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735" r:id="rId2"/>
    <p:sldMasterId id="2147483740" r:id="rId3"/>
    <p:sldMasterId id="2147483746" r:id="rId4"/>
    <p:sldMasterId id="2147483751" r:id="rId5"/>
  </p:sldMasterIdLst>
  <p:notesMasterIdLst>
    <p:notesMasterId r:id="rId54"/>
  </p:notesMasterIdLst>
  <p:handoutMasterIdLst>
    <p:handoutMasterId r:id="rId55"/>
  </p:handoutMasterIdLst>
  <p:sldIdLst>
    <p:sldId id="424" r:id="rId6"/>
    <p:sldId id="453" r:id="rId7"/>
    <p:sldId id="456" r:id="rId8"/>
    <p:sldId id="523" r:id="rId9"/>
    <p:sldId id="524" r:id="rId10"/>
    <p:sldId id="460" r:id="rId11"/>
    <p:sldId id="527" r:id="rId12"/>
    <p:sldId id="529" r:id="rId13"/>
    <p:sldId id="525" r:id="rId14"/>
    <p:sldId id="526" r:id="rId15"/>
    <p:sldId id="461" r:id="rId16"/>
    <p:sldId id="522" r:id="rId17"/>
    <p:sldId id="458" r:id="rId18"/>
    <p:sldId id="492" r:id="rId19"/>
    <p:sldId id="463" r:id="rId20"/>
    <p:sldId id="503" r:id="rId21"/>
    <p:sldId id="502" r:id="rId22"/>
    <p:sldId id="465" r:id="rId23"/>
    <p:sldId id="464" r:id="rId24"/>
    <p:sldId id="482" r:id="rId25"/>
    <p:sldId id="483" r:id="rId26"/>
    <p:sldId id="466" r:id="rId27"/>
    <p:sldId id="521" r:id="rId28"/>
    <p:sldId id="513" r:id="rId29"/>
    <p:sldId id="515" r:id="rId30"/>
    <p:sldId id="517" r:id="rId31"/>
    <p:sldId id="518" r:id="rId32"/>
    <p:sldId id="520" r:id="rId33"/>
    <p:sldId id="467" r:id="rId34"/>
    <p:sldId id="468" r:id="rId35"/>
    <p:sldId id="484" r:id="rId36"/>
    <p:sldId id="469" r:id="rId37"/>
    <p:sldId id="470" r:id="rId38"/>
    <p:sldId id="471" r:id="rId39"/>
    <p:sldId id="472" r:id="rId40"/>
    <p:sldId id="473" r:id="rId41"/>
    <p:sldId id="474" r:id="rId42"/>
    <p:sldId id="475" r:id="rId43"/>
    <p:sldId id="476" r:id="rId44"/>
    <p:sldId id="477" r:id="rId45"/>
    <p:sldId id="478" r:id="rId46"/>
    <p:sldId id="479" r:id="rId47"/>
    <p:sldId id="504" r:id="rId48"/>
    <p:sldId id="505" r:id="rId49"/>
    <p:sldId id="506" r:id="rId50"/>
    <p:sldId id="507" r:id="rId51"/>
    <p:sldId id="508" r:id="rId52"/>
    <p:sldId id="509" r:id="rId53"/>
  </p:sldIdLst>
  <p:sldSz cx="9144000" cy="6096000"/>
  <p:notesSz cx="6797675" cy="9926638"/>
  <p:kinsoku lang="ko-KR"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b="1" kern="1200">
        <a:solidFill>
          <a:schemeClr val="tx1"/>
        </a:solidFill>
        <a:latin typeface="Helvetica" charset="0"/>
        <a:ea typeface="+mn-ea"/>
        <a:cs typeface="+mn-cs"/>
      </a:defRPr>
    </a:lvl1pPr>
    <a:lvl2pPr marL="457200" algn="l" rtl="0" eaLnBrk="0" fontAlgn="base" hangingPunct="0">
      <a:lnSpc>
        <a:spcPct val="90000"/>
      </a:lnSpc>
      <a:spcBef>
        <a:spcPct val="0"/>
      </a:spcBef>
      <a:spcAft>
        <a:spcPct val="0"/>
      </a:spcAft>
      <a:defRPr b="1" kern="1200">
        <a:solidFill>
          <a:schemeClr val="tx1"/>
        </a:solidFill>
        <a:latin typeface="Helvetica" charset="0"/>
        <a:ea typeface="+mn-ea"/>
        <a:cs typeface="+mn-cs"/>
      </a:defRPr>
    </a:lvl2pPr>
    <a:lvl3pPr marL="914400" algn="l" rtl="0" eaLnBrk="0" fontAlgn="base" hangingPunct="0">
      <a:lnSpc>
        <a:spcPct val="90000"/>
      </a:lnSpc>
      <a:spcBef>
        <a:spcPct val="0"/>
      </a:spcBef>
      <a:spcAft>
        <a:spcPct val="0"/>
      </a:spcAft>
      <a:defRPr b="1" kern="1200">
        <a:solidFill>
          <a:schemeClr val="tx1"/>
        </a:solidFill>
        <a:latin typeface="Helvetica" charset="0"/>
        <a:ea typeface="+mn-ea"/>
        <a:cs typeface="+mn-cs"/>
      </a:defRPr>
    </a:lvl3pPr>
    <a:lvl4pPr marL="1371600" algn="l" rtl="0" eaLnBrk="0" fontAlgn="base" hangingPunct="0">
      <a:lnSpc>
        <a:spcPct val="90000"/>
      </a:lnSpc>
      <a:spcBef>
        <a:spcPct val="0"/>
      </a:spcBef>
      <a:spcAft>
        <a:spcPct val="0"/>
      </a:spcAft>
      <a:defRPr b="1" kern="1200">
        <a:solidFill>
          <a:schemeClr val="tx1"/>
        </a:solidFill>
        <a:latin typeface="Helvetica" charset="0"/>
        <a:ea typeface="+mn-ea"/>
        <a:cs typeface="+mn-cs"/>
      </a:defRPr>
    </a:lvl4pPr>
    <a:lvl5pPr marL="1828800" algn="l" rtl="0" eaLnBrk="0" fontAlgn="base" hangingPunct="0">
      <a:lnSpc>
        <a:spcPct val="90000"/>
      </a:lnSpc>
      <a:spcBef>
        <a:spcPct val="0"/>
      </a:spcBef>
      <a:spcAft>
        <a:spcPct val="0"/>
      </a:spcAft>
      <a:defRPr b="1" kern="1200">
        <a:solidFill>
          <a:schemeClr val="tx1"/>
        </a:solidFill>
        <a:latin typeface="Helvetica" charset="0"/>
        <a:ea typeface="+mn-ea"/>
        <a:cs typeface="+mn-cs"/>
      </a:defRPr>
    </a:lvl5pPr>
    <a:lvl6pPr marL="2286000" algn="l" defTabSz="914400" rtl="0" eaLnBrk="1" latinLnBrk="1" hangingPunct="1">
      <a:defRPr b="1" kern="1200">
        <a:solidFill>
          <a:schemeClr val="tx1"/>
        </a:solidFill>
        <a:latin typeface="Helvetica" charset="0"/>
        <a:ea typeface="+mn-ea"/>
        <a:cs typeface="+mn-cs"/>
      </a:defRPr>
    </a:lvl6pPr>
    <a:lvl7pPr marL="2743200" algn="l" defTabSz="914400" rtl="0" eaLnBrk="1" latinLnBrk="1" hangingPunct="1">
      <a:defRPr b="1" kern="1200">
        <a:solidFill>
          <a:schemeClr val="tx1"/>
        </a:solidFill>
        <a:latin typeface="Helvetica" charset="0"/>
        <a:ea typeface="+mn-ea"/>
        <a:cs typeface="+mn-cs"/>
      </a:defRPr>
    </a:lvl7pPr>
    <a:lvl8pPr marL="3200400" algn="l" defTabSz="914400" rtl="0" eaLnBrk="1" latinLnBrk="1" hangingPunct="1">
      <a:defRPr b="1" kern="1200">
        <a:solidFill>
          <a:schemeClr val="tx1"/>
        </a:solidFill>
        <a:latin typeface="Helvetica" charset="0"/>
        <a:ea typeface="+mn-ea"/>
        <a:cs typeface="+mn-cs"/>
      </a:defRPr>
    </a:lvl8pPr>
    <a:lvl9pPr marL="3657600" algn="l" defTabSz="914400" rtl="0" eaLnBrk="1" latinLnBrk="1" hangingPunct="1">
      <a:defRPr b="1" kern="1200">
        <a:solidFill>
          <a:schemeClr val="tx1"/>
        </a:solidFill>
        <a:latin typeface="Helvetica"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800000"/>
    <a:srgbClr val="D1039B"/>
    <a:srgbClr val="AD278D"/>
    <a:srgbClr val="8C4881"/>
    <a:srgbClr val="FF6699"/>
    <a:srgbClr val="D7FA7E"/>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35" autoAdjust="0"/>
    <p:restoredTop sz="86421" autoAdjust="0"/>
  </p:normalViewPr>
  <p:slideViewPr>
    <p:cSldViewPr snapToGrid="0">
      <p:cViewPr varScale="1">
        <p:scale>
          <a:sx n="79" d="100"/>
          <a:sy n="79" d="100"/>
        </p:scale>
        <p:origin x="84" y="4692"/>
      </p:cViewPr>
      <p:guideLst>
        <p:guide orient="horz" pos="1920"/>
        <p:guide pos="2880"/>
      </p:guideLst>
    </p:cSldViewPr>
  </p:slideViewPr>
  <p:outlineViewPr>
    <p:cViewPr>
      <p:scale>
        <a:sx n="33" d="100"/>
        <a:sy n="33" d="100"/>
      </p:scale>
      <p:origin x="48" y="200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handoutMaster" Target="handoutMasters/handoutMaster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408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idx="2"/>
          </p:nvPr>
        </p:nvSpPr>
        <p:spPr bwMode="auto">
          <a:xfrm>
            <a:off x="939800" y="849313"/>
            <a:ext cx="4930775" cy="3286125"/>
          </a:xfrm>
          <a:prstGeom prst="rect">
            <a:avLst/>
          </a:prstGeom>
          <a:noFill/>
          <a:ln w="12700">
            <a:noFill/>
            <a:miter lim="800000"/>
            <a:headEnd/>
            <a:tailEnd/>
          </a:ln>
        </p:spPr>
      </p:sp>
    </p:spTree>
    <p:extLst>
      <p:ext uri="{BB962C8B-B14F-4D97-AF65-F5344CB8AC3E}">
        <p14:creationId xmlns:p14="http://schemas.microsoft.com/office/powerpoint/2010/main" val="164078244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5774" y="4688138"/>
            <a:ext cx="5392129" cy="4443880"/>
          </a:xfrm>
          <a:prstGeom prst="rect">
            <a:avLst/>
          </a:prstGeom>
        </p:spPr>
        <p:txBody>
          <a:bodyPr>
            <a:normAutofit/>
          </a:bodyPr>
          <a:lstStyle/>
          <a:p>
            <a:r>
              <a:rPr lang="en-US" altLang="ko-KR" dirty="0" err="1" smtClean="0"/>
              <a:t>a,b,c</a:t>
            </a:r>
            <a:r>
              <a:rPr lang="en-US" altLang="ko-KR" dirty="0" smtClean="0"/>
              <a:t> = 1,1,1:result=0</a:t>
            </a:r>
          </a:p>
          <a:p>
            <a:r>
              <a:rPr lang="en-US" altLang="ko-KR" dirty="0" err="1" smtClean="0"/>
              <a:t>a,b,c</a:t>
            </a:r>
            <a:r>
              <a:rPr lang="en-US" altLang="ko-KR" dirty="0" smtClean="0"/>
              <a:t> = 2,1,1:result=2</a:t>
            </a:r>
          </a:p>
          <a:p>
            <a:r>
              <a:rPr lang="en-US" altLang="ko-KR" dirty="0" err="1" smtClean="0"/>
              <a:t>a,b,c</a:t>
            </a:r>
            <a:r>
              <a:rPr lang="en-US" altLang="ko-KR" dirty="0" smtClean="0"/>
              <a:t> = 2,1,2:result=1</a:t>
            </a:r>
          </a:p>
          <a:p>
            <a:r>
              <a:rPr lang="en-US" altLang="ko-KR" dirty="0" err="1" smtClean="0"/>
              <a:t>a,b,c</a:t>
            </a:r>
            <a:r>
              <a:rPr lang="en-US" altLang="ko-KR" dirty="0" smtClean="0"/>
              <a:t> = 1,2,1:result=2</a:t>
            </a:r>
          </a:p>
          <a:p>
            <a:r>
              <a:rPr lang="en-US" altLang="ko-KR" dirty="0" err="1" smtClean="0"/>
              <a:t>a,b,c</a:t>
            </a:r>
            <a:r>
              <a:rPr lang="en-US" altLang="ko-KR" dirty="0" smtClean="0"/>
              <a:t> = 3,2,1:result=2</a:t>
            </a:r>
          </a:p>
          <a:p>
            <a:r>
              <a:rPr lang="en-US" altLang="ko-KR" dirty="0" err="1" smtClean="0"/>
              <a:t>a,b,c</a:t>
            </a:r>
            <a:r>
              <a:rPr lang="en-US" altLang="ko-KR" dirty="0" smtClean="0"/>
              <a:t> = 2,1,3:result=2</a:t>
            </a:r>
          </a:p>
          <a:p>
            <a:r>
              <a:rPr lang="en-US" altLang="ko-KR" dirty="0" err="1" smtClean="0"/>
              <a:t>a,b,c</a:t>
            </a:r>
            <a:r>
              <a:rPr lang="en-US" altLang="ko-KR" dirty="0" smtClean="0"/>
              <a:t> = 4,3,2:result=3</a:t>
            </a:r>
          </a:p>
          <a:p>
            <a:r>
              <a:rPr lang="en-US" altLang="ko-KR" dirty="0" err="1" smtClean="0"/>
              <a:t>a,b,c</a:t>
            </a:r>
            <a:r>
              <a:rPr lang="en-US" altLang="ko-KR" dirty="0" smtClean="0"/>
              <a:t> = 2,3,1:result=2</a:t>
            </a:r>
          </a:p>
          <a:p>
            <a:r>
              <a:rPr lang="en-US" altLang="ko-KR" dirty="0" err="1" smtClean="0"/>
              <a:t>a,b,c</a:t>
            </a:r>
            <a:r>
              <a:rPr lang="en-US" altLang="ko-KR" dirty="0" smtClean="0"/>
              <a:t> = 3,2,2:result=1</a:t>
            </a:r>
          </a:p>
          <a:p>
            <a:r>
              <a:rPr lang="en-US" altLang="ko-KR" dirty="0" err="1" smtClean="0"/>
              <a:t>a,b,c</a:t>
            </a:r>
            <a:r>
              <a:rPr lang="en-US" altLang="ko-KR" dirty="0" smtClean="0"/>
              <a:t> = 2,2,1:result=1</a:t>
            </a:r>
          </a:p>
          <a:p>
            <a:r>
              <a:rPr lang="en-US" altLang="ko-KR" dirty="0" err="1" smtClean="0"/>
              <a:t>a,b,c</a:t>
            </a:r>
            <a:r>
              <a:rPr lang="en-US" altLang="ko-KR" dirty="0" smtClean="0"/>
              <a:t> = 1,1,2:result=2</a:t>
            </a:r>
          </a:p>
          <a:p>
            <a:r>
              <a:rPr lang="en-US" altLang="ko-KR" dirty="0" smtClean="0"/>
              <a:t>~</a:t>
            </a:r>
          </a:p>
          <a:p>
            <a:endParaRPr lang="ko-KR" altLang="en-US" dirty="0"/>
          </a:p>
        </p:txBody>
      </p:sp>
      <p:sp>
        <p:nvSpPr>
          <p:cNvPr id="4" name="슬라이드 번호 개체 틀 3"/>
          <p:cNvSpPr>
            <a:spLocks noGrp="1"/>
          </p:cNvSpPr>
          <p:nvPr>
            <p:ph type="sldNum" sz="quarter" idx="10"/>
          </p:nvPr>
        </p:nvSpPr>
        <p:spPr>
          <a:xfrm>
            <a:off x="3818971" y="9377850"/>
            <a:ext cx="2921582" cy="493239"/>
          </a:xfrm>
          <a:prstGeom prst="rect">
            <a:avLst/>
          </a:prstGeom>
        </p:spPr>
        <p:txBody>
          <a:bodyPr/>
          <a:lstStyle/>
          <a:p>
            <a:fld id="{C1EC2DCC-8750-4A47-8AEC-5DB665F4C303}" type="slidenum">
              <a:rPr lang="ko-KR" altLang="en-US" smtClean="0">
                <a:solidFill>
                  <a:prstClr val="black"/>
                </a:solidFill>
              </a:rPr>
              <a:pPr/>
              <a:t>8</a:t>
            </a:fld>
            <a:endParaRPr lang="ko-KR" altLang="en-US">
              <a:solidFill>
                <a:prstClr val="black"/>
              </a:solidFill>
            </a:endParaRPr>
          </a:p>
        </p:txBody>
      </p:sp>
    </p:spTree>
    <p:extLst>
      <p:ext uri="{BB962C8B-B14F-4D97-AF65-F5344CB8AC3E}">
        <p14:creationId xmlns:p14="http://schemas.microsoft.com/office/powerpoint/2010/main" val="4059844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4294967295"/>
          </p:nvPr>
        </p:nvSpPr>
        <p:spPr bwMode="auto">
          <a:xfrm>
            <a:off x="3850294" y="9429306"/>
            <a:ext cx="2945862" cy="495793"/>
          </a:xfrm>
          <a:prstGeom prst="rect">
            <a:avLst/>
          </a:prstGeom>
          <a:noFill/>
          <a:ln>
            <a:miter lim="800000"/>
            <a:headEnd/>
            <a:tailEnd/>
          </a:ln>
        </p:spPr>
        <p:txBody>
          <a:bodyPr lIns="88215" tIns="44107" rIns="88215" bIns="44107"/>
          <a:lstStyle/>
          <a:p>
            <a:fld id="{075A332D-B4BF-4631-88B0-6B2764C81D5C}" type="slidenum">
              <a:rPr lang="en-US" altLang="ko-KR"/>
              <a:pPr/>
              <a:t>27</a:t>
            </a:fld>
            <a:endParaRPr lang="en-US" altLang="ko-KR"/>
          </a:p>
        </p:txBody>
      </p:sp>
      <p:sp>
        <p:nvSpPr>
          <p:cNvPr id="60419" name="Rectangle 7"/>
          <p:cNvSpPr txBox="1">
            <a:spLocks noGrp="1" noChangeArrowheads="1"/>
          </p:cNvSpPr>
          <p:nvPr/>
        </p:nvSpPr>
        <p:spPr bwMode="auto">
          <a:xfrm>
            <a:off x="3850294" y="9427766"/>
            <a:ext cx="2945862" cy="497333"/>
          </a:xfrm>
          <a:prstGeom prst="rect">
            <a:avLst/>
          </a:prstGeom>
          <a:noFill/>
          <a:ln w="9525">
            <a:noFill/>
            <a:miter lim="800000"/>
            <a:headEnd/>
            <a:tailEnd/>
          </a:ln>
        </p:spPr>
        <p:txBody>
          <a:bodyPr lIns="91860" tIns="45930" rIns="91860" bIns="45930" anchor="b"/>
          <a:lstStyle/>
          <a:p>
            <a:pPr algn="r" defTabSz="921970"/>
            <a:fld id="{C98F0043-3C27-40DD-9817-654F07AD8A00}" type="slidenum">
              <a:rPr lang="en-US" altLang="ko-KR" sz="1000" b="0">
                <a:latin typeface="굴림" pitchFamily="50" charset="-127"/>
                <a:ea typeface="굴림" pitchFamily="50" charset="-127"/>
              </a:rPr>
              <a:pPr algn="r" defTabSz="921970"/>
              <a:t>27</a:t>
            </a:fld>
            <a:endParaRPr lang="en-US" altLang="ko-KR" sz="1000" b="0" dirty="0">
              <a:latin typeface="굴림" pitchFamily="50" charset="-127"/>
              <a:ea typeface="굴림" pitchFamily="50" charset="-127"/>
            </a:endParaRPr>
          </a:p>
        </p:txBody>
      </p:sp>
      <p:sp>
        <p:nvSpPr>
          <p:cNvPr id="60420" name="Rectangle 2"/>
          <p:cNvSpPr>
            <a:spLocks noGrp="1" noRot="1" noChangeAspect="1" noChangeArrowheads="1" noTextEdit="1"/>
          </p:cNvSpPr>
          <p:nvPr>
            <p:ph type="sldImg"/>
          </p:nvPr>
        </p:nvSpPr>
        <p:spPr>
          <a:xfrm>
            <a:off x="603250" y="744538"/>
            <a:ext cx="5591175" cy="3727450"/>
          </a:xfrm>
        </p:spPr>
      </p:sp>
      <p:sp>
        <p:nvSpPr>
          <p:cNvPr id="60421" name="Rectangle 3"/>
          <p:cNvSpPr>
            <a:spLocks noGrp="1" noChangeArrowheads="1"/>
          </p:cNvSpPr>
          <p:nvPr>
            <p:ph type="body" idx="1"/>
          </p:nvPr>
        </p:nvSpPr>
        <p:spPr bwMode="auto">
          <a:xfrm>
            <a:off x="680984" y="4711574"/>
            <a:ext cx="5437229" cy="4469836"/>
          </a:xfrm>
          <a:prstGeom prst="rect">
            <a:avLst/>
          </a:prstGeom>
          <a:noFill/>
          <a:ln>
            <a:miter lim="800000"/>
            <a:headEnd/>
            <a:tailEnd/>
          </a:ln>
        </p:spPr>
        <p:txBody>
          <a:bodyPr lIns="91860" tIns="45930" rIns="91860" bIns="45930"/>
          <a:lstStyle/>
          <a:p>
            <a:pPr eaLnBrk="1" hangingPunct="1"/>
            <a:endParaRPr lang="ko-KR" altLang="ko-KR" smtClean="0"/>
          </a:p>
        </p:txBody>
      </p:sp>
    </p:spTree>
    <p:extLst>
      <p:ext uri="{BB962C8B-B14F-4D97-AF65-F5344CB8AC3E}">
        <p14:creationId xmlns:p14="http://schemas.microsoft.com/office/powerpoint/2010/main" val="2319784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4294967295"/>
          </p:nvPr>
        </p:nvSpPr>
        <p:spPr bwMode="auto">
          <a:xfrm>
            <a:off x="3850294" y="9429306"/>
            <a:ext cx="2945862" cy="495793"/>
          </a:xfrm>
          <a:prstGeom prst="rect">
            <a:avLst/>
          </a:prstGeom>
          <a:noFill/>
          <a:ln>
            <a:miter lim="800000"/>
            <a:headEnd/>
            <a:tailEnd/>
          </a:ln>
        </p:spPr>
        <p:txBody>
          <a:bodyPr lIns="88215" tIns="44107" rIns="88215" bIns="44107"/>
          <a:lstStyle/>
          <a:p>
            <a:fld id="{64DFF40C-6B34-4D69-813D-ACE58B8D2D82}" type="slidenum">
              <a:rPr lang="en-US" altLang="ko-KR"/>
              <a:pPr/>
              <a:t>28</a:t>
            </a:fld>
            <a:endParaRPr lang="en-US" altLang="ko-KR"/>
          </a:p>
        </p:txBody>
      </p:sp>
      <p:sp>
        <p:nvSpPr>
          <p:cNvPr id="61443" name="슬라이드 이미지 개체 틀 1"/>
          <p:cNvSpPr>
            <a:spLocks noGrp="1" noRot="1" noChangeAspect="1" noTextEdit="1"/>
          </p:cNvSpPr>
          <p:nvPr>
            <p:ph type="sldImg"/>
          </p:nvPr>
        </p:nvSpPr>
        <p:spPr/>
      </p:sp>
      <p:sp>
        <p:nvSpPr>
          <p:cNvPr id="61444" name="슬라이드 노트 개체 틀 2"/>
          <p:cNvSpPr>
            <a:spLocks noGrp="1"/>
          </p:cNvSpPr>
          <p:nvPr>
            <p:ph type="body" idx="1"/>
          </p:nvPr>
        </p:nvSpPr>
        <p:spPr bwMode="auto">
          <a:xfrm>
            <a:off x="679465" y="4714652"/>
            <a:ext cx="5438748" cy="4466756"/>
          </a:xfrm>
          <a:prstGeom prst="rect">
            <a:avLst/>
          </a:prstGeom>
          <a:noFill/>
          <a:ln>
            <a:miter lim="800000"/>
            <a:headEnd/>
            <a:tailEnd/>
          </a:ln>
        </p:spPr>
        <p:txBody>
          <a:bodyPr lIns="91860" tIns="45930" rIns="91860" bIns="45930"/>
          <a:lstStyle/>
          <a:p>
            <a:pPr eaLnBrk="1" hangingPunct="1">
              <a:spcBef>
                <a:spcPct val="0"/>
              </a:spcBef>
            </a:pPr>
            <a:endParaRPr lang="ko-KR" altLang="ko-KR" dirty="0" smtClean="0"/>
          </a:p>
        </p:txBody>
      </p:sp>
      <p:sp>
        <p:nvSpPr>
          <p:cNvPr id="61445" name="슬라이드 번호 개체 틀 3"/>
          <p:cNvSpPr txBox="1">
            <a:spLocks noGrp="1"/>
          </p:cNvSpPr>
          <p:nvPr/>
        </p:nvSpPr>
        <p:spPr bwMode="auto">
          <a:xfrm>
            <a:off x="3850294" y="9427766"/>
            <a:ext cx="2945862" cy="497333"/>
          </a:xfrm>
          <a:prstGeom prst="rect">
            <a:avLst/>
          </a:prstGeom>
          <a:noFill/>
          <a:ln w="9525">
            <a:noFill/>
            <a:miter lim="800000"/>
            <a:headEnd/>
            <a:tailEnd/>
          </a:ln>
        </p:spPr>
        <p:txBody>
          <a:bodyPr lIns="91860" tIns="45930" rIns="91860" bIns="45930" anchor="b"/>
          <a:lstStyle/>
          <a:p>
            <a:pPr algn="r" defTabSz="921970"/>
            <a:fld id="{1B62DD75-5428-4F39-9C38-911486E41AB6}" type="slidenum">
              <a:rPr lang="en-US" altLang="ko-KR" sz="1000" b="0">
                <a:latin typeface="맑은 고딕" pitchFamily="50" charset="-127"/>
              </a:rPr>
              <a:pPr algn="r" defTabSz="921970"/>
              <a:t>28</a:t>
            </a:fld>
            <a:endParaRPr lang="en-US" altLang="ko-KR" sz="1000" b="0" dirty="0">
              <a:latin typeface="맑은 고딕" pitchFamily="50" charset="-127"/>
            </a:endParaRPr>
          </a:p>
        </p:txBody>
      </p:sp>
    </p:spTree>
    <p:extLst>
      <p:ext uri="{BB962C8B-B14F-4D97-AF65-F5344CB8AC3E}">
        <p14:creationId xmlns:p14="http://schemas.microsoft.com/office/powerpoint/2010/main" val="21457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759819" name="Rectangle 11"/>
          <p:cNvSpPr>
            <a:spLocks noGrp="1" noChangeArrowheads="1"/>
          </p:cNvSpPr>
          <p:nvPr>
            <p:ph type="ctrTitle" sz="quarter"/>
          </p:nvPr>
        </p:nvSpPr>
        <p:spPr>
          <a:xfrm>
            <a:off x="685800" y="1543050"/>
            <a:ext cx="7772400" cy="1708150"/>
          </a:xfrm>
        </p:spPr>
        <p:txBody>
          <a:bodyPr/>
          <a:lstStyle>
            <a:lvl1pPr>
              <a:defRPr sz="4800"/>
            </a:lvl1pPr>
          </a:lstStyle>
          <a:p>
            <a:r>
              <a:rPr lang="ko-KR" altLang="en-US"/>
              <a:t>마스터 제목 스타일 편집</a:t>
            </a:r>
          </a:p>
        </p:txBody>
      </p:sp>
      <p:sp>
        <p:nvSpPr>
          <p:cNvPr id="759820" name="Rectangle 12"/>
          <p:cNvSpPr>
            <a:spLocks noGrp="1" noChangeArrowheads="1"/>
          </p:cNvSpPr>
          <p:nvPr>
            <p:ph type="subTitle" sz="quarter" idx="1"/>
          </p:nvPr>
        </p:nvSpPr>
        <p:spPr>
          <a:xfrm>
            <a:off x="1371600" y="3454400"/>
            <a:ext cx="6400800" cy="1557338"/>
          </a:xfrm>
        </p:spPr>
        <p:txBody>
          <a:bodyPr/>
          <a:lstStyle>
            <a:lvl1pPr marL="0" indent="0" algn="ctr">
              <a:buFont typeface="Wingdings" pitchFamily="2" charset="2"/>
              <a:buNone/>
              <a:defRPr/>
            </a:lvl1pPr>
          </a:lstStyle>
          <a:p>
            <a:r>
              <a:rPr lang="ko-KR" altLang="en-US"/>
              <a:t>마스터 부제목 스타일 편집</a:t>
            </a:r>
          </a:p>
        </p:txBody>
      </p:sp>
      <p:sp>
        <p:nvSpPr>
          <p:cNvPr id="4" name="Rectangle 13"/>
          <p:cNvSpPr>
            <a:spLocks noGrp="1" noChangeArrowheads="1"/>
          </p:cNvSpPr>
          <p:nvPr>
            <p:ph type="dt" sz="quarter" idx="10"/>
          </p:nvPr>
        </p:nvSpPr>
        <p:spPr bwMode="auto">
          <a:xfrm>
            <a:off x="457200" y="5554663"/>
            <a:ext cx="2133600" cy="422275"/>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defRPr sz="1200" b="0">
                <a:latin typeface="Arial" charset="0"/>
                <a:ea typeface="굴림" pitchFamily="50" charset="-127"/>
              </a:defRPr>
            </a:lvl1pPr>
          </a:lstStyle>
          <a:p>
            <a:pPr>
              <a:defRPr/>
            </a:pPr>
            <a:endParaRPr lang="en-US" altLang="ko-KR"/>
          </a:p>
        </p:txBody>
      </p:sp>
      <p:sp>
        <p:nvSpPr>
          <p:cNvPr id="5" name="Rectangle 14"/>
          <p:cNvSpPr>
            <a:spLocks noGrp="1" noChangeArrowheads="1"/>
          </p:cNvSpPr>
          <p:nvPr>
            <p:ph type="ftr" sz="quarter" idx="11"/>
          </p:nvPr>
        </p:nvSpPr>
        <p:spPr>
          <a:xfrm>
            <a:off x="3124200" y="5556250"/>
            <a:ext cx="2895600" cy="423863"/>
          </a:xfrm>
          <a:prstGeom prst="rect">
            <a:avLst/>
          </a:prstGeom>
        </p:spPr>
        <p:txBody>
          <a:bodyPr/>
          <a:lstStyle>
            <a:lvl1pPr algn="ctr" eaLnBrk="1" hangingPunct="1">
              <a:lnSpc>
                <a:spcPct val="100000"/>
              </a:lnSpc>
              <a:spcBef>
                <a:spcPct val="0"/>
              </a:spcBef>
              <a:defRPr sz="1200" b="0">
                <a:solidFill>
                  <a:schemeClr val="tx1"/>
                </a:solidFill>
                <a:latin typeface="Arial" charset="0"/>
              </a:defRPr>
            </a:lvl1pPr>
          </a:lstStyle>
          <a:p>
            <a:pPr>
              <a:defRPr/>
            </a:pPr>
            <a:endParaRPr lang="en-US" altLang="ko-KR"/>
          </a:p>
        </p:txBody>
      </p:sp>
      <p:sp>
        <p:nvSpPr>
          <p:cNvPr id="6" name="Rectangle 15"/>
          <p:cNvSpPr>
            <a:spLocks noGrp="1" noChangeArrowheads="1"/>
          </p:cNvSpPr>
          <p:nvPr>
            <p:ph type="sldNum" sz="quarter" idx="12"/>
          </p:nvPr>
        </p:nvSpPr>
        <p:spPr>
          <a:xfrm>
            <a:off x="6553200" y="5559425"/>
            <a:ext cx="2133600" cy="423863"/>
          </a:xfrm>
        </p:spPr>
        <p:txBody>
          <a:bodyPr/>
          <a:lstStyle>
            <a:lvl1pPr>
              <a:defRPr>
                <a:solidFill>
                  <a:schemeClr val="tx1"/>
                </a:solidFill>
              </a:defRPr>
            </a:lvl1pPr>
          </a:lstStyle>
          <a:p>
            <a:pPr>
              <a:defRPr/>
            </a:pPr>
            <a:fld id="{ECFDCF5D-4CC9-42C9-BFA1-D4C24C9F1208}" type="slidenum">
              <a:rPr lang="ko-KR" altLang="en-US"/>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5" name="Rectangle 15"/>
          <p:cNvSpPr>
            <a:spLocks noGrp="1" noChangeArrowheads="1"/>
          </p:cNvSpPr>
          <p:nvPr>
            <p:ph type="sldNum" sz="quarter" idx="11"/>
          </p:nvPr>
        </p:nvSpPr>
        <p:spPr>
          <a:ln/>
        </p:spPr>
        <p:txBody>
          <a:bodyPr/>
          <a:lstStyle>
            <a:lvl1pPr>
              <a:defRPr/>
            </a:lvl1pPr>
          </a:lstStyle>
          <a:p>
            <a:pPr>
              <a:defRPr/>
            </a:pPr>
            <a:fld id="{1AA4C87F-8FE8-4909-8571-C325EFDE4265}" type="slidenum">
              <a:rPr lang="ko-KR" altLang="en-US"/>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44475"/>
            <a:ext cx="2057400" cy="5176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44475"/>
            <a:ext cx="6019800" cy="5176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5" name="Rectangle 15"/>
          <p:cNvSpPr>
            <a:spLocks noGrp="1" noChangeArrowheads="1"/>
          </p:cNvSpPr>
          <p:nvPr>
            <p:ph type="sldNum" sz="quarter" idx="11"/>
          </p:nvPr>
        </p:nvSpPr>
        <p:spPr>
          <a:ln/>
        </p:spPr>
        <p:txBody>
          <a:bodyPr/>
          <a:lstStyle>
            <a:lvl1pPr>
              <a:defRPr/>
            </a:lvl1pPr>
          </a:lstStyle>
          <a:p>
            <a:pPr>
              <a:defRPr/>
            </a:pPr>
            <a:fld id="{D0732575-64FB-46B0-8DDE-30DC15967AB9}" type="slidenum">
              <a:rPr lang="ko-KR" altLang="en-US"/>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5"/>
          <p:cNvSpPr>
            <a:spLocks noGrp="1" noChangeArrowheads="1"/>
          </p:cNvSpPr>
          <p:nvPr>
            <p:ph type="sldNum" sz="quarter" idx="10"/>
          </p:nvPr>
        </p:nvSpPr>
        <p:spPr>
          <a:ln/>
        </p:spPr>
        <p:txBody>
          <a:bodyPr/>
          <a:lstStyle>
            <a:lvl1pPr>
              <a:defRPr/>
            </a:lvl1pPr>
          </a:lstStyle>
          <a:p>
            <a:pPr>
              <a:defRPr/>
            </a:pPr>
            <a:fld id="{F1625C59-C6F0-4DEA-95E8-7AE6212AB15D}" type="slidenum">
              <a:rPr lang="en-US" altLang="ko-KR">
                <a:solidFill>
                  <a:srgbClr val="003399"/>
                </a:solidFill>
              </a:rPr>
              <a:pPr>
                <a:defRPr/>
              </a:pPr>
              <a:t>‹#›</a:t>
            </a:fld>
            <a:endParaRPr lang="en-US" altLang="ko-KR">
              <a:solidFill>
                <a:srgbClr val="003399"/>
              </a:solidFill>
            </a:endParaRPr>
          </a:p>
        </p:txBody>
      </p:sp>
    </p:spTree>
    <p:extLst>
      <p:ext uri="{BB962C8B-B14F-4D97-AF65-F5344CB8AC3E}">
        <p14:creationId xmlns:p14="http://schemas.microsoft.com/office/powerpoint/2010/main" val="903476863"/>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93712"/>
            <a:ext cx="7772400" cy="130668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454400"/>
            <a:ext cx="6400800" cy="1557867"/>
          </a:xfrm>
        </p:spPr>
        <p:txBody>
          <a:bodyPr/>
          <a:lstStyle>
            <a:lvl1pPr marL="0" indent="0" algn="ctr">
              <a:buNone/>
              <a:defRPr/>
            </a:lvl1pPr>
            <a:lvl2pPr marL="406405" indent="0" algn="ctr">
              <a:buNone/>
              <a:defRPr/>
            </a:lvl2pPr>
            <a:lvl3pPr marL="812810" indent="0" algn="ctr">
              <a:buNone/>
              <a:defRPr/>
            </a:lvl3pPr>
            <a:lvl4pPr marL="1219215" indent="0" algn="ctr">
              <a:buNone/>
              <a:defRPr/>
            </a:lvl4pPr>
            <a:lvl5pPr marL="1625620" indent="0" algn="ctr">
              <a:buNone/>
              <a:defRPr/>
            </a:lvl5pPr>
            <a:lvl6pPr marL="2032025" indent="0" algn="ctr">
              <a:buNone/>
              <a:defRPr/>
            </a:lvl6pPr>
            <a:lvl7pPr marL="2438430" indent="0" algn="ctr">
              <a:buNone/>
              <a:defRPr/>
            </a:lvl7pPr>
            <a:lvl8pPr marL="2844836" indent="0" algn="ctr">
              <a:buNone/>
              <a:defRPr/>
            </a:lvl8pPr>
            <a:lvl9pPr marL="3251241" indent="0" algn="ctr">
              <a:buNone/>
              <a:defRPr/>
            </a:lvl9pPr>
          </a:lstStyle>
          <a:p>
            <a:r>
              <a:rPr lang="en-US" smtClean="0"/>
              <a:t>Click to edit Master subtitle style</a:t>
            </a:r>
            <a:endParaRPr lang="en-US"/>
          </a:p>
        </p:txBody>
      </p:sp>
      <p:sp>
        <p:nvSpPr>
          <p:cNvPr id="6" name="Rectangle 4"/>
          <p:cNvSpPr>
            <a:spLocks noGrp="1" noChangeArrowheads="1"/>
          </p:cNvSpPr>
          <p:nvPr>
            <p:ph type="sldNum" sz="quarter" idx="12"/>
          </p:nvPr>
        </p:nvSpPr>
        <p:spPr>
          <a:xfrm>
            <a:off x="8250239" y="5432778"/>
            <a:ext cx="631825" cy="421923"/>
          </a:xfrm>
        </p:spPr>
        <p:txBody>
          <a:bodyPr/>
          <a:lstStyle>
            <a:lvl1pPr>
              <a:defRPr/>
            </a:lvl1pPr>
          </a:lstStyle>
          <a:p>
            <a:pPr>
              <a:defRPr/>
            </a:pPr>
            <a:fld id="{3E3CD8E5-A3D9-4BD9-98D8-A5184A90CF29}" type="slidenum">
              <a:rPr lang="en-US" altLang="ko-KR">
                <a:solidFill>
                  <a:srgbClr val="003399"/>
                </a:solidFill>
              </a:rPr>
              <a:pPr>
                <a:defRPr/>
              </a:pPr>
              <a:t>‹#›</a:t>
            </a:fld>
            <a:endParaRPr lang="en-US" altLang="ko-KR">
              <a:solidFill>
                <a:srgbClr val="003399"/>
              </a:solidFill>
            </a:endParaRPr>
          </a:p>
        </p:txBody>
      </p:sp>
    </p:spTree>
    <p:extLst>
      <p:ext uri="{BB962C8B-B14F-4D97-AF65-F5344CB8AC3E}">
        <p14:creationId xmlns:p14="http://schemas.microsoft.com/office/powerpoint/2010/main" val="358533658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sldNum" sz="quarter" idx="12"/>
          </p:nvPr>
        </p:nvSpPr>
        <p:spPr>
          <a:xfrm>
            <a:off x="8250239" y="5432778"/>
            <a:ext cx="631825" cy="421923"/>
          </a:xfrm>
        </p:spPr>
        <p:txBody>
          <a:bodyPr/>
          <a:lstStyle>
            <a:lvl1pPr>
              <a:defRPr/>
            </a:lvl1pPr>
          </a:lstStyle>
          <a:p>
            <a:pPr>
              <a:defRPr/>
            </a:pPr>
            <a:fld id="{903C16E6-2033-4549-A947-E9F9EA4DBC54}" type="slidenum">
              <a:rPr lang="en-US" altLang="ko-KR">
                <a:solidFill>
                  <a:srgbClr val="003399"/>
                </a:solidFill>
              </a:rPr>
              <a:pPr>
                <a:defRPr/>
              </a:pPr>
              <a:t>‹#›</a:t>
            </a:fld>
            <a:endParaRPr lang="en-US" altLang="ko-KR">
              <a:solidFill>
                <a:srgbClr val="003399"/>
              </a:solidFill>
            </a:endParaRPr>
          </a:p>
        </p:txBody>
      </p:sp>
    </p:spTree>
    <p:extLst>
      <p:ext uri="{BB962C8B-B14F-4D97-AF65-F5344CB8AC3E}">
        <p14:creationId xmlns:p14="http://schemas.microsoft.com/office/powerpoint/2010/main" val="2307875662"/>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사용자 지정 레이아웃">
    <p:spTree>
      <p:nvGrpSpPr>
        <p:cNvPr id="1" name=""/>
        <p:cNvGrpSpPr/>
        <p:nvPr/>
      </p:nvGrpSpPr>
      <p:grpSpPr>
        <a:xfrm>
          <a:off x="0" y="0"/>
          <a:ext cx="0" cy="0"/>
          <a:chOff x="0" y="0"/>
          <a:chExt cx="0" cy="0"/>
        </a:xfrm>
      </p:grpSpPr>
      <p:pic>
        <p:nvPicPr>
          <p:cNvPr id="8" name="Picture 5"/>
          <p:cNvPicPr>
            <a:picLocks noChangeAspect="1" noChangeArrowheads="1"/>
          </p:cNvPicPr>
          <p:nvPr userDrawn="1"/>
        </p:nvPicPr>
        <p:blipFill>
          <a:blip r:embed="rId2"/>
          <a:srcRect/>
          <a:stretch>
            <a:fillRect/>
          </a:stretch>
        </p:blipFill>
        <p:spPr bwMode="auto">
          <a:xfrm>
            <a:off x="8072462" y="5797746"/>
            <a:ext cx="1017182" cy="280796"/>
          </a:xfrm>
          <a:prstGeom prst="rect">
            <a:avLst/>
          </a:prstGeom>
          <a:noFill/>
          <a:ln w="9525">
            <a:noFill/>
            <a:miter lim="800000"/>
            <a:headEnd/>
            <a:tailEnd/>
          </a:ln>
          <a:effectLst/>
        </p:spPr>
      </p:pic>
      <p:sp>
        <p:nvSpPr>
          <p:cNvPr id="2" name="제목 1"/>
          <p:cNvSpPr>
            <a:spLocks noGrp="1"/>
          </p:cNvSpPr>
          <p:nvPr>
            <p:ph type="title"/>
          </p:nvPr>
        </p:nvSpPr>
        <p:spPr>
          <a:xfrm>
            <a:off x="0" y="126980"/>
            <a:ext cx="9144000" cy="762005"/>
          </a:xfrm>
        </p:spPr>
        <p:txBody>
          <a:bodyPr/>
          <a:lstStyle>
            <a:lvl1pPr>
              <a:defRPr>
                <a:latin typeface="Calibri" pitchFamily="34" charset="0"/>
              </a:defRPr>
            </a:lvl1pPr>
          </a:lstStyle>
          <a:p>
            <a:r>
              <a:rPr lang="ko-KR" altLang="en-US" dirty="0" smtClean="0"/>
              <a:t>마스터 제목 스타일 편집</a:t>
            </a:r>
            <a:endParaRPr lang="ko-KR" altLang="en-US" dirty="0"/>
          </a:p>
        </p:txBody>
      </p:sp>
      <p:sp>
        <p:nvSpPr>
          <p:cNvPr id="3" name="날짜 개체 틀 2"/>
          <p:cNvSpPr>
            <a:spLocks noGrp="1"/>
          </p:cNvSpPr>
          <p:nvPr>
            <p:ph type="dt" sz="half" idx="10"/>
          </p:nvPr>
        </p:nvSpPr>
        <p:spPr>
          <a:xfrm>
            <a:off x="6858016" y="5771466"/>
            <a:ext cx="1357322" cy="324556"/>
          </a:xfrm>
          <a:prstGeom prst="rect">
            <a:avLst/>
          </a:prstGeom>
        </p:spPr>
        <p:txBody>
          <a:bodyPr/>
          <a:lstStyle>
            <a:lvl1pPr>
              <a:defRPr>
                <a:latin typeface="Calibri" pitchFamily="34" charset="0"/>
              </a:defRPr>
            </a:lvl1pPr>
          </a:lstStyle>
          <a:p>
            <a:pPr>
              <a:lnSpc>
                <a:spcPct val="100000"/>
              </a:lnSpc>
            </a:pPr>
            <a:r>
              <a:rPr lang="en-US" altLang="ko-KR" sz="1778" dirty="0" smtClean="0">
                <a:solidFill>
                  <a:srgbClr val="FAFD00"/>
                </a:solidFill>
              </a:rPr>
              <a:t>Moonzoo Kim Provable SW Lab</a:t>
            </a:r>
            <a:endParaRPr lang="en-US" altLang="ko-KR" sz="1778" dirty="0">
              <a:solidFill>
                <a:srgbClr val="FAFD00"/>
              </a:solidFill>
            </a:endParaRPr>
          </a:p>
        </p:txBody>
      </p:sp>
      <p:sp>
        <p:nvSpPr>
          <p:cNvPr id="4" name="바닥글 개체 틀 3"/>
          <p:cNvSpPr>
            <a:spLocks noGrp="1"/>
          </p:cNvSpPr>
          <p:nvPr>
            <p:ph type="ftr" sz="quarter" idx="11"/>
          </p:nvPr>
        </p:nvSpPr>
        <p:spPr>
          <a:xfrm>
            <a:off x="2857488" y="5770037"/>
            <a:ext cx="3214710" cy="324556"/>
          </a:xfrm>
          <a:prstGeom prst="rect">
            <a:avLst/>
          </a:prstGeom>
        </p:spPr>
        <p:txBody>
          <a:bodyPr/>
          <a:lstStyle>
            <a:lvl1pPr>
              <a:defRPr>
                <a:latin typeface="Calibri" pitchFamily="34" charset="0"/>
              </a:defRPr>
            </a:lvl1pPr>
          </a:lstStyle>
          <a:p>
            <a:pPr>
              <a:lnSpc>
                <a:spcPct val="100000"/>
              </a:lnSpc>
            </a:pPr>
            <a:r>
              <a:rPr lang="en-US" altLang="ko-KR" sz="1778" dirty="0" smtClean="0">
                <a:solidFill>
                  <a:srgbClr val="FAFD00"/>
                </a:solidFill>
              </a:rPr>
              <a:t>Automated Software Analysis Techniques : Past, Present, and Future </a:t>
            </a:r>
            <a:endParaRPr lang="ko-KR" altLang="en-US" sz="1778" dirty="0">
              <a:solidFill>
                <a:srgbClr val="FAFD00"/>
              </a:solidFill>
            </a:endParaRPr>
          </a:p>
        </p:txBody>
      </p:sp>
      <p:sp>
        <p:nvSpPr>
          <p:cNvPr id="5" name="슬라이드 번호 개체 틀 4"/>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srgbClr val="003399"/>
                </a:solidFill>
              </a:rPr>
              <a:pPr/>
              <a:t>‹#›</a:t>
            </a:fld>
            <a:r>
              <a:rPr lang="en-US" altLang="ko-KR" dirty="0" smtClean="0">
                <a:solidFill>
                  <a:srgbClr val="003399"/>
                </a:solidFill>
              </a:rPr>
              <a:t>/60</a:t>
            </a:r>
            <a:endParaRPr lang="ko-KR" altLang="en-US" dirty="0">
              <a:solidFill>
                <a:srgbClr val="003399"/>
              </a:solidFill>
            </a:endParaRPr>
          </a:p>
        </p:txBody>
      </p:sp>
      <p:sp>
        <p:nvSpPr>
          <p:cNvPr id="7" name="내용 개체 틀 6"/>
          <p:cNvSpPr>
            <a:spLocks noGrp="1"/>
          </p:cNvSpPr>
          <p:nvPr>
            <p:ph sz="quarter" idx="13"/>
          </p:nvPr>
        </p:nvSpPr>
        <p:spPr>
          <a:xfrm>
            <a:off x="285721" y="1079486"/>
            <a:ext cx="8429655" cy="4635532"/>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extLst>
      <p:ext uri="{BB962C8B-B14F-4D97-AF65-F5344CB8AC3E}">
        <p14:creationId xmlns:p14="http://schemas.microsoft.com/office/powerpoint/2010/main" val="230131050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893712"/>
            <a:ext cx="7772400" cy="1306689"/>
          </a:xfrm>
        </p:spPr>
        <p:txBody>
          <a:bodyPr/>
          <a:lstStyle>
            <a:lvl1pPr>
              <a:defRPr>
                <a:latin typeface="Calibri" pitchFamily="34" charset="0"/>
                <a:cs typeface="Microsoft Sans Serif" pitchFamily="34" charset="0"/>
              </a:defRPr>
            </a:lvl1pPr>
          </a:lstStyle>
          <a:p>
            <a:r>
              <a:rPr lang="ko-KR" altLang="en-US" dirty="0" smtClean="0"/>
              <a:t>마스터 제목 스타일 편집</a:t>
            </a:r>
            <a:endParaRPr lang="ko-KR" altLang="en-US" dirty="0"/>
          </a:p>
        </p:txBody>
      </p:sp>
      <p:sp>
        <p:nvSpPr>
          <p:cNvPr id="3" name="부제목 2"/>
          <p:cNvSpPr>
            <a:spLocks noGrp="1"/>
          </p:cNvSpPr>
          <p:nvPr>
            <p:ph type="subTitle" idx="1"/>
          </p:nvPr>
        </p:nvSpPr>
        <p:spPr>
          <a:xfrm>
            <a:off x="1371600" y="3454400"/>
            <a:ext cx="6400800" cy="1557867"/>
          </a:xfrm>
        </p:spPr>
        <p:txBody>
          <a:bodyPr/>
          <a:lstStyle>
            <a:lvl1pPr marL="0" indent="0" algn="ctr">
              <a:buNone/>
              <a:defRPr>
                <a:solidFill>
                  <a:schemeClr val="tx1">
                    <a:tint val="75000"/>
                  </a:schemeClr>
                </a:solidFill>
                <a:latin typeface="Calibri" pitchFamily="34" charset="0"/>
                <a:cs typeface="Microsoft Sans Serif" pitchFamily="34" charset="0"/>
              </a:defRPr>
            </a:lvl1pPr>
            <a:lvl2pPr marL="406405" indent="0" algn="ctr">
              <a:buNone/>
              <a:defRPr>
                <a:solidFill>
                  <a:schemeClr val="tx1">
                    <a:tint val="75000"/>
                  </a:schemeClr>
                </a:solidFill>
              </a:defRPr>
            </a:lvl2pPr>
            <a:lvl3pPr marL="812810" indent="0" algn="ctr">
              <a:buNone/>
              <a:defRPr>
                <a:solidFill>
                  <a:schemeClr val="tx1">
                    <a:tint val="75000"/>
                  </a:schemeClr>
                </a:solidFill>
              </a:defRPr>
            </a:lvl3pPr>
            <a:lvl4pPr marL="1219215" indent="0" algn="ctr">
              <a:buNone/>
              <a:defRPr>
                <a:solidFill>
                  <a:schemeClr val="tx1">
                    <a:tint val="75000"/>
                  </a:schemeClr>
                </a:solidFill>
              </a:defRPr>
            </a:lvl4pPr>
            <a:lvl5pPr marL="1625620" indent="0" algn="ctr">
              <a:buNone/>
              <a:defRPr>
                <a:solidFill>
                  <a:schemeClr val="tx1">
                    <a:tint val="75000"/>
                  </a:schemeClr>
                </a:solidFill>
              </a:defRPr>
            </a:lvl5pPr>
            <a:lvl6pPr marL="2032025" indent="0" algn="ctr">
              <a:buNone/>
              <a:defRPr>
                <a:solidFill>
                  <a:schemeClr val="tx1">
                    <a:tint val="75000"/>
                  </a:schemeClr>
                </a:solidFill>
              </a:defRPr>
            </a:lvl6pPr>
            <a:lvl7pPr marL="2438430" indent="0" algn="ctr">
              <a:buNone/>
              <a:defRPr>
                <a:solidFill>
                  <a:schemeClr val="tx1">
                    <a:tint val="75000"/>
                  </a:schemeClr>
                </a:solidFill>
              </a:defRPr>
            </a:lvl7pPr>
            <a:lvl8pPr marL="2844836" indent="0" algn="ctr">
              <a:buNone/>
              <a:defRPr>
                <a:solidFill>
                  <a:schemeClr val="tx1">
                    <a:tint val="75000"/>
                  </a:schemeClr>
                </a:solidFill>
              </a:defRPr>
            </a:lvl8pPr>
            <a:lvl9pPr marL="3251241" indent="0" algn="ctr">
              <a:buNone/>
              <a:defRPr>
                <a:solidFill>
                  <a:schemeClr val="tx1">
                    <a:tint val="75000"/>
                  </a:schemeClr>
                </a:solidFill>
              </a:defRPr>
            </a:lvl9pPr>
          </a:lstStyle>
          <a:p>
            <a:r>
              <a:rPr lang="ko-KR" altLang="en-US" dirty="0" smtClean="0"/>
              <a:t>마스터 부제목 스타일 편집</a:t>
            </a:r>
            <a:endParaRPr lang="ko-KR" altLang="en-US" dirty="0"/>
          </a:p>
        </p:txBody>
      </p:sp>
      <p:sp>
        <p:nvSpPr>
          <p:cNvPr id="4" name="날짜 개체 틀 3"/>
          <p:cNvSpPr>
            <a:spLocks noGrp="1"/>
          </p:cNvSpPr>
          <p:nvPr>
            <p:ph type="dt" sz="half" idx="10"/>
          </p:nvPr>
        </p:nvSpPr>
        <p:spPr/>
        <p:txBody>
          <a:bodyPr/>
          <a:lstStyle>
            <a:lvl1pPr algn="ctr">
              <a:defRPr>
                <a:latin typeface="Calibri" pitchFamily="34" charset="0"/>
                <a:cs typeface="Microsoft Sans Serif" pitchFamily="34" charset="0"/>
              </a:defRPr>
            </a:lvl1pPr>
          </a:lstStyle>
          <a:p>
            <a:r>
              <a:rPr lang="en-US" altLang="ko-KR" dirty="0" smtClean="0">
                <a:solidFill>
                  <a:prstClr val="black">
                    <a:tint val="75000"/>
                  </a:prstClr>
                </a:solidFill>
              </a:rPr>
              <a:t>Moonzoo Kim Provable SW Lab</a:t>
            </a:r>
            <a:endParaRPr lang="ko-KR" altLang="en-US" dirty="0">
              <a:solidFill>
                <a:prstClr val="black">
                  <a:tint val="75000"/>
                </a:prstClr>
              </a:solidFill>
            </a:endParaRPr>
          </a:p>
        </p:txBody>
      </p:sp>
      <p:sp>
        <p:nvSpPr>
          <p:cNvPr id="5" name="바닥글 개체 틀 4"/>
          <p:cNvSpPr>
            <a:spLocks noGrp="1"/>
          </p:cNvSpPr>
          <p:nvPr>
            <p:ph type="ftr" sz="quarter" idx="11"/>
          </p:nvPr>
        </p:nvSpPr>
        <p:spPr/>
        <p:txBody>
          <a:bodyPr/>
          <a:lstStyle>
            <a:lvl1pPr>
              <a:defRPr>
                <a:latin typeface="Calibri" pitchFamily="34" charset="0"/>
                <a:cs typeface="Microsoft Sans Serif" pitchFamily="34" charset="0"/>
              </a:defRPr>
            </a:lvl1pPr>
          </a:lstStyle>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atin typeface="Calibri" pitchFamily="34" charset="0"/>
                <a:cs typeface="Microsoft Sans Serif"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/92</a:t>
            </a:r>
            <a:endParaRPr lang="ko-KR" altLang="en-US" dirty="0">
              <a:solidFill>
                <a:prstClr val="black">
                  <a:tint val="75000"/>
                </a:prstClr>
              </a:solidFill>
            </a:endParaRPr>
          </a:p>
        </p:txBody>
      </p:sp>
    </p:spTree>
    <p:extLst>
      <p:ext uri="{BB962C8B-B14F-4D97-AF65-F5344CB8AC3E}">
        <p14:creationId xmlns:p14="http://schemas.microsoft.com/office/powerpoint/2010/main" val="11330869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pic>
        <p:nvPicPr>
          <p:cNvPr id="8" name="Picture 5"/>
          <p:cNvPicPr>
            <a:picLocks noChangeAspect="1" noChangeArrowheads="1"/>
          </p:cNvPicPr>
          <p:nvPr userDrawn="1"/>
        </p:nvPicPr>
        <p:blipFill>
          <a:blip r:embed="rId2"/>
          <a:srcRect/>
          <a:stretch>
            <a:fillRect/>
          </a:stretch>
        </p:blipFill>
        <p:spPr bwMode="auto">
          <a:xfrm>
            <a:off x="8072462" y="5797746"/>
            <a:ext cx="1017182" cy="280796"/>
          </a:xfrm>
          <a:prstGeom prst="rect">
            <a:avLst/>
          </a:prstGeom>
          <a:noFill/>
          <a:ln w="9525">
            <a:noFill/>
            <a:miter lim="800000"/>
            <a:headEnd/>
            <a:tailEnd/>
          </a:ln>
          <a:effectLst/>
        </p:spPr>
      </p:pic>
      <p:sp>
        <p:nvSpPr>
          <p:cNvPr id="2" name="제목 1"/>
          <p:cNvSpPr>
            <a:spLocks noGrp="1"/>
          </p:cNvSpPr>
          <p:nvPr>
            <p:ph type="title"/>
          </p:nvPr>
        </p:nvSpPr>
        <p:spPr>
          <a:xfrm>
            <a:off x="0" y="126980"/>
            <a:ext cx="9144000" cy="762005"/>
          </a:xfrm>
        </p:spPr>
        <p:txBody>
          <a:bodyPr/>
          <a:lstStyle>
            <a:lvl1pPr>
              <a:defRPr>
                <a:latin typeface="Calibri" pitchFamily="34" charset="0"/>
              </a:defRPr>
            </a:lvl1pPr>
          </a:lstStyle>
          <a:p>
            <a:r>
              <a:rPr lang="ko-KR" altLang="en-US" dirty="0" smtClean="0"/>
              <a:t>마스터 제목 스타일 편집</a:t>
            </a:r>
            <a:endParaRPr lang="ko-KR" altLang="en-US" dirty="0"/>
          </a:p>
        </p:txBody>
      </p:sp>
      <p:sp>
        <p:nvSpPr>
          <p:cNvPr id="3" name="날짜 개체 틀 2"/>
          <p:cNvSpPr>
            <a:spLocks noGrp="1"/>
          </p:cNvSpPr>
          <p:nvPr>
            <p:ph type="dt" sz="half" idx="10"/>
          </p:nvPr>
        </p:nvSpPr>
        <p:spPr/>
        <p:txBody>
          <a:bodyPr/>
          <a:lstStyle>
            <a:lvl1pPr>
              <a:defRPr>
                <a:latin typeface="Calibri" pitchFamily="34" charset="0"/>
              </a:defRPr>
            </a:lvl1pPr>
          </a:lstStyle>
          <a:p>
            <a:r>
              <a:rPr lang="en-US" altLang="ko-KR" dirty="0" smtClean="0">
                <a:solidFill>
                  <a:prstClr val="black">
                    <a:tint val="75000"/>
                  </a:prstClr>
                </a:solidFill>
              </a:rPr>
              <a:t>Moonzoo Kim Provable SW Lab</a:t>
            </a:r>
            <a:endParaRPr lang="en-US" altLang="ko-KR" dirty="0">
              <a:solidFill>
                <a:prstClr val="black">
                  <a:tint val="75000"/>
                </a:prstClr>
              </a:solidFill>
            </a:endParaRPr>
          </a:p>
        </p:txBody>
      </p:sp>
      <p:sp>
        <p:nvSpPr>
          <p:cNvPr id="4" name="바닥글 개체 틀 3"/>
          <p:cNvSpPr>
            <a:spLocks noGrp="1"/>
          </p:cNvSpPr>
          <p:nvPr>
            <p:ph type="ftr" sz="quarter" idx="11"/>
          </p:nvPr>
        </p:nvSpPr>
        <p:spPr/>
        <p:txBody>
          <a:bodyPr/>
          <a:lstStyle>
            <a:lvl1pPr>
              <a:defRPr>
                <a:latin typeface="Calibri" pitchFamily="34" charset="0"/>
              </a:defRPr>
            </a:lvl1pPr>
          </a:lstStyle>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5" name="슬라이드 번호 개체 틀 4"/>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/92</a:t>
            </a:r>
            <a:endParaRPr lang="ko-KR" altLang="en-US" dirty="0">
              <a:solidFill>
                <a:prstClr val="black">
                  <a:tint val="75000"/>
                </a:prstClr>
              </a:solidFill>
            </a:endParaRPr>
          </a:p>
        </p:txBody>
      </p:sp>
      <p:sp>
        <p:nvSpPr>
          <p:cNvPr id="7" name="내용 개체 틀 6"/>
          <p:cNvSpPr>
            <a:spLocks noGrp="1"/>
          </p:cNvSpPr>
          <p:nvPr>
            <p:ph sz="quarter" idx="13"/>
          </p:nvPr>
        </p:nvSpPr>
        <p:spPr>
          <a:xfrm>
            <a:off x="285721" y="1079486"/>
            <a:ext cx="8429655" cy="4635532"/>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extLst>
      <p:ext uri="{BB962C8B-B14F-4D97-AF65-F5344CB8AC3E}">
        <p14:creationId xmlns:p14="http://schemas.microsoft.com/office/powerpoint/2010/main" val="317404746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atin typeface="Calibri" pitchFamily="34" charset="0"/>
              </a:defRPr>
            </a:lvl1pPr>
          </a:lstStyle>
          <a:p>
            <a:r>
              <a:rPr lang="en-US" altLang="ko-KR" dirty="0" smtClean="0">
                <a:solidFill>
                  <a:prstClr val="black">
                    <a:tint val="75000"/>
                  </a:prstClr>
                </a:solidFill>
              </a:rPr>
              <a:t>Moonzoo Kim</a:t>
            </a:r>
          </a:p>
          <a:p>
            <a:r>
              <a:rPr lang="en-US" altLang="ko-KR" dirty="0" smtClean="0">
                <a:solidFill>
                  <a:prstClr val="black">
                    <a:tint val="75000"/>
                  </a:prstClr>
                </a:solidFill>
              </a:rPr>
              <a:t> Provable SW Lab</a:t>
            </a:r>
            <a:endParaRPr lang="ko-KR" altLang="en-US" dirty="0">
              <a:solidFill>
                <a:prstClr val="black">
                  <a:tint val="75000"/>
                </a:prstClr>
              </a:solidFill>
            </a:endParaRPr>
          </a:p>
        </p:txBody>
      </p:sp>
      <p:sp>
        <p:nvSpPr>
          <p:cNvPr id="3" name="바닥글 개체 틀 2"/>
          <p:cNvSpPr>
            <a:spLocks noGrp="1"/>
          </p:cNvSpPr>
          <p:nvPr>
            <p:ph type="ftr" sz="quarter" idx="11"/>
          </p:nvPr>
        </p:nvSpPr>
        <p:spPr/>
        <p:txBody>
          <a:bodyPr/>
          <a:lstStyle>
            <a:lvl1pPr>
              <a:defRPr>
                <a:latin typeface="Calibri" pitchFamily="34" charset="0"/>
              </a:defRPr>
            </a:lvl1pPr>
          </a:lstStyle>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4" name="슬라이드 번호 개체 틀 3"/>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/92</a:t>
            </a:r>
            <a:endParaRPr lang="ko-KR" altLang="en-US" dirty="0">
              <a:solidFill>
                <a:prstClr val="black">
                  <a:tint val="75000"/>
                </a:prstClr>
              </a:solidFill>
            </a:endParaRPr>
          </a:p>
        </p:txBody>
      </p:sp>
    </p:spTree>
    <p:extLst>
      <p:ext uri="{BB962C8B-B14F-4D97-AF65-F5344CB8AC3E}">
        <p14:creationId xmlns:p14="http://schemas.microsoft.com/office/powerpoint/2010/main" val="27480290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3"/>
          <p:cNvSpPr>
            <a:spLocks noGrp="1"/>
          </p:cNvSpPr>
          <p:nvPr>
            <p:ph type="dt" sz="half" idx="2"/>
          </p:nvPr>
        </p:nvSpPr>
        <p:spPr>
          <a:xfrm>
            <a:off x="7010416" y="5771466"/>
            <a:ext cx="1357322"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r>
              <a:rPr lang="en-US" altLang="ko-KR" dirty="0" smtClean="0">
                <a:solidFill>
                  <a:prstClr val="black">
                    <a:tint val="75000"/>
                  </a:prstClr>
                </a:solidFill>
              </a:rPr>
              <a:t>Moonzoo Kim Provable SW Lab</a:t>
            </a:r>
            <a:endParaRPr lang="en-US" altLang="ko-KR" dirty="0">
              <a:solidFill>
                <a:prstClr val="black">
                  <a:tint val="75000"/>
                </a:prstClr>
              </a:solidFill>
            </a:endParaRPr>
          </a:p>
        </p:txBody>
      </p:sp>
      <p:sp>
        <p:nvSpPr>
          <p:cNvPr id="6" name="바닥글 개체 틀 4"/>
          <p:cNvSpPr>
            <a:spLocks noGrp="1"/>
          </p:cNvSpPr>
          <p:nvPr>
            <p:ph type="ftr" sz="quarter" idx="3"/>
          </p:nvPr>
        </p:nvSpPr>
        <p:spPr>
          <a:xfrm>
            <a:off x="3009888" y="5770037"/>
            <a:ext cx="3214710"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7" name="슬라이드 번호 개체 틀 5"/>
          <p:cNvSpPr txBox="1">
            <a:spLocks/>
          </p:cNvSpPr>
          <p:nvPr userDrawn="1"/>
        </p:nvSpPr>
        <p:spPr>
          <a:xfrm>
            <a:off x="609600" y="5771466"/>
            <a:ext cx="900090" cy="324556"/>
          </a:xfrm>
          <a:prstGeom prst="rect">
            <a:avLst/>
          </a:prstGeom>
        </p:spPr>
        <p:txBody>
          <a:bodyPr vert="horz" lIns="81280" tIns="40640" rIns="81280" bIns="40640" rtlCol="0" anchor="ctr"/>
          <a:lstStyle>
            <a:lvl1pPr algn="r">
              <a:defRPr sz="1200">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defRPr/>
            </a:pPr>
            <a:fld id="{653EB63F-210B-426B-8655-095B3862437C}" type="slidenum">
              <a:rPr lang="ko-KR" altLang="en-US" sz="1067" b="0" smtClean="0">
                <a:solidFill>
                  <a:prstClr val="black">
                    <a:tint val="75000"/>
                  </a:prstClr>
                </a:solidFill>
              </a:rPr>
              <a:pPr eaLnBrk="1" fontAlgn="auto" latinLnBrk="1" hangingPunct="1">
                <a:lnSpc>
                  <a:spcPct val="100000"/>
                </a:lnSpc>
                <a:spcBef>
                  <a:spcPts val="0"/>
                </a:spcBef>
                <a:spcAft>
                  <a:spcPts val="0"/>
                </a:spcAft>
                <a:defRPr/>
              </a:pPr>
              <a:t>‹#›</a:t>
            </a:fld>
            <a:r>
              <a:rPr lang="en-US" altLang="ko-KR" sz="1067" b="0" dirty="0" smtClean="0">
                <a:solidFill>
                  <a:prstClr val="black">
                    <a:tint val="75000"/>
                  </a:prstClr>
                </a:solidFill>
              </a:rPr>
              <a:t>/92</a:t>
            </a:r>
            <a:endParaRPr lang="ko-KR" altLang="en-US" sz="1067" b="0" dirty="0">
              <a:solidFill>
                <a:prstClr val="black">
                  <a:tint val="75000"/>
                </a:prstClr>
              </a:solidFill>
            </a:endParaRPr>
          </a:p>
        </p:txBody>
      </p:sp>
    </p:spTree>
    <p:extLst>
      <p:ext uri="{BB962C8B-B14F-4D97-AF65-F5344CB8AC3E}">
        <p14:creationId xmlns:p14="http://schemas.microsoft.com/office/powerpoint/2010/main" val="310194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15"/>
          <p:cNvSpPr>
            <a:spLocks noGrp="1" noChangeArrowheads="1"/>
          </p:cNvSpPr>
          <p:nvPr>
            <p:ph type="sldNum" sz="quarter" idx="11"/>
          </p:nvPr>
        </p:nvSpPr>
        <p:spPr>
          <a:ln/>
        </p:spPr>
        <p:txBody>
          <a:bodyPr/>
          <a:lstStyle>
            <a:lvl1pPr>
              <a:defRPr/>
            </a:lvl1pPr>
          </a:lstStyle>
          <a:p>
            <a:pPr>
              <a:defRPr/>
            </a:pPr>
            <a:fld id="{EE2C3DAF-6E70-4DB2-BC40-B9EAEB1933FE}" type="slidenum">
              <a:rPr lang="ko-KR" altLang="en-US"/>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46945"/>
            <a:ext cx="8229600" cy="498122"/>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457200" y="880534"/>
            <a:ext cx="4038600" cy="4741333"/>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880534"/>
            <a:ext cx="4038600" cy="4741333"/>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날짜 개체 틀 3"/>
          <p:cNvSpPr>
            <a:spLocks noGrp="1"/>
          </p:cNvSpPr>
          <p:nvPr>
            <p:ph type="dt" sz="half" idx="11"/>
          </p:nvPr>
        </p:nvSpPr>
        <p:spPr>
          <a:xfrm>
            <a:off x="7010416" y="5779949"/>
            <a:ext cx="1357322"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r>
              <a:rPr lang="en-US" altLang="ko-KR" dirty="0" smtClean="0">
                <a:solidFill>
                  <a:prstClr val="black">
                    <a:tint val="75000"/>
                  </a:prstClr>
                </a:solidFill>
              </a:rPr>
              <a:t>Moonzoo Kim Provable SW Lab</a:t>
            </a:r>
            <a:endParaRPr lang="en-US" altLang="ko-KR" dirty="0">
              <a:solidFill>
                <a:prstClr val="black">
                  <a:tint val="75000"/>
                </a:prstClr>
              </a:solidFill>
            </a:endParaRPr>
          </a:p>
        </p:txBody>
      </p:sp>
      <p:sp>
        <p:nvSpPr>
          <p:cNvPr id="7" name="바닥글 개체 틀 4"/>
          <p:cNvSpPr>
            <a:spLocks noGrp="1"/>
          </p:cNvSpPr>
          <p:nvPr>
            <p:ph type="ftr" sz="quarter" idx="3"/>
          </p:nvPr>
        </p:nvSpPr>
        <p:spPr>
          <a:xfrm>
            <a:off x="3009888" y="5778519"/>
            <a:ext cx="3214710"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8" name="슬라이드 번호 개체 틀 5"/>
          <p:cNvSpPr txBox="1">
            <a:spLocks/>
          </p:cNvSpPr>
          <p:nvPr userDrawn="1"/>
        </p:nvSpPr>
        <p:spPr>
          <a:xfrm>
            <a:off x="609600" y="5779949"/>
            <a:ext cx="900090" cy="324556"/>
          </a:xfrm>
          <a:prstGeom prst="rect">
            <a:avLst/>
          </a:prstGeom>
        </p:spPr>
        <p:txBody>
          <a:bodyPr vert="horz" lIns="81280" tIns="40640" rIns="81280" bIns="40640" rtlCol="0" anchor="ctr"/>
          <a:lstStyle>
            <a:lvl1pPr algn="r">
              <a:defRPr sz="1200">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defRPr/>
            </a:pPr>
            <a:fld id="{653EB63F-210B-426B-8655-095B3862437C}" type="slidenum">
              <a:rPr lang="ko-KR" altLang="en-US" sz="1067" b="0" smtClean="0">
                <a:solidFill>
                  <a:prstClr val="black">
                    <a:tint val="75000"/>
                  </a:prstClr>
                </a:solidFill>
              </a:rPr>
              <a:pPr eaLnBrk="1" fontAlgn="auto" latinLnBrk="1" hangingPunct="1">
                <a:lnSpc>
                  <a:spcPct val="100000"/>
                </a:lnSpc>
                <a:spcBef>
                  <a:spcPts val="0"/>
                </a:spcBef>
                <a:spcAft>
                  <a:spcPts val="0"/>
                </a:spcAft>
                <a:defRPr/>
              </a:pPr>
              <a:t>‹#›</a:t>
            </a:fld>
            <a:r>
              <a:rPr lang="en-US" altLang="ko-KR" sz="1067" b="0" dirty="0" smtClean="0">
                <a:solidFill>
                  <a:prstClr val="black">
                    <a:tint val="75000"/>
                  </a:prstClr>
                </a:solidFill>
              </a:rPr>
              <a:t>/92</a:t>
            </a:r>
            <a:endParaRPr lang="ko-KR" altLang="en-US" sz="1067" b="0" dirty="0">
              <a:solidFill>
                <a:prstClr val="black">
                  <a:tint val="75000"/>
                </a:prstClr>
              </a:solidFill>
            </a:endParaRPr>
          </a:p>
        </p:txBody>
      </p:sp>
    </p:spTree>
    <p:extLst>
      <p:ext uri="{BB962C8B-B14F-4D97-AF65-F5344CB8AC3E}">
        <p14:creationId xmlns:p14="http://schemas.microsoft.com/office/powerpoint/2010/main" val="98978322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893712"/>
            <a:ext cx="7772400" cy="1306689"/>
          </a:xfrm>
        </p:spPr>
        <p:txBody>
          <a:bodyPr/>
          <a:lstStyle>
            <a:lvl1pPr>
              <a:defRPr>
                <a:latin typeface="Calibri" pitchFamily="34" charset="0"/>
                <a:cs typeface="Microsoft Sans Serif" pitchFamily="34" charset="0"/>
              </a:defRPr>
            </a:lvl1pPr>
          </a:lstStyle>
          <a:p>
            <a:r>
              <a:rPr lang="ko-KR" altLang="en-US" dirty="0" smtClean="0"/>
              <a:t>마스터 제목 스타일 편집</a:t>
            </a:r>
            <a:endParaRPr lang="ko-KR" altLang="en-US" dirty="0"/>
          </a:p>
        </p:txBody>
      </p:sp>
      <p:sp>
        <p:nvSpPr>
          <p:cNvPr id="3" name="부제목 2"/>
          <p:cNvSpPr>
            <a:spLocks noGrp="1"/>
          </p:cNvSpPr>
          <p:nvPr>
            <p:ph type="subTitle" idx="1"/>
          </p:nvPr>
        </p:nvSpPr>
        <p:spPr>
          <a:xfrm>
            <a:off x="1371600" y="3454400"/>
            <a:ext cx="6400800" cy="1557867"/>
          </a:xfrm>
        </p:spPr>
        <p:txBody>
          <a:bodyPr/>
          <a:lstStyle>
            <a:lvl1pPr marL="0" indent="0" algn="ctr">
              <a:buNone/>
              <a:defRPr>
                <a:solidFill>
                  <a:schemeClr val="tx1">
                    <a:tint val="75000"/>
                  </a:schemeClr>
                </a:solidFill>
                <a:latin typeface="Calibri" pitchFamily="34" charset="0"/>
                <a:cs typeface="Microsoft Sans Serif" pitchFamily="34" charset="0"/>
              </a:defRPr>
            </a:lvl1pPr>
            <a:lvl2pPr marL="406405" indent="0" algn="ctr">
              <a:buNone/>
              <a:defRPr>
                <a:solidFill>
                  <a:schemeClr val="tx1">
                    <a:tint val="75000"/>
                  </a:schemeClr>
                </a:solidFill>
              </a:defRPr>
            </a:lvl2pPr>
            <a:lvl3pPr marL="812810" indent="0" algn="ctr">
              <a:buNone/>
              <a:defRPr>
                <a:solidFill>
                  <a:schemeClr val="tx1">
                    <a:tint val="75000"/>
                  </a:schemeClr>
                </a:solidFill>
              </a:defRPr>
            </a:lvl3pPr>
            <a:lvl4pPr marL="1219215" indent="0" algn="ctr">
              <a:buNone/>
              <a:defRPr>
                <a:solidFill>
                  <a:schemeClr val="tx1">
                    <a:tint val="75000"/>
                  </a:schemeClr>
                </a:solidFill>
              </a:defRPr>
            </a:lvl4pPr>
            <a:lvl5pPr marL="1625620" indent="0" algn="ctr">
              <a:buNone/>
              <a:defRPr>
                <a:solidFill>
                  <a:schemeClr val="tx1">
                    <a:tint val="75000"/>
                  </a:schemeClr>
                </a:solidFill>
              </a:defRPr>
            </a:lvl5pPr>
            <a:lvl6pPr marL="2032025" indent="0" algn="ctr">
              <a:buNone/>
              <a:defRPr>
                <a:solidFill>
                  <a:schemeClr val="tx1">
                    <a:tint val="75000"/>
                  </a:schemeClr>
                </a:solidFill>
              </a:defRPr>
            </a:lvl6pPr>
            <a:lvl7pPr marL="2438430" indent="0" algn="ctr">
              <a:buNone/>
              <a:defRPr>
                <a:solidFill>
                  <a:schemeClr val="tx1">
                    <a:tint val="75000"/>
                  </a:schemeClr>
                </a:solidFill>
              </a:defRPr>
            </a:lvl7pPr>
            <a:lvl8pPr marL="2844836" indent="0" algn="ctr">
              <a:buNone/>
              <a:defRPr>
                <a:solidFill>
                  <a:schemeClr val="tx1">
                    <a:tint val="75000"/>
                  </a:schemeClr>
                </a:solidFill>
              </a:defRPr>
            </a:lvl8pPr>
            <a:lvl9pPr marL="3251241" indent="0" algn="ctr">
              <a:buNone/>
              <a:defRPr>
                <a:solidFill>
                  <a:schemeClr val="tx1">
                    <a:tint val="75000"/>
                  </a:schemeClr>
                </a:solidFill>
              </a:defRPr>
            </a:lvl9pPr>
          </a:lstStyle>
          <a:p>
            <a:r>
              <a:rPr lang="ko-KR" altLang="en-US" dirty="0" smtClean="0"/>
              <a:t>마스터 부제목 스타일 편집</a:t>
            </a:r>
            <a:endParaRPr lang="ko-KR" altLang="en-US" dirty="0"/>
          </a:p>
        </p:txBody>
      </p:sp>
      <p:sp>
        <p:nvSpPr>
          <p:cNvPr id="4" name="날짜 개체 틀 3"/>
          <p:cNvSpPr>
            <a:spLocks noGrp="1"/>
          </p:cNvSpPr>
          <p:nvPr>
            <p:ph type="dt" sz="half" idx="10"/>
          </p:nvPr>
        </p:nvSpPr>
        <p:spPr/>
        <p:txBody>
          <a:bodyPr/>
          <a:lstStyle>
            <a:lvl1pPr algn="ctr">
              <a:defRPr>
                <a:latin typeface="Calibri" pitchFamily="34" charset="0"/>
                <a:cs typeface="Microsoft Sans Serif" pitchFamily="34" charset="0"/>
              </a:defRPr>
            </a:lvl1pPr>
          </a:lstStyle>
          <a:p>
            <a:r>
              <a:rPr lang="en-US" altLang="ko-KR" dirty="0" smtClean="0">
                <a:solidFill>
                  <a:prstClr val="black">
                    <a:tint val="75000"/>
                  </a:prstClr>
                </a:solidFill>
              </a:rPr>
              <a:t>Moonzoo Kim </a:t>
            </a:r>
            <a:endParaRPr lang="ko-KR" altLang="en-US" dirty="0">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atin typeface="Calibri" pitchFamily="34" charset="0"/>
                <a:cs typeface="Microsoft Sans Serif"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/21</a:t>
            </a:r>
            <a:endParaRPr lang="ko-KR" altLang="en-US" dirty="0">
              <a:solidFill>
                <a:prstClr val="black">
                  <a:tint val="75000"/>
                </a:prstClr>
              </a:solidFill>
            </a:endParaRPr>
          </a:p>
        </p:txBody>
      </p:sp>
    </p:spTree>
    <p:extLst>
      <p:ext uri="{BB962C8B-B14F-4D97-AF65-F5344CB8AC3E}">
        <p14:creationId xmlns:p14="http://schemas.microsoft.com/office/powerpoint/2010/main" val="166041041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pic>
        <p:nvPicPr>
          <p:cNvPr id="8" name="Picture 5"/>
          <p:cNvPicPr>
            <a:picLocks noChangeAspect="1" noChangeArrowheads="1"/>
          </p:cNvPicPr>
          <p:nvPr userDrawn="1"/>
        </p:nvPicPr>
        <p:blipFill>
          <a:blip r:embed="rId2"/>
          <a:srcRect/>
          <a:stretch>
            <a:fillRect/>
          </a:stretch>
        </p:blipFill>
        <p:spPr bwMode="auto">
          <a:xfrm>
            <a:off x="8072462" y="5797746"/>
            <a:ext cx="1017182" cy="280796"/>
          </a:xfrm>
          <a:prstGeom prst="rect">
            <a:avLst/>
          </a:prstGeom>
          <a:noFill/>
          <a:ln w="9525">
            <a:noFill/>
            <a:miter lim="800000"/>
            <a:headEnd/>
            <a:tailEnd/>
          </a:ln>
          <a:effectLst/>
        </p:spPr>
      </p:pic>
      <p:sp>
        <p:nvSpPr>
          <p:cNvPr id="2" name="제목 1"/>
          <p:cNvSpPr>
            <a:spLocks noGrp="1"/>
          </p:cNvSpPr>
          <p:nvPr>
            <p:ph type="title"/>
          </p:nvPr>
        </p:nvSpPr>
        <p:spPr>
          <a:xfrm>
            <a:off x="0" y="126980"/>
            <a:ext cx="9144000" cy="762005"/>
          </a:xfrm>
        </p:spPr>
        <p:txBody>
          <a:bodyPr/>
          <a:lstStyle>
            <a:lvl1pPr>
              <a:defRPr>
                <a:latin typeface="Calibri" pitchFamily="34" charset="0"/>
              </a:defRPr>
            </a:lvl1pPr>
          </a:lstStyle>
          <a:p>
            <a:r>
              <a:rPr lang="ko-KR" altLang="en-US" dirty="0" smtClean="0"/>
              <a:t>마스터 제목 스타일 편집</a:t>
            </a:r>
            <a:endParaRPr lang="ko-KR" altLang="en-US" dirty="0"/>
          </a:p>
        </p:txBody>
      </p:sp>
      <p:sp>
        <p:nvSpPr>
          <p:cNvPr id="3" name="날짜 개체 틀 2"/>
          <p:cNvSpPr>
            <a:spLocks noGrp="1"/>
          </p:cNvSpPr>
          <p:nvPr>
            <p:ph type="dt" sz="half" idx="10"/>
          </p:nvPr>
        </p:nvSpPr>
        <p:spPr/>
        <p:txBody>
          <a:bodyPr/>
          <a:lstStyle>
            <a:lvl1pPr>
              <a:defRPr>
                <a:latin typeface="Calibri" pitchFamily="34" charset="0"/>
              </a:defRPr>
            </a:lvl1pPr>
          </a:lstStyle>
          <a:p>
            <a:r>
              <a:rPr lang="en-US" altLang="ko-KR" dirty="0" smtClean="0">
                <a:solidFill>
                  <a:prstClr val="black">
                    <a:tint val="75000"/>
                  </a:prstClr>
                </a:solidFill>
              </a:rPr>
              <a:t>Moonzoo Kim </a:t>
            </a:r>
            <a:endParaRPr lang="en-US" altLang="ko-KR" dirty="0">
              <a:solidFill>
                <a:prstClr val="black">
                  <a:tint val="75000"/>
                </a:prstClr>
              </a:solidFill>
            </a:endParaRPr>
          </a:p>
        </p:txBody>
      </p:sp>
      <p:sp>
        <p:nvSpPr>
          <p:cNvPr id="5" name="슬라이드 번호 개체 틀 4"/>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/21</a:t>
            </a:r>
            <a:endParaRPr lang="ko-KR" altLang="en-US" dirty="0">
              <a:solidFill>
                <a:prstClr val="black">
                  <a:tint val="75000"/>
                </a:prstClr>
              </a:solidFill>
            </a:endParaRPr>
          </a:p>
        </p:txBody>
      </p:sp>
      <p:sp>
        <p:nvSpPr>
          <p:cNvPr id="7" name="내용 개체 틀 6"/>
          <p:cNvSpPr>
            <a:spLocks noGrp="1"/>
          </p:cNvSpPr>
          <p:nvPr>
            <p:ph sz="quarter" idx="13"/>
          </p:nvPr>
        </p:nvSpPr>
        <p:spPr>
          <a:xfrm>
            <a:off x="285721" y="1079486"/>
            <a:ext cx="8429655" cy="4635532"/>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extLst>
      <p:ext uri="{BB962C8B-B14F-4D97-AF65-F5344CB8AC3E}">
        <p14:creationId xmlns:p14="http://schemas.microsoft.com/office/powerpoint/2010/main" val="293117665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atin typeface="Calibri" pitchFamily="34" charset="0"/>
              </a:defRPr>
            </a:lvl1pPr>
          </a:lstStyle>
          <a:p>
            <a:r>
              <a:rPr lang="en-US" altLang="ko-KR" dirty="0" smtClean="0">
                <a:solidFill>
                  <a:prstClr val="black">
                    <a:tint val="75000"/>
                  </a:prstClr>
                </a:solidFill>
              </a:rPr>
              <a:t>Moonzoo Kim</a:t>
            </a:r>
          </a:p>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4" name="슬라이드 번호 개체 틀 3"/>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/21</a:t>
            </a:r>
            <a:endParaRPr lang="ko-KR" altLang="en-US" dirty="0">
              <a:solidFill>
                <a:prstClr val="black">
                  <a:tint val="75000"/>
                </a:prstClr>
              </a:solidFill>
            </a:endParaRPr>
          </a:p>
        </p:txBody>
      </p:sp>
    </p:spTree>
    <p:extLst>
      <p:ext uri="{BB962C8B-B14F-4D97-AF65-F5344CB8AC3E}">
        <p14:creationId xmlns:p14="http://schemas.microsoft.com/office/powerpoint/2010/main" val="157395004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0"/>
          <p:cNvSpPr>
            <a:spLocks noGrp="1" noChangeArrowheads="1"/>
          </p:cNvSpPr>
          <p:nvPr>
            <p:ph type="sldNum" sz="quarter" idx="10"/>
          </p:nvPr>
        </p:nvSpPr>
        <p:spPr>
          <a:ln/>
        </p:spPr>
        <p:txBody>
          <a:bodyPr/>
          <a:lstStyle>
            <a:lvl1pPr>
              <a:defRPr/>
            </a:lvl1pPr>
          </a:lstStyle>
          <a:p>
            <a:pPr>
              <a:defRPr/>
            </a:pPr>
            <a:fld id="{7F34C515-6F76-4834-BC94-A4C2B94A0A22}" type="slidenum">
              <a:rPr lang="en-US" altLang="ko-KR">
                <a:solidFill>
                  <a:prstClr val="black">
                    <a:tint val="75000"/>
                  </a:prstClr>
                </a:solidFill>
              </a:rPr>
              <a:pPr>
                <a:defRPr/>
              </a:pPr>
              <a:t>‹#›</a:t>
            </a:fld>
            <a:endParaRPr lang="en-US" altLang="ko-KR">
              <a:solidFill>
                <a:prstClr val="black">
                  <a:tint val="75000"/>
                </a:prstClr>
              </a:solidFill>
            </a:endParaRPr>
          </a:p>
        </p:txBody>
      </p:sp>
    </p:spTree>
    <p:extLst>
      <p:ext uri="{BB962C8B-B14F-4D97-AF65-F5344CB8AC3E}">
        <p14:creationId xmlns:p14="http://schemas.microsoft.com/office/powerpoint/2010/main" val="19279214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893712"/>
            <a:ext cx="7772400" cy="1306689"/>
          </a:xfrm>
        </p:spPr>
        <p:txBody>
          <a:bodyPr/>
          <a:lstStyle>
            <a:lvl1pPr>
              <a:defRPr>
                <a:latin typeface="Calibri" pitchFamily="34" charset="0"/>
                <a:cs typeface="Microsoft Sans Serif" pitchFamily="34" charset="0"/>
              </a:defRPr>
            </a:lvl1pPr>
          </a:lstStyle>
          <a:p>
            <a:r>
              <a:rPr lang="ko-KR" altLang="en-US" dirty="0" smtClean="0"/>
              <a:t>마스터 제목 스타일 편집</a:t>
            </a:r>
            <a:endParaRPr lang="ko-KR" altLang="en-US" dirty="0"/>
          </a:p>
        </p:txBody>
      </p:sp>
      <p:sp>
        <p:nvSpPr>
          <p:cNvPr id="3" name="부제목 2"/>
          <p:cNvSpPr>
            <a:spLocks noGrp="1"/>
          </p:cNvSpPr>
          <p:nvPr>
            <p:ph type="subTitle" idx="1"/>
          </p:nvPr>
        </p:nvSpPr>
        <p:spPr>
          <a:xfrm>
            <a:off x="1371600" y="3454400"/>
            <a:ext cx="6400800" cy="1557867"/>
          </a:xfrm>
        </p:spPr>
        <p:txBody>
          <a:bodyPr/>
          <a:lstStyle>
            <a:lvl1pPr marL="0" indent="0" algn="ctr">
              <a:buNone/>
              <a:defRPr>
                <a:solidFill>
                  <a:schemeClr val="tx1">
                    <a:tint val="75000"/>
                  </a:schemeClr>
                </a:solidFill>
                <a:latin typeface="Calibri" pitchFamily="34" charset="0"/>
                <a:cs typeface="Microsoft Sans Serif" pitchFamily="34" charset="0"/>
              </a:defRPr>
            </a:lvl1pPr>
            <a:lvl2pPr marL="406405" indent="0" algn="ctr">
              <a:buNone/>
              <a:defRPr>
                <a:solidFill>
                  <a:schemeClr val="tx1">
                    <a:tint val="75000"/>
                  </a:schemeClr>
                </a:solidFill>
              </a:defRPr>
            </a:lvl2pPr>
            <a:lvl3pPr marL="812810" indent="0" algn="ctr">
              <a:buNone/>
              <a:defRPr>
                <a:solidFill>
                  <a:schemeClr val="tx1">
                    <a:tint val="75000"/>
                  </a:schemeClr>
                </a:solidFill>
              </a:defRPr>
            </a:lvl3pPr>
            <a:lvl4pPr marL="1219215" indent="0" algn="ctr">
              <a:buNone/>
              <a:defRPr>
                <a:solidFill>
                  <a:schemeClr val="tx1">
                    <a:tint val="75000"/>
                  </a:schemeClr>
                </a:solidFill>
              </a:defRPr>
            </a:lvl4pPr>
            <a:lvl5pPr marL="1625620" indent="0" algn="ctr">
              <a:buNone/>
              <a:defRPr>
                <a:solidFill>
                  <a:schemeClr val="tx1">
                    <a:tint val="75000"/>
                  </a:schemeClr>
                </a:solidFill>
              </a:defRPr>
            </a:lvl5pPr>
            <a:lvl6pPr marL="2032025" indent="0" algn="ctr">
              <a:buNone/>
              <a:defRPr>
                <a:solidFill>
                  <a:schemeClr val="tx1">
                    <a:tint val="75000"/>
                  </a:schemeClr>
                </a:solidFill>
              </a:defRPr>
            </a:lvl6pPr>
            <a:lvl7pPr marL="2438430" indent="0" algn="ctr">
              <a:buNone/>
              <a:defRPr>
                <a:solidFill>
                  <a:schemeClr val="tx1">
                    <a:tint val="75000"/>
                  </a:schemeClr>
                </a:solidFill>
              </a:defRPr>
            </a:lvl7pPr>
            <a:lvl8pPr marL="2844836" indent="0" algn="ctr">
              <a:buNone/>
              <a:defRPr>
                <a:solidFill>
                  <a:schemeClr val="tx1">
                    <a:tint val="75000"/>
                  </a:schemeClr>
                </a:solidFill>
              </a:defRPr>
            </a:lvl8pPr>
            <a:lvl9pPr marL="3251241" indent="0" algn="ctr">
              <a:buNone/>
              <a:defRPr>
                <a:solidFill>
                  <a:schemeClr val="tx1">
                    <a:tint val="75000"/>
                  </a:schemeClr>
                </a:solidFill>
              </a:defRPr>
            </a:lvl9pPr>
          </a:lstStyle>
          <a:p>
            <a:r>
              <a:rPr lang="ko-KR" altLang="en-US" dirty="0" smtClean="0"/>
              <a:t>마스터 부제목 스타일 편집</a:t>
            </a:r>
            <a:endParaRPr lang="ko-KR" altLang="en-US" dirty="0"/>
          </a:p>
        </p:txBody>
      </p:sp>
      <p:sp>
        <p:nvSpPr>
          <p:cNvPr id="4" name="날짜 개체 틀 3"/>
          <p:cNvSpPr>
            <a:spLocks noGrp="1"/>
          </p:cNvSpPr>
          <p:nvPr>
            <p:ph type="dt" sz="half" idx="10"/>
          </p:nvPr>
        </p:nvSpPr>
        <p:spPr/>
        <p:txBody>
          <a:bodyPr/>
          <a:lstStyle>
            <a:lvl1pPr algn="ctr">
              <a:defRPr>
                <a:latin typeface="Calibri" pitchFamily="34" charset="0"/>
                <a:cs typeface="Microsoft Sans Serif" pitchFamily="34" charset="0"/>
              </a:defRPr>
            </a:lvl1pPr>
          </a:lstStyle>
          <a:p>
            <a:r>
              <a:rPr lang="en-US" altLang="ko-KR" dirty="0" smtClean="0">
                <a:solidFill>
                  <a:prstClr val="black">
                    <a:tint val="75000"/>
                  </a:prstClr>
                </a:solidFill>
              </a:rPr>
              <a:t>Moonzoo Kim </a:t>
            </a:r>
            <a:endParaRPr lang="ko-KR" altLang="en-US" dirty="0">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atin typeface="Calibri" pitchFamily="34" charset="0"/>
                <a:cs typeface="Microsoft Sans Serif"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/21</a:t>
            </a:r>
            <a:endParaRPr lang="ko-KR" altLang="en-US" dirty="0">
              <a:solidFill>
                <a:prstClr val="black">
                  <a:tint val="75000"/>
                </a:prstClr>
              </a:solidFill>
            </a:endParaRPr>
          </a:p>
        </p:txBody>
      </p:sp>
    </p:spTree>
    <p:extLst>
      <p:ext uri="{BB962C8B-B14F-4D97-AF65-F5344CB8AC3E}">
        <p14:creationId xmlns:p14="http://schemas.microsoft.com/office/powerpoint/2010/main" val="294823234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pic>
        <p:nvPicPr>
          <p:cNvPr id="8" name="Picture 5"/>
          <p:cNvPicPr>
            <a:picLocks noChangeAspect="1" noChangeArrowheads="1"/>
          </p:cNvPicPr>
          <p:nvPr userDrawn="1"/>
        </p:nvPicPr>
        <p:blipFill>
          <a:blip r:embed="rId2"/>
          <a:srcRect/>
          <a:stretch>
            <a:fillRect/>
          </a:stretch>
        </p:blipFill>
        <p:spPr bwMode="auto">
          <a:xfrm>
            <a:off x="8072462" y="5797746"/>
            <a:ext cx="1017182" cy="280796"/>
          </a:xfrm>
          <a:prstGeom prst="rect">
            <a:avLst/>
          </a:prstGeom>
          <a:noFill/>
          <a:ln w="9525">
            <a:noFill/>
            <a:miter lim="800000"/>
            <a:headEnd/>
            <a:tailEnd/>
          </a:ln>
          <a:effectLst/>
        </p:spPr>
      </p:pic>
      <p:sp>
        <p:nvSpPr>
          <p:cNvPr id="2" name="제목 1"/>
          <p:cNvSpPr>
            <a:spLocks noGrp="1"/>
          </p:cNvSpPr>
          <p:nvPr>
            <p:ph type="title"/>
          </p:nvPr>
        </p:nvSpPr>
        <p:spPr>
          <a:xfrm>
            <a:off x="0" y="126980"/>
            <a:ext cx="9144000" cy="762005"/>
          </a:xfrm>
        </p:spPr>
        <p:txBody>
          <a:bodyPr/>
          <a:lstStyle>
            <a:lvl1pPr>
              <a:defRPr>
                <a:latin typeface="Calibri" pitchFamily="34" charset="0"/>
              </a:defRPr>
            </a:lvl1pPr>
          </a:lstStyle>
          <a:p>
            <a:r>
              <a:rPr lang="ko-KR" altLang="en-US" dirty="0" smtClean="0"/>
              <a:t>마스터 제목 스타일 편집</a:t>
            </a:r>
            <a:endParaRPr lang="ko-KR" altLang="en-US" dirty="0"/>
          </a:p>
        </p:txBody>
      </p:sp>
      <p:sp>
        <p:nvSpPr>
          <p:cNvPr id="3" name="날짜 개체 틀 2"/>
          <p:cNvSpPr>
            <a:spLocks noGrp="1"/>
          </p:cNvSpPr>
          <p:nvPr>
            <p:ph type="dt" sz="half" idx="10"/>
          </p:nvPr>
        </p:nvSpPr>
        <p:spPr/>
        <p:txBody>
          <a:bodyPr/>
          <a:lstStyle>
            <a:lvl1pPr>
              <a:defRPr>
                <a:latin typeface="Calibri" pitchFamily="34" charset="0"/>
              </a:defRPr>
            </a:lvl1pPr>
          </a:lstStyle>
          <a:p>
            <a:r>
              <a:rPr lang="en-US" altLang="ko-KR" dirty="0" smtClean="0">
                <a:solidFill>
                  <a:prstClr val="black">
                    <a:tint val="75000"/>
                  </a:prstClr>
                </a:solidFill>
              </a:rPr>
              <a:t>Moonzoo Kim </a:t>
            </a:r>
            <a:endParaRPr lang="en-US" altLang="ko-KR" dirty="0">
              <a:solidFill>
                <a:prstClr val="black">
                  <a:tint val="75000"/>
                </a:prstClr>
              </a:solidFill>
            </a:endParaRPr>
          </a:p>
        </p:txBody>
      </p:sp>
      <p:sp>
        <p:nvSpPr>
          <p:cNvPr id="5" name="슬라이드 번호 개체 틀 4"/>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/21</a:t>
            </a:r>
            <a:endParaRPr lang="ko-KR" altLang="en-US" dirty="0">
              <a:solidFill>
                <a:prstClr val="black">
                  <a:tint val="75000"/>
                </a:prstClr>
              </a:solidFill>
            </a:endParaRPr>
          </a:p>
        </p:txBody>
      </p:sp>
      <p:sp>
        <p:nvSpPr>
          <p:cNvPr id="7" name="내용 개체 틀 6"/>
          <p:cNvSpPr>
            <a:spLocks noGrp="1"/>
          </p:cNvSpPr>
          <p:nvPr>
            <p:ph sz="quarter" idx="13"/>
          </p:nvPr>
        </p:nvSpPr>
        <p:spPr>
          <a:xfrm>
            <a:off x="285721" y="1079486"/>
            <a:ext cx="8429655" cy="4635532"/>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extLst>
      <p:ext uri="{BB962C8B-B14F-4D97-AF65-F5344CB8AC3E}">
        <p14:creationId xmlns:p14="http://schemas.microsoft.com/office/powerpoint/2010/main" val="401857900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atin typeface="Calibri" pitchFamily="34" charset="0"/>
              </a:defRPr>
            </a:lvl1pPr>
          </a:lstStyle>
          <a:p>
            <a:r>
              <a:rPr lang="en-US" altLang="ko-KR" dirty="0" smtClean="0">
                <a:solidFill>
                  <a:prstClr val="black">
                    <a:tint val="75000"/>
                  </a:prstClr>
                </a:solidFill>
              </a:rPr>
              <a:t>Moonzoo Kim</a:t>
            </a:r>
          </a:p>
          <a:p>
            <a:r>
              <a:rPr lang="en-US" altLang="ko-KR" dirty="0" smtClean="0">
                <a:solidFill>
                  <a:prstClr val="black">
                    <a:tint val="75000"/>
                  </a:prstClr>
                </a:solidFill>
              </a:rPr>
              <a:t> </a:t>
            </a:r>
            <a:endParaRPr lang="ko-KR" altLang="en-US" dirty="0">
              <a:solidFill>
                <a:prstClr val="black">
                  <a:tint val="75000"/>
                </a:prstClr>
              </a:solidFill>
            </a:endParaRPr>
          </a:p>
        </p:txBody>
      </p:sp>
      <p:sp>
        <p:nvSpPr>
          <p:cNvPr id="4" name="슬라이드 번호 개체 틀 3"/>
          <p:cNvSpPr>
            <a:spLocks noGrp="1"/>
          </p:cNvSpPr>
          <p:nvPr>
            <p:ph type="sldNum" sz="quarter" idx="12"/>
          </p:nvPr>
        </p:nvSpPr>
        <p:spPr/>
        <p:txBody>
          <a:bodyPr/>
          <a:lstStyle>
            <a:lvl1pPr>
              <a:defRPr>
                <a:latin typeface="Calibri" pitchFamily="34" charset="0"/>
              </a:defRPr>
            </a:lvl1pPr>
          </a:lstStyle>
          <a:p>
            <a:fld id="{653EB63F-210B-426B-8655-095B3862437C}" type="slidenum">
              <a:rPr lang="ko-KR" altLang="en-US" smtClean="0">
                <a:solidFill>
                  <a:prstClr val="black">
                    <a:tint val="75000"/>
                  </a:prstClr>
                </a:solidFill>
              </a:rPr>
              <a:pPr/>
              <a:t>‹#›</a:t>
            </a:fld>
            <a:r>
              <a:rPr lang="en-US" altLang="ko-KR" dirty="0" smtClean="0">
                <a:solidFill>
                  <a:prstClr val="black">
                    <a:tint val="75000"/>
                  </a:prstClr>
                </a:solidFill>
              </a:rPr>
              <a:t>/21</a:t>
            </a:r>
            <a:endParaRPr lang="ko-KR" altLang="en-US" dirty="0">
              <a:solidFill>
                <a:prstClr val="black">
                  <a:tint val="75000"/>
                </a:prstClr>
              </a:solidFill>
            </a:endParaRPr>
          </a:p>
        </p:txBody>
      </p:sp>
    </p:spTree>
    <p:extLst>
      <p:ext uri="{BB962C8B-B14F-4D97-AF65-F5344CB8AC3E}">
        <p14:creationId xmlns:p14="http://schemas.microsoft.com/office/powerpoint/2010/main" val="383931745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0"/>
          <p:cNvSpPr>
            <a:spLocks noGrp="1" noChangeArrowheads="1"/>
          </p:cNvSpPr>
          <p:nvPr>
            <p:ph type="sldNum" sz="quarter" idx="10"/>
          </p:nvPr>
        </p:nvSpPr>
        <p:spPr>
          <a:ln/>
        </p:spPr>
        <p:txBody>
          <a:bodyPr/>
          <a:lstStyle>
            <a:lvl1pPr>
              <a:defRPr/>
            </a:lvl1pPr>
          </a:lstStyle>
          <a:p>
            <a:pPr>
              <a:defRPr/>
            </a:pPr>
            <a:fld id="{7F34C515-6F76-4834-BC94-A4C2B94A0A22}" type="slidenum">
              <a:rPr lang="en-US" altLang="ko-KR">
                <a:solidFill>
                  <a:prstClr val="black">
                    <a:tint val="75000"/>
                  </a:prstClr>
                </a:solidFill>
              </a:rPr>
              <a:pPr>
                <a:defRPr/>
              </a:pPr>
              <a:t>‹#›</a:t>
            </a:fld>
            <a:endParaRPr lang="en-US" altLang="ko-KR">
              <a:solidFill>
                <a:prstClr val="black">
                  <a:tint val="75000"/>
                </a:prstClr>
              </a:solidFill>
            </a:endParaRPr>
          </a:p>
        </p:txBody>
      </p:sp>
    </p:spTree>
    <p:extLst>
      <p:ext uri="{BB962C8B-B14F-4D97-AF65-F5344CB8AC3E}">
        <p14:creationId xmlns:p14="http://schemas.microsoft.com/office/powerpoint/2010/main" val="91943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3917950"/>
            <a:ext cx="7772400" cy="12096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584450"/>
            <a:ext cx="7772400" cy="13335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5" name="Rectangle 15"/>
          <p:cNvSpPr>
            <a:spLocks noGrp="1" noChangeArrowheads="1"/>
          </p:cNvSpPr>
          <p:nvPr>
            <p:ph type="sldNum" sz="quarter" idx="11"/>
          </p:nvPr>
        </p:nvSpPr>
        <p:spPr>
          <a:ln/>
        </p:spPr>
        <p:txBody>
          <a:bodyPr/>
          <a:lstStyle>
            <a:lvl1pPr>
              <a:defRPr/>
            </a:lvl1pPr>
          </a:lstStyle>
          <a:p>
            <a:pPr>
              <a:defRPr/>
            </a:pPr>
            <a:fld id="{FB889FD8-CB70-4B4C-A0C9-06EF7D3EEA51}" type="slidenum">
              <a:rPr lang="ko-KR" altLang="en-US"/>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422400"/>
            <a:ext cx="40386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422400"/>
            <a:ext cx="40386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6" name="Rectangle 15"/>
          <p:cNvSpPr>
            <a:spLocks noGrp="1" noChangeArrowheads="1"/>
          </p:cNvSpPr>
          <p:nvPr>
            <p:ph type="sldNum" sz="quarter" idx="11"/>
          </p:nvPr>
        </p:nvSpPr>
        <p:spPr>
          <a:ln/>
        </p:spPr>
        <p:txBody>
          <a:bodyPr/>
          <a:lstStyle>
            <a:lvl1pPr>
              <a:defRPr/>
            </a:lvl1pPr>
          </a:lstStyle>
          <a:p>
            <a:pPr>
              <a:defRPr/>
            </a:pPr>
            <a:fld id="{38D1352D-6D7B-431C-966B-63A333B1A931}" type="slidenum">
              <a:rPr lang="ko-KR" altLang="en-US"/>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365250"/>
            <a:ext cx="4040188" cy="5683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1933575"/>
            <a:ext cx="4040188" cy="3511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365250"/>
            <a:ext cx="4041775" cy="5683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1933575"/>
            <a:ext cx="4041775" cy="3511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8" name="Rectangle 15"/>
          <p:cNvSpPr>
            <a:spLocks noGrp="1" noChangeArrowheads="1"/>
          </p:cNvSpPr>
          <p:nvPr>
            <p:ph type="sldNum" sz="quarter" idx="11"/>
          </p:nvPr>
        </p:nvSpPr>
        <p:spPr>
          <a:ln/>
        </p:spPr>
        <p:txBody>
          <a:bodyPr/>
          <a:lstStyle>
            <a:lvl1pPr>
              <a:defRPr/>
            </a:lvl1pPr>
          </a:lstStyle>
          <a:p>
            <a:pPr>
              <a:defRPr/>
            </a:pPr>
            <a:fld id="{E150BF06-94DE-4FD3-9319-DFF809C432D8}" type="slidenum">
              <a:rPr lang="ko-KR" altLang="en-US"/>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4" name="Rectangle 15"/>
          <p:cNvSpPr>
            <a:spLocks noGrp="1" noChangeArrowheads="1"/>
          </p:cNvSpPr>
          <p:nvPr>
            <p:ph type="sldNum" sz="quarter" idx="11"/>
          </p:nvPr>
        </p:nvSpPr>
        <p:spPr>
          <a:ln/>
        </p:spPr>
        <p:txBody>
          <a:bodyPr/>
          <a:lstStyle>
            <a:lvl1pPr>
              <a:defRPr/>
            </a:lvl1pPr>
          </a:lstStyle>
          <a:p>
            <a:pPr>
              <a:defRPr/>
            </a:pPr>
            <a:fld id="{B6BD083C-60A8-4DCF-9C5F-9B4209372156}" type="slidenum">
              <a:rPr lang="ko-KR" altLang="en-US"/>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3" name="Rectangle 15"/>
          <p:cNvSpPr>
            <a:spLocks noGrp="1" noChangeArrowheads="1"/>
          </p:cNvSpPr>
          <p:nvPr>
            <p:ph type="sldNum" sz="quarter" idx="11"/>
          </p:nvPr>
        </p:nvSpPr>
        <p:spPr>
          <a:ln/>
        </p:spPr>
        <p:txBody>
          <a:bodyPr/>
          <a:lstStyle>
            <a:lvl1pPr>
              <a:defRPr/>
            </a:lvl1pPr>
          </a:lstStyle>
          <a:p>
            <a:pPr>
              <a:defRPr/>
            </a:pPr>
            <a:fld id="{FCB7F556-7318-4432-8F3E-B14BC8F6A0D5}" type="slidenum">
              <a:rPr lang="ko-KR" altLang="en-US"/>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42888"/>
            <a:ext cx="3008313" cy="1033462"/>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42888"/>
            <a:ext cx="5111750" cy="5202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276350"/>
            <a:ext cx="3008313" cy="4168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6" name="Rectangle 15"/>
          <p:cNvSpPr>
            <a:spLocks noGrp="1" noChangeArrowheads="1"/>
          </p:cNvSpPr>
          <p:nvPr>
            <p:ph type="sldNum" sz="quarter" idx="11"/>
          </p:nvPr>
        </p:nvSpPr>
        <p:spPr>
          <a:ln/>
        </p:spPr>
        <p:txBody>
          <a:bodyPr/>
          <a:lstStyle>
            <a:lvl1pPr>
              <a:defRPr/>
            </a:lvl1pPr>
          </a:lstStyle>
          <a:p>
            <a:pPr>
              <a:defRPr/>
            </a:pPr>
            <a:fld id="{B4400FC0-C098-49F6-AFA5-8CC10D163CC1}" type="slidenum">
              <a:rPr lang="ko-KR" altLang="en-US"/>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267200"/>
            <a:ext cx="5486400" cy="5032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544513"/>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4770438"/>
            <a:ext cx="5486400" cy="7159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14"/>
          <p:cNvSpPr>
            <a:spLocks noGrp="1" noChangeArrowheads="1"/>
          </p:cNvSpPr>
          <p:nvPr>
            <p:ph type="ftr" sz="quarter" idx="10"/>
          </p:nvPr>
        </p:nvSpPr>
        <p:spPr>
          <a:xfrm>
            <a:off x="933450" y="5759450"/>
            <a:ext cx="1500188" cy="249238"/>
          </a:xfrm>
          <a:prstGeom prst="rect">
            <a:avLst/>
          </a:prstGeom>
          <a:ln/>
        </p:spPr>
        <p:txBody>
          <a:bodyPr/>
          <a:lstStyle>
            <a:lvl1pPr>
              <a:defRPr/>
            </a:lvl1pPr>
          </a:lstStyle>
          <a:p>
            <a:pPr>
              <a:defRPr/>
            </a:pPr>
            <a:r>
              <a:rPr lang="en-US" altLang="ko-KR" dirty="0"/>
              <a:t>CS350 </a:t>
            </a:r>
            <a:r>
              <a:rPr lang="en-US" altLang="ko-KR" dirty="0" smtClean="0"/>
              <a:t>  </a:t>
            </a:r>
            <a:endParaRPr lang="en-US" altLang="ko-KR" dirty="0"/>
          </a:p>
        </p:txBody>
      </p:sp>
      <p:sp>
        <p:nvSpPr>
          <p:cNvPr id="6" name="Rectangle 15"/>
          <p:cNvSpPr>
            <a:spLocks noGrp="1" noChangeArrowheads="1"/>
          </p:cNvSpPr>
          <p:nvPr>
            <p:ph type="sldNum" sz="quarter" idx="11"/>
          </p:nvPr>
        </p:nvSpPr>
        <p:spPr>
          <a:ln/>
        </p:spPr>
        <p:txBody>
          <a:bodyPr/>
          <a:lstStyle>
            <a:lvl1pPr>
              <a:defRPr/>
            </a:lvl1pPr>
          </a:lstStyle>
          <a:p>
            <a:pPr>
              <a:defRPr/>
            </a:pPr>
            <a:fld id="{C232CCF0-E6C4-416D-B3C3-9E4DCD7CA0C1}" type="slidenum">
              <a:rPr lang="ko-KR" altLang="en-US"/>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3.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theme" Target="../theme/theme4.xml"/><Relationship Id="rId4"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5" Type="http://schemas.openxmlformats.org/officeDocument/2006/relationships/theme" Target="../theme/theme5.xml"/><Relationship Id="rId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58795" name="Rectangle 11"/>
          <p:cNvSpPr>
            <a:spLocks noGrp="1" noRot="1" noChangeArrowheads="1"/>
          </p:cNvSpPr>
          <p:nvPr>
            <p:ph type="title"/>
          </p:nvPr>
        </p:nvSpPr>
        <p:spPr bwMode="auto">
          <a:xfrm>
            <a:off x="457200" y="244475"/>
            <a:ext cx="8229600" cy="101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758796" name="Rectangle 12"/>
          <p:cNvSpPr>
            <a:spLocks noGrp="1" noRot="1" noChangeArrowheads="1"/>
          </p:cNvSpPr>
          <p:nvPr>
            <p:ph type="body" idx="1"/>
          </p:nvPr>
        </p:nvSpPr>
        <p:spPr bwMode="auto">
          <a:xfrm>
            <a:off x="457200" y="1422400"/>
            <a:ext cx="8229600" cy="3998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758799" name="Rectangle 15"/>
          <p:cNvSpPr>
            <a:spLocks noGrp="1" noChangeArrowheads="1"/>
          </p:cNvSpPr>
          <p:nvPr>
            <p:ph type="sldNum" sz="quarter" idx="4"/>
          </p:nvPr>
        </p:nvSpPr>
        <p:spPr bwMode="auto">
          <a:xfrm>
            <a:off x="8239125" y="5554663"/>
            <a:ext cx="631825" cy="4222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200" b="0">
                <a:solidFill>
                  <a:schemeClr val="bg1"/>
                </a:solidFill>
                <a:latin typeface="Arial" charset="0"/>
                <a:ea typeface="굴림" pitchFamily="50" charset="-127"/>
              </a:defRPr>
            </a:lvl1pPr>
          </a:lstStyle>
          <a:p>
            <a:pPr>
              <a:defRPr/>
            </a:pPr>
            <a:fld id="{552FBB20-3278-4861-90FD-15DF3E057543}" type="slidenum">
              <a:rPr lang="ko-KR" altLang="en-US"/>
              <a:pPr>
                <a:defRPr/>
              </a:pPr>
              <a:t>‹#›</a:t>
            </a:fld>
            <a:endParaRPr lang="en-US" altLang="ko-KR"/>
          </a:p>
        </p:txBody>
      </p:sp>
      <p:pic>
        <p:nvPicPr>
          <p:cNvPr id="1030" name="Picture 16"/>
          <p:cNvPicPr>
            <a:picLocks noChangeArrowheads="1"/>
          </p:cNvPicPr>
          <p:nvPr userDrawn="1"/>
        </p:nvPicPr>
        <p:blipFill>
          <a:blip r:embed="rId13"/>
          <a:srcRect/>
          <a:stretch>
            <a:fillRect/>
          </a:stretch>
        </p:blipFill>
        <p:spPr bwMode="auto">
          <a:xfrm>
            <a:off x="177800" y="5702300"/>
            <a:ext cx="804863" cy="265113"/>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34"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2pPr>
      <a:lvl3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3pPr>
      <a:lvl4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4pPr>
      <a:lvl5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5pPr>
      <a:lvl6pPr marL="4572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6pPr>
      <a:lvl7pPr marL="9144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7pPr>
      <a:lvl8pPr marL="13716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8pPr>
      <a:lvl9pPr marL="18288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4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000">
          <a:solidFill>
            <a:schemeClr val="bg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6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58795" name="Rectangle 11"/>
          <p:cNvSpPr>
            <a:spLocks noGrp="1" noRot="1" noChangeArrowheads="1"/>
          </p:cNvSpPr>
          <p:nvPr>
            <p:ph type="title"/>
          </p:nvPr>
        </p:nvSpPr>
        <p:spPr bwMode="auto">
          <a:xfrm>
            <a:off x="457200" y="244123"/>
            <a:ext cx="8229600" cy="101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758796" name="Rectangle 12"/>
          <p:cNvSpPr>
            <a:spLocks noGrp="1" noRot="1" noChangeArrowheads="1"/>
          </p:cNvSpPr>
          <p:nvPr>
            <p:ph type="body" idx="1"/>
          </p:nvPr>
        </p:nvSpPr>
        <p:spPr bwMode="auto">
          <a:xfrm>
            <a:off x="457200" y="1422400"/>
            <a:ext cx="8229600" cy="399908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758799" name="Rectangle 15"/>
          <p:cNvSpPr>
            <a:spLocks noGrp="1" noChangeArrowheads="1"/>
          </p:cNvSpPr>
          <p:nvPr>
            <p:ph type="sldNum" sz="quarter" idx="4"/>
          </p:nvPr>
        </p:nvSpPr>
        <p:spPr bwMode="auto">
          <a:xfrm>
            <a:off x="8239126" y="5554134"/>
            <a:ext cx="631825" cy="4233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067" b="0">
                <a:solidFill>
                  <a:schemeClr val="bg1"/>
                </a:solidFill>
                <a:latin typeface="Arial" charset="0"/>
                <a:ea typeface="굴림" charset="-127"/>
              </a:defRPr>
            </a:lvl1pPr>
          </a:lstStyle>
          <a:p>
            <a:pPr>
              <a:defRPr/>
            </a:pPr>
            <a:fld id="{6DEF573D-8FF1-4457-AE1E-9EB79F03C1BD}" type="slidenum">
              <a:rPr lang="en-US" altLang="ko-KR">
                <a:solidFill>
                  <a:srgbClr val="003399"/>
                </a:solidFill>
              </a:rPr>
              <a:pPr>
                <a:defRPr/>
              </a:pPr>
              <a:t>‹#›</a:t>
            </a:fld>
            <a:endParaRPr lang="en-US" altLang="ko-KR">
              <a:solidFill>
                <a:srgbClr val="003399"/>
              </a:solidFill>
            </a:endParaRPr>
          </a:p>
        </p:txBody>
      </p:sp>
      <p:pic>
        <p:nvPicPr>
          <p:cNvPr id="1029" name="Picture 16"/>
          <p:cNvPicPr>
            <a:picLocks noChangeArrowheads="1"/>
          </p:cNvPicPr>
          <p:nvPr/>
        </p:nvPicPr>
        <p:blipFill>
          <a:blip r:embed="rId6"/>
          <a:srcRect/>
          <a:stretch>
            <a:fillRect/>
          </a:stretch>
        </p:blipFill>
        <p:spPr bwMode="auto">
          <a:xfrm>
            <a:off x="177801" y="5702300"/>
            <a:ext cx="804863" cy="265289"/>
          </a:xfrm>
          <a:prstGeom prst="rect">
            <a:avLst/>
          </a:prstGeom>
          <a:noFill/>
          <a:ln w="9525">
            <a:noFill/>
            <a:miter lim="800000"/>
            <a:headEnd/>
            <a:tailEnd/>
          </a:ln>
        </p:spPr>
      </p:pic>
    </p:spTree>
    <p:extLst>
      <p:ext uri="{BB962C8B-B14F-4D97-AF65-F5344CB8AC3E}">
        <p14:creationId xmlns:p14="http://schemas.microsoft.com/office/powerpoint/2010/main" val="3718685262"/>
      </p:ext>
    </p:extLst>
  </p:cSld>
  <p:clrMap bg1="dk2" tx1="lt1" bg2="dk1"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Lst>
  <p:timing>
    <p:tnLst>
      <p:par>
        <p:cTn id="1" dur="indefinite" restart="never" nodeType="tmRoot"/>
      </p:par>
    </p:tnLst>
  </p:timing>
  <p:hf hdr="0"/>
  <p:txStyles>
    <p:titleStyle>
      <a:lvl1pPr algn="ctr" rtl="0" eaLnBrk="0" fontAlgn="base" latinLnBrk="1" hangingPunct="0">
        <a:spcBef>
          <a:spcPct val="0"/>
        </a:spcBef>
        <a:spcAft>
          <a:spcPct val="0"/>
        </a:spcAft>
        <a:defRPr sz="3200" b="1">
          <a:solidFill>
            <a:srgbClr val="660033"/>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sz="3200" b="1">
          <a:solidFill>
            <a:srgbClr val="660033"/>
          </a:solidFill>
          <a:effectLst>
            <a:outerShdw blurRad="38100" dist="38100" dir="2700000" algn="tl">
              <a:srgbClr val="C0C0C0"/>
            </a:outerShdw>
          </a:effectLst>
          <a:latin typeface="Palatino" charset="0"/>
        </a:defRPr>
      </a:lvl2pPr>
      <a:lvl3pPr algn="ctr" rtl="0" eaLnBrk="0" fontAlgn="base" latinLnBrk="1" hangingPunct="0">
        <a:spcBef>
          <a:spcPct val="0"/>
        </a:spcBef>
        <a:spcAft>
          <a:spcPct val="0"/>
        </a:spcAft>
        <a:defRPr sz="3200" b="1">
          <a:solidFill>
            <a:srgbClr val="660033"/>
          </a:solidFill>
          <a:effectLst>
            <a:outerShdw blurRad="38100" dist="38100" dir="2700000" algn="tl">
              <a:srgbClr val="C0C0C0"/>
            </a:outerShdw>
          </a:effectLst>
          <a:latin typeface="Palatino" charset="0"/>
        </a:defRPr>
      </a:lvl3pPr>
      <a:lvl4pPr algn="ctr" rtl="0" eaLnBrk="0" fontAlgn="base" latinLnBrk="1" hangingPunct="0">
        <a:spcBef>
          <a:spcPct val="0"/>
        </a:spcBef>
        <a:spcAft>
          <a:spcPct val="0"/>
        </a:spcAft>
        <a:defRPr sz="3200" b="1">
          <a:solidFill>
            <a:srgbClr val="660033"/>
          </a:solidFill>
          <a:effectLst>
            <a:outerShdw blurRad="38100" dist="38100" dir="2700000" algn="tl">
              <a:srgbClr val="C0C0C0"/>
            </a:outerShdw>
          </a:effectLst>
          <a:latin typeface="Palatino" charset="0"/>
        </a:defRPr>
      </a:lvl4pPr>
      <a:lvl5pPr algn="ctr" rtl="0" eaLnBrk="0" fontAlgn="base" latinLnBrk="1" hangingPunct="0">
        <a:spcBef>
          <a:spcPct val="0"/>
        </a:spcBef>
        <a:spcAft>
          <a:spcPct val="0"/>
        </a:spcAft>
        <a:defRPr sz="3200" b="1">
          <a:solidFill>
            <a:srgbClr val="660033"/>
          </a:solidFill>
          <a:effectLst>
            <a:outerShdw blurRad="38100" dist="38100" dir="2700000" algn="tl">
              <a:srgbClr val="C0C0C0"/>
            </a:outerShdw>
          </a:effectLst>
          <a:latin typeface="Palatino" charset="0"/>
        </a:defRPr>
      </a:lvl5pPr>
      <a:lvl6pPr marL="406405" algn="ctr" rtl="0" eaLnBrk="1" fontAlgn="base" latinLnBrk="1" hangingPunct="1">
        <a:spcBef>
          <a:spcPct val="0"/>
        </a:spcBef>
        <a:spcAft>
          <a:spcPct val="0"/>
        </a:spcAft>
        <a:defRPr sz="3200" b="1">
          <a:solidFill>
            <a:srgbClr val="660033"/>
          </a:solidFill>
          <a:effectLst>
            <a:outerShdw blurRad="38100" dist="38100" dir="2700000" algn="tl">
              <a:srgbClr val="C0C0C0"/>
            </a:outerShdw>
          </a:effectLst>
          <a:latin typeface="Palatino" charset="0"/>
        </a:defRPr>
      </a:lvl6pPr>
      <a:lvl7pPr marL="812810" algn="ctr" rtl="0" eaLnBrk="1" fontAlgn="base" latinLnBrk="1" hangingPunct="1">
        <a:spcBef>
          <a:spcPct val="0"/>
        </a:spcBef>
        <a:spcAft>
          <a:spcPct val="0"/>
        </a:spcAft>
        <a:defRPr sz="3200" b="1">
          <a:solidFill>
            <a:srgbClr val="660033"/>
          </a:solidFill>
          <a:effectLst>
            <a:outerShdw blurRad="38100" dist="38100" dir="2700000" algn="tl">
              <a:srgbClr val="C0C0C0"/>
            </a:outerShdw>
          </a:effectLst>
          <a:latin typeface="Palatino" charset="0"/>
        </a:defRPr>
      </a:lvl7pPr>
      <a:lvl8pPr marL="1219215" algn="ctr" rtl="0" eaLnBrk="1" fontAlgn="base" latinLnBrk="1" hangingPunct="1">
        <a:spcBef>
          <a:spcPct val="0"/>
        </a:spcBef>
        <a:spcAft>
          <a:spcPct val="0"/>
        </a:spcAft>
        <a:defRPr sz="3200" b="1">
          <a:solidFill>
            <a:srgbClr val="660033"/>
          </a:solidFill>
          <a:effectLst>
            <a:outerShdw blurRad="38100" dist="38100" dir="2700000" algn="tl">
              <a:srgbClr val="C0C0C0"/>
            </a:outerShdw>
          </a:effectLst>
          <a:latin typeface="Palatino" charset="0"/>
        </a:defRPr>
      </a:lvl8pPr>
      <a:lvl9pPr marL="1625620" algn="ctr" rtl="0" eaLnBrk="1" fontAlgn="base" latinLnBrk="1" hangingPunct="1">
        <a:spcBef>
          <a:spcPct val="0"/>
        </a:spcBef>
        <a:spcAft>
          <a:spcPct val="0"/>
        </a:spcAft>
        <a:defRPr sz="3200" b="1">
          <a:solidFill>
            <a:srgbClr val="660033"/>
          </a:solidFill>
          <a:effectLst>
            <a:outerShdw blurRad="38100" dist="38100" dir="2700000" algn="tl">
              <a:srgbClr val="C0C0C0"/>
            </a:outerShdw>
          </a:effectLst>
          <a:latin typeface="Palatino" charset="0"/>
        </a:defRPr>
      </a:lvl9pPr>
    </p:titleStyle>
    <p:bodyStyle>
      <a:lvl1pPr marL="304804" indent="-304804" algn="l" rtl="0" eaLnBrk="0" fontAlgn="base" latinLnBrk="1" hangingPunct="0">
        <a:spcBef>
          <a:spcPct val="20000"/>
        </a:spcBef>
        <a:spcAft>
          <a:spcPct val="0"/>
        </a:spcAft>
        <a:buClr>
          <a:schemeClr val="hlink"/>
        </a:buClr>
        <a:buSzPct val="70000"/>
        <a:buFont typeface="Wingdings" pitchFamily="2" charset="2"/>
        <a:buChar char="n"/>
        <a:defRPr sz="2133">
          <a:solidFill>
            <a:schemeClr val="bg1"/>
          </a:solidFill>
          <a:effectLst>
            <a:outerShdw blurRad="38100" dist="38100" dir="2700000" algn="tl">
              <a:srgbClr val="C0C0C0"/>
            </a:outerShdw>
          </a:effectLst>
          <a:latin typeface="+mn-lt"/>
          <a:ea typeface="+mn-ea"/>
          <a:cs typeface="+mn-cs"/>
        </a:defRPr>
      </a:lvl1pPr>
      <a:lvl2pPr marL="660408" indent="-254003" algn="l" rtl="0" eaLnBrk="0" fontAlgn="base" latinLnBrk="1" hangingPunct="0">
        <a:spcBef>
          <a:spcPct val="20000"/>
        </a:spcBef>
        <a:spcAft>
          <a:spcPct val="0"/>
        </a:spcAft>
        <a:buClr>
          <a:schemeClr val="accent2"/>
        </a:buClr>
        <a:buSzPct val="70000"/>
        <a:buFont typeface="Wingdings" pitchFamily="2" charset="2"/>
        <a:buChar char="n"/>
        <a:defRPr sz="1778">
          <a:solidFill>
            <a:schemeClr val="bg1"/>
          </a:solidFill>
          <a:effectLst>
            <a:outerShdw blurRad="38100" dist="38100" dir="2700000" algn="tl">
              <a:srgbClr val="C0C0C0"/>
            </a:outerShdw>
          </a:effectLst>
          <a:latin typeface="+mn-lt"/>
        </a:defRPr>
      </a:lvl2pPr>
      <a:lvl3pPr marL="1016013" indent="-203203" algn="l" rtl="0" eaLnBrk="0" fontAlgn="base" latinLnBrk="1" hangingPunct="0">
        <a:spcBef>
          <a:spcPct val="20000"/>
        </a:spcBef>
        <a:spcAft>
          <a:spcPct val="0"/>
        </a:spcAft>
        <a:buClr>
          <a:schemeClr val="tx2"/>
        </a:buClr>
        <a:buSzPct val="70000"/>
        <a:buFont typeface="Wingdings" pitchFamily="2" charset="2"/>
        <a:buChar char="n"/>
        <a:defRPr sz="2133">
          <a:solidFill>
            <a:schemeClr val="bg2"/>
          </a:solidFill>
          <a:effectLst>
            <a:outerShdw blurRad="38100" dist="38100" dir="2700000" algn="tl">
              <a:srgbClr val="C0C0C0"/>
            </a:outerShdw>
          </a:effectLst>
          <a:latin typeface="+mn-lt"/>
        </a:defRPr>
      </a:lvl3pPr>
      <a:lvl4pPr marL="1422418" indent="-203203" algn="l" rtl="0" eaLnBrk="0" fontAlgn="base" latinLnBrk="1" hangingPunct="0">
        <a:spcBef>
          <a:spcPct val="20000"/>
        </a:spcBef>
        <a:spcAft>
          <a:spcPct val="0"/>
        </a:spcAft>
        <a:buClr>
          <a:schemeClr val="accent2"/>
        </a:buClr>
        <a:buSzPct val="70000"/>
        <a:buFont typeface="Wingdings" pitchFamily="2" charset="2"/>
        <a:buChar char="n"/>
        <a:defRPr sz="1422">
          <a:solidFill>
            <a:schemeClr val="bg2"/>
          </a:solidFill>
          <a:effectLst>
            <a:outerShdw blurRad="38100" dist="38100" dir="2700000" algn="tl">
              <a:srgbClr val="C0C0C0"/>
            </a:outerShdw>
          </a:effectLst>
          <a:latin typeface="+mn-lt"/>
        </a:defRPr>
      </a:lvl4pPr>
      <a:lvl5pPr marL="1828823" indent="-203203" algn="l" rtl="0" eaLnBrk="0" fontAlgn="base" latinLnBrk="1" hangingPunct="0">
        <a:spcBef>
          <a:spcPct val="20000"/>
        </a:spcBef>
        <a:spcAft>
          <a:spcPct val="0"/>
        </a:spcAft>
        <a:buClr>
          <a:schemeClr val="hlink"/>
        </a:buClr>
        <a:buSzPct val="70000"/>
        <a:buFont typeface="Wingdings" pitchFamily="2" charset="2"/>
        <a:buChar char="n"/>
        <a:defRPr sz="1422">
          <a:solidFill>
            <a:schemeClr val="bg2"/>
          </a:solidFill>
          <a:effectLst>
            <a:outerShdw blurRad="38100" dist="38100" dir="2700000" algn="tl">
              <a:srgbClr val="C0C0C0"/>
            </a:outerShdw>
          </a:effectLst>
          <a:latin typeface="+mn-lt"/>
        </a:defRPr>
      </a:lvl5pPr>
      <a:lvl6pPr marL="2235228" indent="-203203" algn="l" rtl="0" eaLnBrk="1" fontAlgn="base" latinLnBrk="1" hangingPunct="1">
        <a:spcBef>
          <a:spcPct val="20000"/>
        </a:spcBef>
        <a:spcAft>
          <a:spcPct val="0"/>
        </a:spcAft>
        <a:buClr>
          <a:schemeClr val="hlink"/>
        </a:buClr>
        <a:buSzPct val="70000"/>
        <a:buFont typeface="Wingdings" pitchFamily="2" charset="2"/>
        <a:buChar char="n"/>
        <a:defRPr sz="1422">
          <a:solidFill>
            <a:schemeClr val="bg2"/>
          </a:solidFill>
          <a:effectLst>
            <a:outerShdw blurRad="38100" dist="38100" dir="2700000" algn="tl">
              <a:srgbClr val="C0C0C0"/>
            </a:outerShdw>
          </a:effectLst>
          <a:latin typeface="+mn-lt"/>
        </a:defRPr>
      </a:lvl6pPr>
      <a:lvl7pPr marL="2641633" indent="-203203" algn="l" rtl="0" eaLnBrk="1" fontAlgn="base" latinLnBrk="1" hangingPunct="1">
        <a:spcBef>
          <a:spcPct val="20000"/>
        </a:spcBef>
        <a:spcAft>
          <a:spcPct val="0"/>
        </a:spcAft>
        <a:buClr>
          <a:schemeClr val="hlink"/>
        </a:buClr>
        <a:buSzPct val="70000"/>
        <a:buFont typeface="Wingdings" pitchFamily="2" charset="2"/>
        <a:buChar char="n"/>
        <a:defRPr sz="1422">
          <a:solidFill>
            <a:schemeClr val="bg2"/>
          </a:solidFill>
          <a:effectLst>
            <a:outerShdw blurRad="38100" dist="38100" dir="2700000" algn="tl">
              <a:srgbClr val="C0C0C0"/>
            </a:outerShdw>
          </a:effectLst>
          <a:latin typeface="+mn-lt"/>
        </a:defRPr>
      </a:lvl7pPr>
      <a:lvl8pPr marL="3048038" indent="-203203" algn="l" rtl="0" eaLnBrk="1" fontAlgn="base" latinLnBrk="1" hangingPunct="1">
        <a:spcBef>
          <a:spcPct val="20000"/>
        </a:spcBef>
        <a:spcAft>
          <a:spcPct val="0"/>
        </a:spcAft>
        <a:buClr>
          <a:schemeClr val="hlink"/>
        </a:buClr>
        <a:buSzPct val="70000"/>
        <a:buFont typeface="Wingdings" pitchFamily="2" charset="2"/>
        <a:buChar char="n"/>
        <a:defRPr sz="1422">
          <a:solidFill>
            <a:schemeClr val="bg2"/>
          </a:solidFill>
          <a:effectLst>
            <a:outerShdw blurRad="38100" dist="38100" dir="2700000" algn="tl">
              <a:srgbClr val="C0C0C0"/>
            </a:outerShdw>
          </a:effectLst>
          <a:latin typeface="+mn-lt"/>
        </a:defRPr>
      </a:lvl8pPr>
      <a:lvl9pPr marL="3454443" indent="-203203" algn="l" rtl="0" eaLnBrk="1" fontAlgn="base" latinLnBrk="1" hangingPunct="1">
        <a:spcBef>
          <a:spcPct val="20000"/>
        </a:spcBef>
        <a:spcAft>
          <a:spcPct val="0"/>
        </a:spcAft>
        <a:buClr>
          <a:schemeClr val="hlink"/>
        </a:buClr>
        <a:buSzPct val="70000"/>
        <a:buFont typeface="Wingdings" pitchFamily="2" charset="2"/>
        <a:buChar char="n"/>
        <a:defRPr sz="1422">
          <a:solidFill>
            <a:schemeClr val="bg2"/>
          </a:solidFill>
          <a:effectLst>
            <a:outerShdw blurRad="38100" dist="38100" dir="2700000" algn="tl">
              <a:srgbClr val="C0C0C0"/>
            </a:outerShdw>
          </a:effectLst>
          <a:latin typeface="+mn-lt"/>
        </a:defRPr>
      </a:lvl9pPr>
    </p:bodyStyle>
    <p:otherStyle>
      <a:defPPr>
        <a:defRPr lang="ko-KR"/>
      </a:defPPr>
      <a:lvl1pPr marL="0" algn="l" defTabSz="812810" rtl="0" eaLnBrk="1" latinLnBrk="1" hangingPunct="1">
        <a:defRPr sz="1600" kern="1200">
          <a:solidFill>
            <a:schemeClr val="tx1"/>
          </a:solidFill>
          <a:latin typeface="+mn-lt"/>
          <a:ea typeface="+mn-ea"/>
          <a:cs typeface="+mn-cs"/>
        </a:defRPr>
      </a:lvl1pPr>
      <a:lvl2pPr marL="406405" algn="l" defTabSz="812810" rtl="0" eaLnBrk="1" latinLnBrk="1" hangingPunct="1">
        <a:defRPr sz="1600" kern="1200">
          <a:solidFill>
            <a:schemeClr val="tx1"/>
          </a:solidFill>
          <a:latin typeface="+mn-lt"/>
          <a:ea typeface="+mn-ea"/>
          <a:cs typeface="+mn-cs"/>
        </a:defRPr>
      </a:lvl2pPr>
      <a:lvl3pPr marL="812810" algn="l" defTabSz="812810" rtl="0" eaLnBrk="1" latinLnBrk="1" hangingPunct="1">
        <a:defRPr sz="1600" kern="1200">
          <a:solidFill>
            <a:schemeClr val="tx1"/>
          </a:solidFill>
          <a:latin typeface="+mn-lt"/>
          <a:ea typeface="+mn-ea"/>
          <a:cs typeface="+mn-cs"/>
        </a:defRPr>
      </a:lvl3pPr>
      <a:lvl4pPr marL="1219215" algn="l" defTabSz="812810" rtl="0" eaLnBrk="1" latinLnBrk="1" hangingPunct="1">
        <a:defRPr sz="1600" kern="1200">
          <a:solidFill>
            <a:schemeClr val="tx1"/>
          </a:solidFill>
          <a:latin typeface="+mn-lt"/>
          <a:ea typeface="+mn-ea"/>
          <a:cs typeface="+mn-cs"/>
        </a:defRPr>
      </a:lvl4pPr>
      <a:lvl5pPr marL="1625620" algn="l" defTabSz="812810" rtl="0" eaLnBrk="1" latinLnBrk="1" hangingPunct="1">
        <a:defRPr sz="1600" kern="1200">
          <a:solidFill>
            <a:schemeClr val="tx1"/>
          </a:solidFill>
          <a:latin typeface="+mn-lt"/>
          <a:ea typeface="+mn-ea"/>
          <a:cs typeface="+mn-cs"/>
        </a:defRPr>
      </a:lvl5pPr>
      <a:lvl6pPr marL="2032025" algn="l" defTabSz="812810" rtl="0" eaLnBrk="1" latinLnBrk="1" hangingPunct="1">
        <a:defRPr sz="1600" kern="1200">
          <a:solidFill>
            <a:schemeClr val="tx1"/>
          </a:solidFill>
          <a:latin typeface="+mn-lt"/>
          <a:ea typeface="+mn-ea"/>
          <a:cs typeface="+mn-cs"/>
        </a:defRPr>
      </a:lvl6pPr>
      <a:lvl7pPr marL="2438430" algn="l" defTabSz="812810" rtl="0" eaLnBrk="1" latinLnBrk="1" hangingPunct="1">
        <a:defRPr sz="1600" kern="1200">
          <a:solidFill>
            <a:schemeClr val="tx1"/>
          </a:solidFill>
          <a:latin typeface="+mn-lt"/>
          <a:ea typeface="+mn-ea"/>
          <a:cs typeface="+mn-cs"/>
        </a:defRPr>
      </a:lvl7pPr>
      <a:lvl8pPr marL="2844836" algn="l" defTabSz="812810" rtl="0" eaLnBrk="1" latinLnBrk="1" hangingPunct="1">
        <a:defRPr sz="1600" kern="1200">
          <a:solidFill>
            <a:schemeClr val="tx1"/>
          </a:solidFill>
          <a:latin typeface="+mn-lt"/>
          <a:ea typeface="+mn-ea"/>
          <a:cs typeface="+mn-cs"/>
        </a:defRPr>
      </a:lvl8pPr>
      <a:lvl9pPr marL="3251241" algn="l" defTabSz="812810" rtl="0" eaLnBrk="1" latinLnBrk="1"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26980"/>
            <a:ext cx="8229600" cy="1016000"/>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1269988"/>
            <a:ext cx="8229600" cy="4445031"/>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6858016" y="5771466"/>
            <a:ext cx="1357322"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r>
              <a:rPr lang="en-US" altLang="ko-KR" b="0" smtClean="0">
                <a:solidFill>
                  <a:prstClr val="black">
                    <a:tint val="75000"/>
                  </a:prstClr>
                </a:solidFill>
              </a:rPr>
              <a:t>Moonzoo Kim Provable SW Lab</a:t>
            </a:r>
            <a:endParaRPr lang="en-US" altLang="ko-KR" b="0" dirty="0">
              <a:solidFill>
                <a:prstClr val="black">
                  <a:tint val="75000"/>
                </a:prstClr>
              </a:solidFill>
            </a:endParaRPr>
          </a:p>
        </p:txBody>
      </p:sp>
      <p:sp>
        <p:nvSpPr>
          <p:cNvPr id="5" name="바닥글 개체 틀 4"/>
          <p:cNvSpPr>
            <a:spLocks noGrp="1"/>
          </p:cNvSpPr>
          <p:nvPr>
            <p:ph type="ftr" sz="quarter" idx="3"/>
          </p:nvPr>
        </p:nvSpPr>
        <p:spPr>
          <a:xfrm>
            <a:off x="2857488" y="5770037"/>
            <a:ext cx="3214710"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r>
              <a:rPr lang="en-US" altLang="ko-KR" b="0" smtClean="0">
                <a:solidFill>
                  <a:prstClr val="black">
                    <a:tint val="75000"/>
                  </a:prstClr>
                </a:solidFill>
              </a:rPr>
              <a:t>  </a:t>
            </a:r>
            <a:endParaRPr lang="ko-KR" altLang="en-US" b="0" dirty="0">
              <a:solidFill>
                <a:prstClr val="black">
                  <a:tint val="75000"/>
                </a:prstClr>
              </a:solidFill>
            </a:endParaRPr>
          </a:p>
        </p:txBody>
      </p:sp>
      <p:sp>
        <p:nvSpPr>
          <p:cNvPr id="6" name="슬라이드 번호 개체 틀 5"/>
          <p:cNvSpPr>
            <a:spLocks noGrp="1"/>
          </p:cNvSpPr>
          <p:nvPr>
            <p:ph type="sldNum" sz="quarter" idx="4"/>
          </p:nvPr>
        </p:nvSpPr>
        <p:spPr>
          <a:xfrm>
            <a:off x="457200" y="5771466"/>
            <a:ext cx="900090" cy="324556"/>
          </a:xfrm>
          <a:prstGeom prst="rect">
            <a:avLst/>
          </a:prstGeom>
        </p:spPr>
        <p:txBody>
          <a:bodyPr vert="horz" lIns="91440" tIns="45720" rIns="91440" bIns="45720" rtlCol="0" anchor="ctr"/>
          <a:lstStyle>
            <a:lvl1pPr algn="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fld id="{653EB63F-210B-426B-8655-095B3862437C}" type="slidenum">
              <a:rPr lang="ko-KR" altLang="en-US" b="0" smtClean="0">
                <a:solidFill>
                  <a:prstClr val="black">
                    <a:tint val="75000"/>
                  </a:prstClr>
                </a:solidFill>
              </a:rPr>
              <a:pPr eaLnBrk="1" fontAlgn="auto" latinLnBrk="1" hangingPunct="1">
                <a:lnSpc>
                  <a:spcPct val="100000"/>
                </a:lnSpc>
                <a:spcBef>
                  <a:spcPts val="0"/>
                </a:spcBef>
                <a:spcAft>
                  <a:spcPts val="0"/>
                </a:spcAft>
              </a:pPr>
              <a:t>‹#›</a:t>
            </a:fld>
            <a:r>
              <a:rPr lang="en-US" altLang="ko-KR" b="0" smtClean="0">
                <a:solidFill>
                  <a:prstClr val="black">
                    <a:tint val="75000"/>
                  </a:prstClr>
                </a:solidFill>
              </a:rPr>
              <a:t>/92</a:t>
            </a:r>
            <a:endParaRPr lang="ko-KR" altLang="en-US" b="0" dirty="0">
              <a:solidFill>
                <a:prstClr val="black">
                  <a:tint val="75000"/>
                </a:prstClr>
              </a:solidFill>
            </a:endParaRPr>
          </a:p>
        </p:txBody>
      </p:sp>
    </p:spTree>
    <p:extLst>
      <p:ext uri="{BB962C8B-B14F-4D97-AF65-F5344CB8AC3E}">
        <p14:creationId xmlns:p14="http://schemas.microsoft.com/office/powerpoint/2010/main" val="1691448600"/>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Lst>
  <p:timing>
    <p:tnLst>
      <p:par>
        <p:cTn id="1" dur="indefinite" restart="never" nodeType="tmRoot"/>
      </p:par>
    </p:tnLst>
  </p:timing>
  <p:hf hdr="0"/>
  <p:txStyles>
    <p:titleStyle>
      <a:lvl1pPr algn="ctr" defTabSz="812810" rtl="0" eaLnBrk="1" latinLnBrk="1" hangingPunct="1">
        <a:spcBef>
          <a:spcPct val="0"/>
        </a:spcBef>
        <a:buNone/>
        <a:defRPr sz="3911" kern="1200">
          <a:solidFill>
            <a:schemeClr val="tx1"/>
          </a:solidFill>
          <a:latin typeface="Calibri" pitchFamily="34" charset="0"/>
          <a:ea typeface="+mj-ea"/>
          <a:cs typeface="+mj-cs"/>
        </a:defRPr>
      </a:lvl1pPr>
    </p:titleStyle>
    <p:bodyStyle>
      <a:lvl1pPr marL="304804" indent="-304804" algn="l" defTabSz="812810" rtl="0" eaLnBrk="1" latinLnBrk="1" hangingPunct="1">
        <a:spcBef>
          <a:spcPct val="20000"/>
        </a:spcBef>
        <a:buFont typeface="Arial" pitchFamily="34" charset="0"/>
        <a:buChar char="•"/>
        <a:defRPr sz="2844" kern="1200">
          <a:solidFill>
            <a:schemeClr val="tx1"/>
          </a:solidFill>
          <a:latin typeface="Calibri" pitchFamily="34" charset="0"/>
          <a:ea typeface="+mn-ea"/>
          <a:cs typeface="+mn-cs"/>
        </a:defRPr>
      </a:lvl1pPr>
      <a:lvl2pPr marL="660408" indent="-254003" algn="l" defTabSz="812810" rtl="0" eaLnBrk="1" latinLnBrk="1" hangingPunct="1">
        <a:spcBef>
          <a:spcPct val="20000"/>
        </a:spcBef>
        <a:buFont typeface="Arial" pitchFamily="34" charset="0"/>
        <a:buChar char="–"/>
        <a:defRPr sz="2489" kern="1200">
          <a:solidFill>
            <a:schemeClr val="tx1"/>
          </a:solidFill>
          <a:latin typeface="Calibri" pitchFamily="34" charset="0"/>
          <a:ea typeface="+mn-ea"/>
          <a:cs typeface="+mn-cs"/>
        </a:defRPr>
      </a:lvl2pPr>
      <a:lvl3pPr marL="1016013" indent="-203203" algn="l" defTabSz="812810" rtl="0" eaLnBrk="1" latinLnBrk="1" hangingPunct="1">
        <a:spcBef>
          <a:spcPct val="20000"/>
        </a:spcBef>
        <a:buFont typeface="Arial" pitchFamily="34" charset="0"/>
        <a:buChar char="•"/>
        <a:defRPr sz="2133" kern="1200">
          <a:solidFill>
            <a:schemeClr val="tx1"/>
          </a:solidFill>
          <a:latin typeface="Calibri" pitchFamily="34" charset="0"/>
          <a:ea typeface="+mn-ea"/>
          <a:cs typeface="+mn-cs"/>
        </a:defRPr>
      </a:lvl3pPr>
      <a:lvl4pPr marL="1422418"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4pPr>
      <a:lvl5pPr marL="1828823"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5pPr>
      <a:lvl6pPr marL="223522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6pPr>
      <a:lvl7pPr marL="264163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7pPr>
      <a:lvl8pPr marL="304803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8pPr>
      <a:lvl9pPr marL="345444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9pPr>
    </p:bodyStyle>
    <p:otherStyle>
      <a:defPPr>
        <a:defRPr lang="ko-KR"/>
      </a:defPPr>
      <a:lvl1pPr marL="0" algn="l" defTabSz="812810" rtl="0" eaLnBrk="1" latinLnBrk="1" hangingPunct="1">
        <a:defRPr sz="1600" kern="1200">
          <a:solidFill>
            <a:schemeClr val="tx1"/>
          </a:solidFill>
          <a:latin typeface="+mn-lt"/>
          <a:ea typeface="+mn-ea"/>
          <a:cs typeface="+mn-cs"/>
        </a:defRPr>
      </a:lvl1pPr>
      <a:lvl2pPr marL="406405" algn="l" defTabSz="812810" rtl="0" eaLnBrk="1" latinLnBrk="1" hangingPunct="1">
        <a:defRPr sz="1600" kern="1200">
          <a:solidFill>
            <a:schemeClr val="tx1"/>
          </a:solidFill>
          <a:latin typeface="+mn-lt"/>
          <a:ea typeface="+mn-ea"/>
          <a:cs typeface="+mn-cs"/>
        </a:defRPr>
      </a:lvl2pPr>
      <a:lvl3pPr marL="812810" algn="l" defTabSz="812810" rtl="0" eaLnBrk="1" latinLnBrk="1" hangingPunct="1">
        <a:defRPr sz="1600" kern="1200">
          <a:solidFill>
            <a:schemeClr val="tx1"/>
          </a:solidFill>
          <a:latin typeface="+mn-lt"/>
          <a:ea typeface="+mn-ea"/>
          <a:cs typeface="+mn-cs"/>
        </a:defRPr>
      </a:lvl3pPr>
      <a:lvl4pPr marL="1219215" algn="l" defTabSz="812810" rtl="0" eaLnBrk="1" latinLnBrk="1" hangingPunct="1">
        <a:defRPr sz="1600" kern="1200">
          <a:solidFill>
            <a:schemeClr val="tx1"/>
          </a:solidFill>
          <a:latin typeface="+mn-lt"/>
          <a:ea typeface="+mn-ea"/>
          <a:cs typeface="+mn-cs"/>
        </a:defRPr>
      </a:lvl4pPr>
      <a:lvl5pPr marL="1625620" algn="l" defTabSz="812810" rtl="0" eaLnBrk="1" latinLnBrk="1" hangingPunct="1">
        <a:defRPr sz="1600" kern="1200">
          <a:solidFill>
            <a:schemeClr val="tx1"/>
          </a:solidFill>
          <a:latin typeface="+mn-lt"/>
          <a:ea typeface="+mn-ea"/>
          <a:cs typeface="+mn-cs"/>
        </a:defRPr>
      </a:lvl5pPr>
      <a:lvl6pPr marL="2032025" algn="l" defTabSz="812810" rtl="0" eaLnBrk="1" latinLnBrk="1" hangingPunct="1">
        <a:defRPr sz="1600" kern="1200">
          <a:solidFill>
            <a:schemeClr val="tx1"/>
          </a:solidFill>
          <a:latin typeface="+mn-lt"/>
          <a:ea typeface="+mn-ea"/>
          <a:cs typeface="+mn-cs"/>
        </a:defRPr>
      </a:lvl6pPr>
      <a:lvl7pPr marL="2438430" algn="l" defTabSz="812810" rtl="0" eaLnBrk="1" latinLnBrk="1" hangingPunct="1">
        <a:defRPr sz="1600" kern="1200">
          <a:solidFill>
            <a:schemeClr val="tx1"/>
          </a:solidFill>
          <a:latin typeface="+mn-lt"/>
          <a:ea typeface="+mn-ea"/>
          <a:cs typeface="+mn-cs"/>
        </a:defRPr>
      </a:lvl7pPr>
      <a:lvl8pPr marL="2844836" algn="l" defTabSz="812810" rtl="0" eaLnBrk="1" latinLnBrk="1" hangingPunct="1">
        <a:defRPr sz="1600" kern="1200">
          <a:solidFill>
            <a:schemeClr val="tx1"/>
          </a:solidFill>
          <a:latin typeface="+mn-lt"/>
          <a:ea typeface="+mn-ea"/>
          <a:cs typeface="+mn-cs"/>
        </a:defRPr>
      </a:lvl8pPr>
      <a:lvl9pPr marL="3251241" algn="l" defTabSz="812810" rtl="0" eaLnBrk="1" latinLnBrk="1" hangingPunct="1">
        <a:defRPr sz="1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26980"/>
            <a:ext cx="8229600" cy="1016000"/>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1269988"/>
            <a:ext cx="8229600" cy="4445031"/>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6858016" y="5771466"/>
            <a:ext cx="1357322"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r>
              <a:rPr lang="en-US" altLang="ko-KR" b="0" smtClean="0">
                <a:solidFill>
                  <a:prstClr val="black">
                    <a:tint val="75000"/>
                  </a:prstClr>
                </a:solidFill>
              </a:rPr>
              <a:t>Moonzoo Kim </a:t>
            </a:r>
            <a:endParaRPr lang="en-US" altLang="ko-KR" b="0" dirty="0">
              <a:solidFill>
                <a:prstClr val="black">
                  <a:tint val="75000"/>
                </a:prstClr>
              </a:solidFill>
            </a:endParaRPr>
          </a:p>
        </p:txBody>
      </p:sp>
      <p:sp>
        <p:nvSpPr>
          <p:cNvPr id="6" name="슬라이드 번호 개체 틀 5"/>
          <p:cNvSpPr>
            <a:spLocks noGrp="1"/>
          </p:cNvSpPr>
          <p:nvPr>
            <p:ph type="sldNum" sz="quarter" idx="4"/>
          </p:nvPr>
        </p:nvSpPr>
        <p:spPr>
          <a:xfrm>
            <a:off x="457200" y="5771466"/>
            <a:ext cx="900090" cy="324556"/>
          </a:xfrm>
          <a:prstGeom prst="rect">
            <a:avLst/>
          </a:prstGeom>
        </p:spPr>
        <p:txBody>
          <a:bodyPr vert="horz" lIns="91440" tIns="45720" rIns="91440" bIns="45720" rtlCol="0" anchor="ctr"/>
          <a:lstStyle>
            <a:lvl1pPr algn="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fld id="{653EB63F-210B-426B-8655-095B3862437C}" type="slidenum">
              <a:rPr lang="ko-KR" altLang="en-US" b="0" smtClean="0">
                <a:solidFill>
                  <a:prstClr val="black">
                    <a:tint val="75000"/>
                  </a:prstClr>
                </a:solidFill>
              </a:rPr>
              <a:pPr eaLnBrk="1" fontAlgn="auto" latinLnBrk="1" hangingPunct="1">
                <a:lnSpc>
                  <a:spcPct val="100000"/>
                </a:lnSpc>
                <a:spcBef>
                  <a:spcPts val="0"/>
                </a:spcBef>
                <a:spcAft>
                  <a:spcPts val="0"/>
                </a:spcAft>
              </a:pPr>
              <a:t>‹#›</a:t>
            </a:fld>
            <a:r>
              <a:rPr lang="en-US" altLang="ko-KR" b="0" smtClean="0">
                <a:solidFill>
                  <a:prstClr val="black">
                    <a:tint val="75000"/>
                  </a:prstClr>
                </a:solidFill>
              </a:rPr>
              <a:t>/21</a:t>
            </a:r>
            <a:endParaRPr lang="ko-KR" altLang="en-US" b="0" dirty="0">
              <a:solidFill>
                <a:prstClr val="black">
                  <a:tint val="75000"/>
                </a:prstClr>
              </a:solidFill>
            </a:endParaRPr>
          </a:p>
        </p:txBody>
      </p:sp>
    </p:spTree>
    <p:extLst>
      <p:ext uri="{BB962C8B-B14F-4D97-AF65-F5344CB8AC3E}">
        <p14:creationId xmlns:p14="http://schemas.microsoft.com/office/powerpoint/2010/main" val="1575438855"/>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Lst>
  <p:timing>
    <p:tnLst>
      <p:par>
        <p:cTn id="1" dur="indefinite" restart="never" nodeType="tmRoot"/>
      </p:par>
    </p:tnLst>
  </p:timing>
  <p:hf hdr="0"/>
  <p:txStyles>
    <p:titleStyle>
      <a:lvl1pPr algn="ctr" defTabSz="812810" rtl="0" eaLnBrk="1" latinLnBrk="1" hangingPunct="1">
        <a:spcBef>
          <a:spcPct val="0"/>
        </a:spcBef>
        <a:buNone/>
        <a:defRPr sz="3911" kern="1200">
          <a:solidFill>
            <a:schemeClr val="tx1"/>
          </a:solidFill>
          <a:latin typeface="Calibri" pitchFamily="34" charset="0"/>
          <a:ea typeface="+mj-ea"/>
          <a:cs typeface="+mj-cs"/>
        </a:defRPr>
      </a:lvl1pPr>
    </p:titleStyle>
    <p:bodyStyle>
      <a:lvl1pPr marL="304804" indent="-304804" algn="l" defTabSz="812810" rtl="0" eaLnBrk="1" latinLnBrk="1" hangingPunct="1">
        <a:spcBef>
          <a:spcPct val="20000"/>
        </a:spcBef>
        <a:buFont typeface="Arial" pitchFamily="34" charset="0"/>
        <a:buChar char="•"/>
        <a:defRPr sz="2844" kern="1200">
          <a:solidFill>
            <a:schemeClr val="tx1"/>
          </a:solidFill>
          <a:latin typeface="Calibri" pitchFamily="34" charset="0"/>
          <a:ea typeface="+mn-ea"/>
          <a:cs typeface="+mn-cs"/>
        </a:defRPr>
      </a:lvl1pPr>
      <a:lvl2pPr marL="660408" indent="-254003" algn="l" defTabSz="812810" rtl="0" eaLnBrk="1" latinLnBrk="1" hangingPunct="1">
        <a:spcBef>
          <a:spcPct val="20000"/>
        </a:spcBef>
        <a:buFont typeface="Arial" pitchFamily="34" charset="0"/>
        <a:buChar char="–"/>
        <a:defRPr sz="2489" kern="1200">
          <a:solidFill>
            <a:schemeClr val="tx1"/>
          </a:solidFill>
          <a:latin typeface="Calibri" pitchFamily="34" charset="0"/>
          <a:ea typeface="+mn-ea"/>
          <a:cs typeface="+mn-cs"/>
        </a:defRPr>
      </a:lvl2pPr>
      <a:lvl3pPr marL="1016013" indent="-203203" algn="l" defTabSz="812810" rtl="0" eaLnBrk="1" latinLnBrk="1" hangingPunct="1">
        <a:spcBef>
          <a:spcPct val="20000"/>
        </a:spcBef>
        <a:buFont typeface="Arial" pitchFamily="34" charset="0"/>
        <a:buChar char="•"/>
        <a:defRPr sz="2133" kern="1200">
          <a:solidFill>
            <a:schemeClr val="tx1"/>
          </a:solidFill>
          <a:latin typeface="Calibri" pitchFamily="34" charset="0"/>
          <a:ea typeface="+mn-ea"/>
          <a:cs typeface="+mn-cs"/>
        </a:defRPr>
      </a:lvl3pPr>
      <a:lvl4pPr marL="1422418"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4pPr>
      <a:lvl5pPr marL="1828823"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5pPr>
      <a:lvl6pPr marL="223522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6pPr>
      <a:lvl7pPr marL="264163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7pPr>
      <a:lvl8pPr marL="304803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8pPr>
      <a:lvl9pPr marL="345444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9pPr>
    </p:bodyStyle>
    <p:otherStyle>
      <a:defPPr>
        <a:defRPr lang="ko-KR"/>
      </a:defPPr>
      <a:lvl1pPr marL="0" algn="l" defTabSz="812810" rtl="0" eaLnBrk="1" latinLnBrk="1" hangingPunct="1">
        <a:defRPr sz="1600" kern="1200">
          <a:solidFill>
            <a:schemeClr val="tx1"/>
          </a:solidFill>
          <a:latin typeface="+mn-lt"/>
          <a:ea typeface="+mn-ea"/>
          <a:cs typeface="+mn-cs"/>
        </a:defRPr>
      </a:lvl1pPr>
      <a:lvl2pPr marL="406405" algn="l" defTabSz="812810" rtl="0" eaLnBrk="1" latinLnBrk="1" hangingPunct="1">
        <a:defRPr sz="1600" kern="1200">
          <a:solidFill>
            <a:schemeClr val="tx1"/>
          </a:solidFill>
          <a:latin typeface="+mn-lt"/>
          <a:ea typeface="+mn-ea"/>
          <a:cs typeface="+mn-cs"/>
        </a:defRPr>
      </a:lvl2pPr>
      <a:lvl3pPr marL="812810" algn="l" defTabSz="812810" rtl="0" eaLnBrk="1" latinLnBrk="1" hangingPunct="1">
        <a:defRPr sz="1600" kern="1200">
          <a:solidFill>
            <a:schemeClr val="tx1"/>
          </a:solidFill>
          <a:latin typeface="+mn-lt"/>
          <a:ea typeface="+mn-ea"/>
          <a:cs typeface="+mn-cs"/>
        </a:defRPr>
      </a:lvl3pPr>
      <a:lvl4pPr marL="1219215" algn="l" defTabSz="812810" rtl="0" eaLnBrk="1" latinLnBrk="1" hangingPunct="1">
        <a:defRPr sz="1600" kern="1200">
          <a:solidFill>
            <a:schemeClr val="tx1"/>
          </a:solidFill>
          <a:latin typeface="+mn-lt"/>
          <a:ea typeface="+mn-ea"/>
          <a:cs typeface="+mn-cs"/>
        </a:defRPr>
      </a:lvl4pPr>
      <a:lvl5pPr marL="1625620" algn="l" defTabSz="812810" rtl="0" eaLnBrk="1" latinLnBrk="1" hangingPunct="1">
        <a:defRPr sz="1600" kern="1200">
          <a:solidFill>
            <a:schemeClr val="tx1"/>
          </a:solidFill>
          <a:latin typeface="+mn-lt"/>
          <a:ea typeface="+mn-ea"/>
          <a:cs typeface="+mn-cs"/>
        </a:defRPr>
      </a:lvl5pPr>
      <a:lvl6pPr marL="2032025" algn="l" defTabSz="812810" rtl="0" eaLnBrk="1" latinLnBrk="1" hangingPunct="1">
        <a:defRPr sz="1600" kern="1200">
          <a:solidFill>
            <a:schemeClr val="tx1"/>
          </a:solidFill>
          <a:latin typeface="+mn-lt"/>
          <a:ea typeface="+mn-ea"/>
          <a:cs typeface="+mn-cs"/>
        </a:defRPr>
      </a:lvl6pPr>
      <a:lvl7pPr marL="2438430" algn="l" defTabSz="812810" rtl="0" eaLnBrk="1" latinLnBrk="1" hangingPunct="1">
        <a:defRPr sz="1600" kern="1200">
          <a:solidFill>
            <a:schemeClr val="tx1"/>
          </a:solidFill>
          <a:latin typeface="+mn-lt"/>
          <a:ea typeface="+mn-ea"/>
          <a:cs typeface="+mn-cs"/>
        </a:defRPr>
      </a:lvl7pPr>
      <a:lvl8pPr marL="2844836" algn="l" defTabSz="812810" rtl="0" eaLnBrk="1" latinLnBrk="1" hangingPunct="1">
        <a:defRPr sz="1600" kern="1200">
          <a:solidFill>
            <a:schemeClr val="tx1"/>
          </a:solidFill>
          <a:latin typeface="+mn-lt"/>
          <a:ea typeface="+mn-ea"/>
          <a:cs typeface="+mn-cs"/>
        </a:defRPr>
      </a:lvl8pPr>
      <a:lvl9pPr marL="3251241" algn="l" defTabSz="812810" rtl="0" eaLnBrk="1" latinLnBrk="1" hangingPunct="1">
        <a:defRPr sz="1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26980"/>
            <a:ext cx="8229600" cy="1016000"/>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1269988"/>
            <a:ext cx="8229600" cy="4445031"/>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6858016" y="5771466"/>
            <a:ext cx="1357322" cy="324556"/>
          </a:xfrm>
          <a:prstGeom prst="rect">
            <a:avLst/>
          </a:prstGeom>
        </p:spPr>
        <p:txBody>
          <a:bodyPr vert="horz" lIns="91440" tIns="45720" rIns="91440" bIns="45720" rtlCol="0" anchor="ctr"/>
          <a:lstStyle>
            <a:lvl1pPr algn="ct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r>
              <a:rPr lang="en-US" altLang="ko-KR" b="0" smtClean="0">
                <a:solidFill>
                  <a:prstClr val="black">
                    <a:tint val="75000"/>
                  </a:prstClr>
                </a:solidFill>
              </a:rPr>
              <a:t>Moonzoo Kim </a:t>
            </a:r>
            <a:endParaRPr lang="en-US" altLang="ko-KR" b="0" dirty="0">
              <a:solidFill>
                <a:prstClr val="black">
                  <a:tint val="75000"/>
                </a:prstClr>
              </a:solidFill>
            </a:endParaRPr>
          </a:p>
        </p:txBody>
      </p:sp>
      <p:sp>
        <p:nvSpPr>
          <p:cNvPr id="6" name="슬라이드 번호 개체 틀 5"/>
          <p:cNvSpPr>
            <a:spLocks noGrp="1"/>
          </p:cNvSpPr>
          <p:nvPr>
            <p:ph type="sldNum" sz="quarter" idx="4"/>
          </p:nvPr>
        </p:nvSpPr>
        <p:spPr>
          <a:xfrm>
            <a:off x="457200" y="5771466"/>
            <a:ext cx="900090" cy="324556"/>
          </a:xfrm>
          <a:prstGeom prst="rect">
            <a:avLst/>
          </a:prstGeom>
        </p:spPr>
        <p:txBody>
          <a:bodyPr vert="horz" lIns="91440" tIns="45720" rIns="91440" bIns="45720" rtlCol="0" anchor="ctr"/>
          <a:lstStyle>
            <a:lvl1pPr algn="r">
              <a:defRPr sz="1067">
                <a:solidFill>
                  <a:schemeClr val="tx1">
                    <a:tint val="75000"/>
                  </a:schemeClr>
                </a:solidFill>
                <a:latin typeface="Calibri" pitchFamily="34" charset="0"/>
              </a:defRPr>
            </a:lvl1pPr>
          </a:lstStyle>
          <a:p>
            <a:pPr eaLnBrk="1" fontAlgn="auto" latinLnBrk="1" hangingPunct="1">
              <a:lnSpc>
                <a:spcPct val="100000"/>
              </a:lnSpc>
              <a:spcBef>
                <a:spcPts val="0"/>
              </a:spcBef>
              <a:spcAft>
                <a:spcPts val="0"/>
              </a:spcAft>
            </a:pPr>
            <a:fld id="{653EB63F-210B-426B-8655-095B3862437C}" type="slidenum">
              <a:rPr lang="ko-KR" altLang="en-US" b="0" smtClean="0">
                <a:solidFill>
                  <a:prstClr val="black">
                    <a:tint val="75000"/>
                  </a:prstClr>
                </a:solidFill>
              </a:rPr>
              <a:pPr eaLnBrk="1" fontAlgn="auto" latinLnBrk="1" hangingPunct="1">
                <a:lnSpc>
                  <a:spcPct val="100000"/>
                </a:lnSpc>
                <a:spcBef>
                  <a:spcPts val="0"/>
                </a:spcBef>
                <a:spcAft>
                  <a:spcPts val="0"/>
                </a:spcAft>
              </a:pPr>
              <a:t>‹#›</a:t>
            </a:fld>
            <a:r>
              <a:rPr lang="en-US" altLang="ko-KR" b="0" smtClean="0">
                <a:solidFill>
                  <a:prstClr val="black">
                    <a:tint val="75000"/>
                  </a:prstClr>
                </a:solidFill>
              </a:rPr>
              <a:t>/21</a:t>
            </a:r>
            <a:endParaRPr lang="ko-KR" altLang="en-US" b="0" dirty="0">
              <a:solidFill>
                <a:prstClr val="black">
                  <a:tint val="75000"/>
                </a:prstClr>
              </a:solidFill>
            </a:endParaRPr>
          </a:p>
        </p:txBody>
      </p:sp>
    </p:spTree>
    <p:extLst>
      <p:ext uri="{BB962C8B-B14F-4D97-AF65-F5344CB8AC3E}">
        <p14:creationId xmlns:p14="http://schemas.microsoft.com/office/powerpoint/2010/main" val="51577709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Lst>
  <p:timing>
    <p:tnLst>
      <p:par>
        <p:cTn id="1" dur="indefinite" restart="never" nodeType="tmRoot"/>
      </p:par>
    </p:tnLst>
  </p:timing>
  <p:hf hdr="0"/>
  <p:txStyles>
    <p:titleStyle>
      <a:lvl1pPr algn="ctr" defTabSz="812810" rtl="0" eaLnBrk="1" latinLnBrk="1" hangingPunct="1">
        <a:spcBef>
          <a:spcPct val="0"/>
        </a:spcBef>
        <a:buNone/>
        <a:defRPr sz="3911" kern="1200">
          <a:solidFill>
            <a:schemeClr val="tx1"/>
          </a:solidFill>
          <a:latin typeface="Calibri" pitchFamily="34" charset="0"/>
          <a:ea typeface="+mj-ea"/>
          <a:cs typeface="+mj-cs"/>
        </a:defRPr>
      </a:lvl1pPr>
    </p:titleStyle>
    <p:bodyStyle>
      <a:lvl1pPr marL="304804" indent="-304804" algn="l" defTabSz="812810" rtl="0" eaLnBrk="1" latinLnBrk="1" hangingPunct="1">
        <a:spcBef>
          <a:spcPct val="20000"/>
        </a:spcBef>
        <a:buFont typeface="Arial" pitchFamily="34" charset="0"/>
        <a:buChar char="•"/>
        <a:defRPr sz="2844" kern="1200">
          <a:solidFill>
            <a:schemeClr val="tx1"/>
          </a:solidFill>
          <a:latin typeface="Calibri" pitchFamily="34" charset="0"/>
          <a:ea typeface="+mn-ea"/>
          <a:cs typeface="+mn-cs"/>
        </a:defRPr>
      </a:lvl1pPr>
      <a:lvl2pPr marL="660408" indent="-254003" algn="l" defTabSz="812810" rtl="0" eaLnBrk="1" latinLnBrk="1" hangingPunct="1">
        <a:spcBef>
          <a:spcPct val="20000"/>
        </a:spcBef>
        <a:buFont typeface="Arial" pitchFamily="34" charset="0"/>
        <a:buChar char="–"/>
        <a:defRPr sz="2489" kern="1200">
          <a:solidFill>
            <a:schemeClr val="tx1"/>
          </a:solidFill>
          <a:latin typeface="Calibri" pitchFamily="34" charset="0"/>
          <a:ea typeface="+mn-ea"/>
          <a:cs typeface="+mn-cs"/>
        </a:defRPr>
      </a:lvl2pPr>
      <a:lvl3pPr marL="1016013" indent="-203203" algn="l" defTabSz="812810" rtl="0" eaLnBrk="1" latinLnBrk="1" hangingPunct="1">
        <a:spcBef>
          <a:spcPct val="20000"/>
        </a:spcBef>
        <a:buFont typeface="Arial" pitchFamily="34" charset="0"/>
        <a:buChar char="•"/>
        <a:defRPr sz="2133" kern="1200">
          <a:solidFill>
            <a:schemeClr val="tx1"/>
          </a:solidFill>
          <a:latin typeface="Calibri" pitchFamily="34" charset="0"/>
          <a:ea typeface="+mn-ea"/>
          <a:cs typeface="+mn-cs"/>
        </a:defRPr>
      </a:lvl3pPr>
      <a:lvl4pPr marL="1422418"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4pPr>
      <a:lvl5pPr marL="1828823"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5pPr>
      <a:lvl6pPr marL="223522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6pPr>
      <a:lvl7pPr marL="264163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7pPr>
      <a:lvl8pPr marL="304803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8pPr>
      <a:lvl9pPr marL="345444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9pPr>
    </p:bodyStyle>
    <p:otherStyle>
      <a:defPPr>
        <a:defRPr lang="ko-KR"/>
      </a:defPPr>
      <a:lvl1pPr marL="0" algn="l" defTabSz="812810" rtl="0" eaLnBrk="1" latinLnBrk="1" hangingPunct="1">
        <a:defRPr sz="1600" kern="1200">
          <a:solidFill>
            <a:schemeClr val="tx1"/>
          </a:solidFill>
          <a:latin typeface="+mn-lt"/>
          <a:ea typeface="+mn-ea"/>
          <a:cs typeface="+mn-cs"/>
        </a:defRPr>
      </a:lvl1pPr>
      <a:lvl2pPr marL="406405" algn="l" defTabSz="812810" rtl="0" eaLnBrk="1" latinLnBrk="1" hangingPunct="1">
        <a:defRPr sz="1600" kern="1200">
          <a:solidFill>
            <a:schemeClr val="tx1"/>
          </a:solidFill>
          <a:latin typeface="+mn-lt"/>
          <a:ea typeface="+mn-ea"/>
          <a:cs typeface="+mn-cs"/>
        </a:defRPr>
      </a:lvl2pPr>
      <a:lvl3pPr marL="812810" algn="l" defTabSz="812810" rtl="0" eaLnBrk="1" latinLnBrk="1" hangingPunct="1">
        <a:defRPr sz="1600" kern="1200">
          <a:solidFill>
            <a:schemeClr val="tx1"/>
          </a:solidFill>
          <a:latin typeface="+mn-lt"/>
          <a:ea typeface="+mn-ea"/>
          <a:cs typeface="+mn-cs"/>
        </a:defRPr>
      </a:lvl3pPr>
      <a:lvl4pPr marL="1219215" algn="l" defTabSz="812810" rtl="0" eaLnBrk="1" latinLnBrk="1" hangingPunct="1">
        <a:defRPr sz="1600" kern="1200">
          <a:solidFill>
            <a:schemeClr val="tx1"/>
          </a:solidFill>
          <a:latin typeface="+mn-lt"/>
          <a:ea typeface="+mn-ea"/>
          <a:cs typeface="+mn-cs"/>
        </a:defRPr>
      </a:lvl4pPr>
      <a:lvl5pPr marL="1625620" algn="l" defTabSz="812810" rtl="0" eaLnBrk="1" latinLnBrk="1" hangingPunct="1">
        <a:defRPr sz="1600" kern="1200">
          <a:solidFill>
            <a:schemeClr val="tx1"/>
          </a:solidFill>
          <a:latin typeface="+mn-lt"/>
          <a:ea typeface="+mn-ea"/>
          <a:cs typeface="+mn-cs"/>
        </a:defRPr>
      </a:lvl5pPr>
      <a:lvl6pPr marL="2032025" algn="l" defTabSz="812810" rtl="0" eaLnBrk="1" latinLnBrk="1" hangingPunct="1">
        <a:defRPr sz="1600" kern="1200">
          <a:solidFill>
            <a:schemeClr val="tx1"/>
          </a:solidFill>
          <a:latin typeface="+mn-lt"/>
          <a:ea typeface="+mn-ea"/>
          <a:cs typeface="+mn-cs"/>
        </a:defRPr>
      </a:lvl6pPr>
      <a:lvl7pPr marL="2438430" algn="l" defTabSz="812810" rtl="0" eaLnBrk="1" latinLnBrk="1" hangingPunct="1">
        <a:defRPr sz="1600" kern="1200">
          <a:solidFill>
            <a:schemeClr val="tx1"/>
          </a:solidFill>
          <a:latin typeface="+mn-lt"/>
          <a:ea typeface="+mn-ea"/>
          <a:cs typeface="+mn-cs"/>
        </a:defRPr>
      </a:lvl7pPr>
      <a:lvl8pPr marL="2844836" algn="l" defTabSz="812810" rtl="0" eaLnBrk="1" latinLnBrk="1" hangingPunct="1">
        <a:defRPr sz="1600" kern="1200">
          <a:solidFill>
            <a:schemeClr val="tx1"/>
          </a:solidFill>
          <a:latin typeface="+mn-lt"/>
          <a:ea typeface="+mn-ea"/>
          <a:cs typeface="+mn-cs"/>
        </a:defRPr>
      </a:lvl8pPr>
      <a:lvl9pPr marL="3251241" algn="l" defTabSz="812810" rtl="0" eaLnBrk="1" latinLnBrk="1"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9219" name="슬라이드 번호 개체 틀 4"/>
          <p:cNvSpPr>
            <a:spLocks noGrp="1"/>
          </p:cNvSpPr>
          <p:nvPr>
            <p:ph type="sldNum" sz="quarter" idx="11"/>
          </p:nvPr>
        </p:nvSpPr>
        <p:spPr>
          <a:noFill/>
        </p:spPr>
        <p:txBody>
          <a:bodyPr/>
          <a:lstStyle/>
          <a:p>
            <a:fld id="{B7E53BAD-BE61-4A66-BD3E-EF6255ADCF42}" type="slidenum">
              <a:rPr lang="ko-KR" altLang="en-US" smtClean="0"/>
              <a:pPr/>
              <a:t>1</a:t>
            </a:fld>
            <a:endParaRPr lang="en-US" altLang="ko-KR" smtClean="0"/>
          </a:p>
        </p:txBody>
      </p:sp>
      <p:sp>
        <p:nvSpPr>
          <p:cNvPr id="1029122" name="Rectangle 2"/>
          <p:cNvSpPr>
            <a:spLocks noGrp="1" noRot="1" noChangeArrowheads="1"/>
          </p:cNvSpPr>
          <p:nvPr>
            <p:ph type="title"/>
          </p:nvPr>
        </p:nvSpPr>
        <p:spPr>
          <a:xfrm>
            <a:off x="519294" y="1008063"/>
            <a:ext cx="7848302" cy="2698175"/>
          </a:xfrm>
        </p:spPr>
        <p:txBody>
          <a:bodyPr wrap="none" lIns="63500" tIns="25400" rIns="63500" bIns="25400" anchor="t">
            <a:spAutoFit/>
          </a:bodyPr>
          <a:lstStyle/>
          <a:p>
            <a:pPr eaLnBrk="1" hangingPunct="1">
              <a:defRPr/>
            </a:pPr>
            <a:r>
              <a:rPr lang="en-US" altLang="ko-KR" sz="2400" i="1" dirty="0">
                <a:solidFill>
                  <a:srgbClr val="D7FA7E"/>
                </a:solidFill>
                <a:latin typeface="Arial" pitchFamily="34" charset="0"/>
                <a:ea typeface="굴림" pitchFamily="50" charset="-127"/>
                <a:cs typeface="Arial" pitchFamily="34" charset="0"/>
              </a:rPr>
              <a:t/>
            </a:r>
            <a:br>
              <a:rPr lang="en-US" altLang="ko-KR" sz="2400" i="1" dirty="0">
                <a:solidFill>
                  <a:srgbClr val="D7FA7E"/>
                </a:solidFill>
                <a:latin typeface="Arial" pitchFamily="34" charset="0"/>
                <a:ea typeface="굴림" pitchFamily="50" charset="-127"/>
                <a:cs typeface="Arial" pitchFamily="34" charset="0"/>
              </a:rPr>
            </a:br>
            <a:r>
              <a:rPr lang="en-US" altLang="ko-KR" sz="2400" i="1" dirty="0">
                <a:solidFill>
                  <a:srgbClr val="D7FA7E"/>
                </a:solidFill>
                <a:latin typeface="Arial" pitchFamily="34" charset="0"/>
                <a:ea typeface="굴림" pitchFamily="50" charset="-127"/>
                <a:cs typeface="Arial" pitchFamily="34" charset="0"/>
              </a:rPr>
              <a:t> </a:t>
            </a:r>
            <a:r>
              <a:rPr lang="en-US" altLang="ko-KR" dirty="0">
                <a:latin typeface="Arial" pitchFamily="34" charset="0"/>
                <a:ea typeface="굴림" pitchFamily="50" charset="-127"/>
                <a:cs typeface="Arial" pitchFamily="34" charset="0"/>
              </a:rPr>
              <a:t>Chapter </a:t>
            </a:r>
            <a:r>
              <a:rPr lang="en-US" altLang="ko-KR" dirty="0" smtClean="0">
                <a:latin typeface="Arial" pitchFamily="34" charset="0"/>
                <a:ea typeface="굴림" pitchFamily="50" charset="-127"/>
                <a:cs typeface="Arial" pitchFamily="34" charset="0"/>
              </a:rPr>
              <a:t>23</a:t>
            </a:r>
            <a:r>
              <a:rPr lang="en-US" altLang="ko-KR" dirty="0">
                <a:latin typeface="Arial" pitchFamily="34" charset="0"/>
                <a:ea typeface="굴림" pitchFamily="50" charset="-127"/>
                <a:cs typeface="Arial" pitchFamily="34" charset="0"/>
              </a:rPr>
              <a:t/>
            </a:r>
            <a:br>
              <a:rPr lang="en-US" altLang="ko-KR" dirty="0">
                <a:latin typeface="Arial" pitchFamily="34" charset="0"/>
                <a:ea typeface="굴림" pitchFamily="50" charset="-127"/>
                <a:cs typeface="Arial" pitchFamily="34" charset="0"/>
              </a:rPr>
            </a:br>
            <a:r>
              <a:rPr lang="en-US" altLang="ko-KR" dirty="0">
                <a:latin typeface="Arial" pitchFamily="34" charset="0"/>
                <a:ea typeface="굴림" pitchFamily="50" charset="-127"/>
                <a:cs typeface="Arial" pitchFamily="34" charset="0"/>
              </a:rPr>
              <a:t>Testing </a:t>
            </a:r>
            <a:r>
              <a:rPr lang="en-US" altLang="ko-KR" dirty="0" smtClean="0">
                <a:latin typeface="Arial" pitchFamily="34" charset="0"/>
                <a:ea typeface="굴림" pitchFamily="50" charset="-127"/>
                <a:cs typeface="Arial" pitchFamily="34" charset="0"/>
              </a:rPr>
              <a:t>Conventional Applications </a:t>
            </a:r>
            <a:br>
              <a:rPr lang="en-US" altLang="ko-KR" dirty="0" smtClean="0">
                <a:latin typeface="Arial" pitchFamily="34" charset="0"/>
                <a:ea typeface="굴림" pitchFamily="50" charset="-127"/>
                <a:cs typeface="Arial" pitchFamily="34" charset="0"/>
              </a:rPr>
            </a:br>
            <a:r>
              <a:rPr lang="en-US" altLang="ko-KR" dirty="0" smtClean="0">
                <a:latin typeface="Arial" pitchFamily="34" charset="0"/>
                <a:ea typeface="굴림" pitchFamily="50" charset="-127"/>
                <a:cs typeface="Arial" pitchFamily="34" charset="0"/>
              </a:rPr>
              <a:t> </a:t>
            </a:r>
            <a:r>
              <a:rPr lang="en-US" altLang="ko-KR" sz="2000" b="0" dirty="0">
                <a:effectLst/>
                <a:latin typeface="Arial" pitchFamily="34" charset="0"/>
                <a:ea typeface="굴림" pitchFamily="50" charset="-127"/>
                <a:cs typeface="Arial" pitchFamily="34" charset="0"/>
              </a:rPr>
              <a:t>Moonzoo Kim</a:t>
            </a:r>
            <a:br>
              <a:rPr lang="en-US" altLang="ko-KR" sz="2000" b="0" dirty="0">
                <a:effectLst/>
                <a:latin typeface="Arial" pitchFamily="34" charset="0"/>
                <a:ea typeface="굴림" pitchFamily="50" charset="-127"/>
                <a:cs typeface="Arial" pitchFamily="34" charset="0"/>
              </a:rPr>
            </a:br>
            <a:r>
              <a:rPr lang="en-US" altLang="ko-KR" sz="2000" b="0" dirty="0">
                <a:effectLst/>
                <a:latin typeface="Arial" pitchFamily="34" charset="0"/>
                <a:ea typeface="굴림" pitchFamily="50" charset="-127"/>
                <a:cs typeface="Arial" pitchFamily="34" charset="0"/>
              </a:rPr>
              <a:t>CS </a:t>
            </a:r>
            <a:r>
              <a:rPr lang="en-US" altLang="ko-KR" sz="2000" b="0" dirty="0" smtClean="0">
                <a:effectLst/>
                <a:latin typeface="Arial" pitchFamily="34" charset="0"/>
                <a:ea typeface="굴림" pitchFamily="50" charset="-127"/>
                <a:cs typeface="Arial" pitchFamily="34" charset="0"/>
              </a:rPr>
              <a:t>Dept. </a:t>
            </a:r>
            <a:r>
              <a:rPr lang="en-US" altLang="ko-KR" sz="2000" b="0" dirty="0">
                <a:effectLst/>
                <a:latin typeface="Arial" pitchFamily="34" charset="0"/>
                <a:ea typeface="굴림" pitchFamily="50" charset="-127"/>
                <a:cs typeface="Arial" pitchFamily="34" charset="0"/>
              </a:rPr>
              <a:t>KAIST </a:t>
            </a:r>
            <a:br>
              <a:rPr lang="en-US" altLang="ko-KR" sz="2000" b="0" dirty="0">
                <a:effectLst/>
                <a:latin typeface="Arial" pitchFamily="34" charset="0"/>
                <a:ea typeface="굴림" pitchFamily="50" charset="-127"/>
                <a:cs typeface="Arial" pitchFamily="34" charset="0"/>
              </a:rPr>
            </a:br>
            <a:endParaRPr lang="en-US" altLang="ko-KR" sz="2000" b="0" dirty="0">
              <a:solidFill>
                <a:srgbClr val="FF6600"/>
              </a:solidFill>
              <a:effectLst/>
              <a:latin typeface="Arial" pitchFamily="34" charset="0"/>
              <a:ea typeface="굴림" pitchFamily="50" charset="-127"/>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바닥글 개체 틀 1"/>
          <p:cNvSpPr>
            <a:spLocks noGrp="1"/>
          </p:cNvSpPr>
          <p:nvPr>
            <p:ph type="ftr" sz="quarter" idx="10"/>
          </p:nvPr>
        </p:nvSpPr>
        <p:spPr>
          <a:noFill/>
        </p:spPr>
        <p:txBody>
          <a:bodyPr/>
          <a:lstStyle/>
          <a:p>
            <a:r>
              <a:rPr lang="en-US" altLang="ko-KR" dirty="0" smtClean="0"/>
              <a:t>CS350   </a:t>
            </a:r>
          </a:p>
        </p:txBody>
      </p:sp>
      <p:sp>
        <p:nvSpPr>
          <p:cNvPr id="14339" name="슬라이드 번호 개체 틀 2"/>
          <p:cNvSpPr>
            <a:spLocks noGrp="1"/>
          </p:cNvSpPr>
          <p:nvPr>
            <p:ph type="sldNum" sz="quarter" idx="11"/>
          </p:nvPr>
        </p:nvSpPr>
        <p:spPr>
          <a:noFill/>
        </p:spPr>
        <p:txBody>
          <a:bodyPr/>
          <a:lstStyle/>
          <a:p>
            <a:fld id="{C358AAA2-3137-4E76-9D77-04C6393DE7D5}" type="slidenum">
              <a:rPr lang="ko-KR" altLang="en-US" smtClean="0"/>
              <a:pPr/>
              <a:t>10</a:t>
            </a:fld>
            <a:endParaRPr lang="en-US" altLang="ko-KR" smtClean="0"/>
          </a:p>
        </p:txBody>
      </p:sp>
      <p:sp>
        <p:nvSpPr>
          <p:cNvPr id="2" name="제목 1"/>
          <p:cNvSpPr>
            <a:spLocks noGrp="1"/>
          </p:cNvSpPr>
          <p:nvPr>
            <p:ph type="title" idx="4294967295"/>
          </p:nvPr>
        </p:nvSpPr>
        <p:spPr>
          <a:xfrm>
            <a:off x="457200" y="244475"/>
            <a:ext cx="8229600" cy="560388"/>
          </a:xfrm>
        </p:spPr>
        <p:txBody>
          <a:bodyPr>
            <a:normAutofit/>
          </a:bodyPr>
          <a:lstStyle/>
          <a:p>
            <a:pPr eaLnBrk="1" hangingPunct="1">
              <a:defRPr/>
            </a:pPr>
            <a:endParaRPr lang="ko-KR" altLang="en-US" sz="2900" dirty="0">
              <a:latin typeface="Arial" pitchFamily="34" charset="0"/>
              <a:ea typeface="굴림" pitchFamily="50" charset="-127"/>
              <a:cs typeface="Arial" pitchFamily="34" charset="0"/>
            </a:endParaRPr>
          </a:p>
        </p:txBody>
      </p:sp>
      <p:sp>
        <p:nvSpPr>
          <p:cNvPr id="3" name="내용 개체 틀 2"/>
          <p:cNvSpPr>
            <a:spLocks noGrp="1"/>
          </p:cNvSpPr>
          <p:nvPr>
            <p:ph sz="half" idx="4294967295"/>
          </p:nvPr>
        </p:nvSpPr>
        <p:spPr>
          <a:xfrm>
            <a:off x="457200" y="795338"/>
            <a:ext cx="4038600" cy="4625975"/>
          </a:xfrm>
        </p:spPr>
        <p:txBody>
          <a:bodyPr/>
          <a:lstStyle/>
          <a:p>
            <a:pPr eaLnBrk="1" hangingPunct="1">
              <a:defRPr/>
            </a:pPr>
            <a:r>
              <a:rPr lang="en-US" altLang="ko-KR" sz="1800" b="1" dirty="0">
                <a:solidFill>
                  <a:srgbClr val="FF6699"/>
                </a:solidFill>
                <a:latin typeface="Arial" pitchFamily="34" charset="0"/>
                <a:ea typeface="굴림" pitchFamily="50" charset="-127"/>
                <a:cs typeface="Arial" pitchFamily="34" charset="0"/>
              </a:rPr>
              <a:t>Ed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Well, they're different values.</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That's true, but if </a:t>
            </a:r>
            <a:r>
              <a:rPr lang="en-US" altLang="ko-KR" sz="1800" dirty="0">
                <a:solidFill>
                  <a:srgbClr val="FF0000"/>
                </a:solidFill>
                <a:latin typeface="Arial" pitchFamily="34" charset="0"/>
                <a:ea typeface="굴림" pitchFamily="50" charset="-127"/>
                <a:cs typeface="Arial" pitchFamily="34" charset="0"/>
              </a:rPr>
              <a:t>1234</a:t>
            </a:r>
            <a:r>
              <a:rPr lang="en-US" altLang="ko-KR" sz="1800" dirty="0">
                <a:latin typeface="Arial" pitchFamily="34" charset="0"/>
                <a:ea typeface="굴림" pitchFamily="50" charset="-127"/>
                <a:cs typeface="Arial" pitchFamily="34" charset="0"/>
              </a:rPr>
              <a:t> doesn't uncover an error ... in other words ... the </a:t>
            </a:r>
            <a:r>
              <a:rPr lang="en-US" altLang="ko-KR" sz="1800" i="1" dirty="0">
                <a:latin typeface="Arial" pitchFamily="34" charset="0"/>
                <a:ea typeface="굴림" pitchFamily="50" charset="-127"/>
                <a:cs typeface="Arial" pitchFamily="34" charset="0"/>
              </a:rPr>
              <a:t>password validation </a:t>
            </a:r>
            <a:r>
              <a:rPr lang="en-US" altLang="ko-KR" sz="1800" dirty="0">
                <a:latin typeface="Arial" pitchFamily="34" charset="0"/>
                <a:ea typeface="굴림" pitchFamily="50" charset="-127"/>
                <a:cs typeface="Arial" pitchFamily="34" charset="0"/>
              </a:rPr>
              <a:t>operation notes that it's an invalid password, it is not likely that </a:t>
            </a:r>
            <a:r>
              <a:rPr lang="en-US" altLang="ko-KR" sz="1800" dirty="0">
                <a:solidFill>
                  <a:srgbClr val="FF0000"/>
                </a:solidFill>
                <a:latin typeface="Arial" pitchFamily="34" charset="0"/>
                <a:ea typeface="굴림" pitchFamily="50" charset="-127"/>
                <a:cs typeface="Arial" pitchFamily="34" charset="0"/>
              </a:rPr>
              <a:t>6789</a:t>
            </a:r>
            <a:r>
              <a:rPr lang="en-US" altLang="ko-KR" sz="1800" dirty="0">
                <a:latin typeface="Arial" pitchFamily="34" charset="0"/>
                <a:ea typeface="굴림" pitchFamily="50" charset="-127"/>
                <a:cs typeface="Arial" pitchFamily="34" charset="0"/>
              </a:rPr>
              <a:t> will show us anything new.</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a:solidFill>
                  <a:srgbClr val="FF6699"/>
                </a:solidFill>
                <a:latin typeface="Arial" pitchFamily="34" charset="0"/>
                <a:ea typeface="굴림" pitchFamily="50" charset="-127"/>
                <a:cs typeface="Arial" pitchFamily="34" charset="0"/>
              </a:rPr>
              <a:t>Ed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I see what you mean.</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I'm not trying to be picky here ... </a:t>
            </a:r>
            <a:r>
              <a:rPr lang="en-US" altLang="ko-KR" sz="1800" dirty="0">
                <a:solidFill>
                  <a:srgbClr val="FF0000"/>
                </a:solidFill>
                <a:latin typeface="Arial" pitchFamily="34" charset="0"/>
                <a:ea typeface="굴림" pitchFamily="50" charset="-127"/>
                <a:cs typeface="Arial" pitchFamily="34" charset="0"/>
              </a:rPr>
              <a:t>it's just that we have limited time to do testing</a:t>
            </a:r>
            <a:r>
              <a:rPr lang="en-US" altLang="ko-KR" sz="1800" dirty="0">
                <a:latin typeface="Arial" pitchFamily="34" charset="0"/>
                <a:ea typeface="굴림" pitchFamily="50" charset="-127"/>
                <a:cs typeface="Arial" pitchFamily="34" charset="0"/>
              </a:rPr>
              <a:t>, so it's a good idea to run tests that have a high likelihood of finding new errors.</a:t>
            </a: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p:txBody>
      </p:sp>
      <p:sp>
        <p:nvSpPr>
          <p:cNvPr id="4" name="내용 개체 틀 3"/>
          <p:cNvSpPr>
            <a:spLocks noGrp="1"/>
          </p:cNvSpPr>
          <p:nvPr>
            <p:ph sz="half" idx="4294967295"/>
          </p:nvPr>
        </p:nvSpPr>
        <p:spPr>
          <a:xfrm>
            <a:off x="4648200" y="795338"/>
            <a:ext cx="4038600" cy="4625975"/>
          </a:xfrm>
        </p:spPr>
        <p:txBody>
          <a:bodyPr/>
          <a:lstStyle/>
          <a:p>
            <a:pPr eaLnBrk="1" hangingPunct="1">
              <a:defRPr/>
            </a:pPr>
            <a:r>
              <a:rPr lang="en-US" altLang="ko-KR" sz="1800" b="1" dirty="0">
                <a:solidFill>
                  <a:srgbClr val="FF6699"/>
                </a:solidFill>
                <a:latin typeface="Arial" pitchFamily="34" charset="0"/>
                <a:ea typeface="굴림" pitchFamily="50" charset="-127"/>
                <a:cs typeface="Arial" pitchFamily="34" charset="0"/>
              </a:rPr>
              <a:t>Ed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Not a problem ... I'll give this a bit more thought.</a:t>
            </a: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p:txBody>
      </p:sp>
      <p:sp>
        <p:nvSpPr>
          <p:cNvPr id="14343" name="바닥글 개체 틀 4"/>
          <p:cNvSpPr txBox="1">
            <a:spLocks noGrp="1"/>
          </p:cNvSpPr>
          <p:nvPr/>
        </p:nvSpPr>
        <p:spPr bwMode="auto">
          <a:xfrm>
            <a:off x="933450" y="5759450"/>
            <a:ext cx="1500188" cy="249238"/>
          </a:xfrm>
          <a:prstGeom prst="rect">
            <a:avLst/>
          </a:prstGeom>
          <a:noFill/>
          <a:ln w="9525">
            <a:noFill/>
            <a:miter lim="800000"/>
            <a:headEnd/>
            <a:tailEnd/>
          </a:ln>
        </p:spPr>
        <p:txBody>
          <a:bodyPr anchor="b"/>
          <a:lstStyle/>
          <a:p>
            <a:pPr>
              <a:spcBef>
                <a:spcPct val="50000"/>
              </a:spcBef>
            </a:pPr>
            <a:r>
              <a:rPr lang="en-US" altLang="ko-KR" sz="1000" b="0" dirty="0">
                <a:latin typeface="Avant Garde" charset="0"/>
                <a:ea typeface="굴림" pitchFamily="50" charset="-127"/>
              </a:rPr>
              <a:t>CS350 </a:t>
            </a:r>
            <a:r>
              <a:rPr lang="en-US" altLang="ko-KR" sz="1000" b="0" dirty="0" smtClean="0">
                <a:latin typeface="Avant Garde" charset="0"/>
                <a:ea typeface="굴림" pitchFamily="50" charset="-127"/>
              </a:rPr>
              <a:t>  </a:t>
            </a:r>
            <a:endParaRPr lang="en-US" altLang="ko-KR" sz="1000" b="0" dirty="0">
              <a:solidFill>
                <a:schemeClr val="bg1"/>
              </a:solidFill>
              <a:latin typeface="Avant Garde" charset="0"/>
              <a:ea typeface="굴림" pitchFamily="50" charset="-127"/>
            </a:endParaRPr>
          </a:p>
        </p:txBody>
      </p:sp>
      <p:sp>
        <p:nvSpPr>
          <p:cNvPr id="14344" name="슬라이드 번호 개체 틀 5"/>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85B7E9D3-3902-4469-86A4-AE8743992D9D}" type="slidenum">
              <a:rPr lang="ko-KR" altLang="en-US" sz="1200" b="0">
                <a:latin typeface="Arial" charset="0"/>
                <a:ea typeface="굴림" pitchFamily="50" charset="-127"/>
              </a:rPr>
              <a:pPr algn="r" eaLnBrk="1" hangingPunct="1">
                <a:lnSpc>
                  <a:spcPct val="100000"/>
                </a:lnSpc>
              </a:pPr>
              <a:t>10</a:t>
            </a:fld>
            <a:endParaRPr lang="en-US" altLang="ko-KR" sz="1200" b="0">
              <a:latin typeface="Arial" charset="0"/>
              <a:ea typeface="굴림" pitchFamily="50" charset="-127"/>
            </a:endParaRPr>
          </a:p>
        </p:txBody>
      </p:sp>
    </p:spTree>
    <p:extLst>
      <p:ext uri="{BB962C8B-B14F-4D97-AF65-F5344CB8AC3E}">
        <p14:creationId xmlns:p14="http://schemas.microsoft.com/office/powerpoint/2010/main" val="2003777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17411" name="슬라이드 번호 개체 틀 4"/>
          <p:cNvSpPr>
            <a:spLocks noGrp="1"/>
          </p:cNvSpPr>
          <p:nvPr>
            <p:ph type="sldNum" sz="quarter" idx="11"/>
          </p:nvPr>
        </p:nvSpPr>
        <p:spPr>
          <a:noFill/>
        </p:spPr>
        <p:txBody>
          <a:bodyPr/>
          <a:lstStyle/>
          <a:p>
            <a:fld id="{167DF62E-43F4-43DF-91E2-29E19C63D8BB}" type="slidenum">
              <a:rPr lang="ko-KR" altLang="en-US" smtClean="0"/>
              <a:pPr/>
              <a:t>11</a:t>
            </a:fld>
            <a:endParaRPr lang="en-US" altLang="ko-KR" smtClean="0"/>
          </a:p>
        </p:txBody>
      </p:sp>
      <p:sp>
        <p:nvSpPr>
          <p:cNvPr id="1240066" name="Rectangle 2"/>
          <p:cNvSpPr>
            <a:spLocks noGrp="1" noRot="1" noChangeArrowheads="1"/>
          </p:cNvSpPr>
          <p:nvPr>
            <p:ph type="title"/>
          </p:nvPr>
        </p:nvSpPr>
        <p:spPr>
          <a:xfrm>
            <a:off x="2641600" y="415925"/>
            <a:ext cx="4165600" cy="600075"/>
          </a:xfrm>
        </p:spPr>
        <p:txBody>
          <a:bodyPr wrap="none" lIns="63500" tIns="25400" rIns="63500" bIns="25400" anchor="t">
            <a:spAutoFit/>
          </a:bodyPr>
          <a:lstStyle/>
          <a:p>
            <a:pPr eaLnBrk="1" hangingPunct="1">
              <a:defRPr/>
            </a:pPr>
            <a:r>
              <a:rPr lang="en-US" altLang="ko-KR" dirty="0">
                <a:latin typeface="Arial" pitchFamily="34" charset="0"/>
                <a:ea typeface="굴림" pitchFamily="50" charset="-127"/>
                <a:cs typeface="Arial" pitchFamily="34" charset="0"/>
              </a:rPr>
              <a:t>White-Box Testing</a:t>
            </a:r>
          </a:p>
        </p:txBody>
      </p:sp>
      <p:sp>
        <p:nvSpPr>
          <p:cNvPr id="17413" name="Oval 3"/>
          <p:cNvSpPr>
            <a:spLocks noChangeArrowheads="1"/>
          </p:cNvSpPr>
          <p:nvPr/>
        </p:nvSpPr>
        <p:spPr bwMode="auto">
          <a:xfrm>
            <a:off x="4968875" y="1563688"/>
            <a:ext cx="63500" cy="101600"/>
          </a:xfrm>
          <a:prstGeom prst="ellipse">
            <a:avLst/>
          </a:prstGeom>
          <a:solidFill>
            <a:srgbClr val="FFFFFF"/>
          </a:solidFill>
          <a:ln w="25400">
            <a:solidFill>
              <a:schemeClr val="bg2"/>
            </a:solidFill>
            <a:round/>
            <a:headEnd/>
            <a:tailEnd/>
          </a:ln>
        </p:spPr>
        <p:txBody>
          <a:bodyPr wrap="none" anchor="ctr"/>
          <a:lstStyle/>
          <a:p>
            <a:endParaRPr lang="ko-KR" altLang="en-US">
              <a:ea typeface="굴림" pitchFamily="50" charset="-127"/>
            </a:endParaRPr>
          </a:p>
        </p:txBody>
      </p:sp>
      <p:sp>
        <p:nvSpPr>
          <p:cNvPr id="17414" name="Oval 4"/>
          <p:cNvSpPr>
            <a:spLocks noChangeArrowheads="1"/>
          </p:cNvSpPr>
          <p:nvPr/>
        </p:nvSpPr>
        <p:spPr bwMode="auto">
          <a:xfrm>
            <a:off x="4956175" y="1550988"/>
            <a:ext cx="88900" cy="127000"/>
          </a:xfrm>
          <a:prstGeom prst="ellipse">
            <a:avLst/>
          </a:prstGeom>
          <a:noFill/>
          <a:ln w="25400">
            <a:solidFill>
              <a:schemeClr val="bg2"/>
            </a:solidFill>
            <a:round/>
            <a:headEnd/>
            <a:tailEnd/>
          </a:ln>
        </p:spPr>
        <p:txBody>
          <a:bodyPr wrap="none" anchor="ctr"/>
          <a:lstStyle/>
          <a:p>
            <a:endParaRPr lang="ko-KR" altLang="en-US">
              <a:ea typeface="굴림" pitchFamily="50" charset="-127"/>
            </a:endParaRPr>
          </a:p>
        </p:txBody>
      </p:sp>
      <p:sp>
        <p:nvSpPr>
          <p:cNvPr id="17415" name="Line 5"/>
          <p:cNvSpPr>
            <a:spLocks noChangeShapeType="1"/>
          </p:cNvSpPr>
          <p:nvPr/>
        </p:nvSpPr>
        <p:spPr bwMode="auto">
          <a:xfrm>
            <a:off x="5006975" y="1690688"/>
            <a:ext cx="0" cy="76200"/>
          </a:xfrm>
          <a:prstGeom prst="line">
            <a:avLst/>
          </a:prstGeom>
          <a:noFill/>
          <a:ln w="25400">
            <a:solidFill>
              <a:schemeClr val="bg2"/>
            </a:solidFill>
            <a:round/>
            <a:headEnd/>
            <a:tailEnd/>
          </a:ln>
        </p:spPr>
        <p:txBody>
          <a:bodyPr wrap="none" anchor="ctr"/>
          <a:lstStyle/>
          <a:p>
            <a:endParaRPr lang="ko-KR" altLang="en-US"/>
          </a:p>
        </p:txBody>
      </p:sp>
      <p:sp>
        <p:nvSpPr>
          <p:cNvPr id="17416" name="Rectangle 6"/>
          <p:cNvSpPr>
            <a:spLocks noChangeArrowheads="1"/>
          </p:cNvSpPr>
          <p:nvPr/>
        </p:nvSpPr>
        <p:spPr bwMode="auto">
          <a:xfrm>
            <a:off x="4829175" y="1817688"/>
            <a:ext cx="355600" cy="1778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7417" name="Rectangle 7"/>
          <p:cNvSpPr>
            <a:spLocks noChangeArrowheads="1"/>
          </p:cNvSpPr>
          <p:nvPr/>
        </p:nvSpPr>
        <p:spPr bwMode="auto">
          <a:xfrm>
            <a:off x="4816475" y="1804988"/>
            <a:ext cx="381000" cy="203200"/>
          </a:xfrm>
          <a:prstGeom prst="rect">
            <a:avLst/>
          </a:prstGeom>
          <a:noFill/>
          <a:ln w="25400">
            <a:solidFill>
              <a:schemeClr val="bg2"/>
            </a:solidFill>
            <a:miter lim="800000"/>
            <a:headEnd/>
            <a:tailEnd/>
          </a:ln>
        </p:spPr>
        <p:txBody>
          <a:bodyPr wrap="none" anchor="ctr"/>
          <a:lstStyle/>
          <a:p>
            <a:endParaRPr lang="ko-KR" altLang="en-US">
              <a:ea typeface="굴림" pitchFamily="50" charset="-127"/>
            </a:endParaRPr>
          </a:p>
        </p:txBody>
      </p:sp>
      <p:sp>
        <p:nvSpPr>
          <p:cNvPr id="17418" name="Line 8"/>
          <p:cNvSpPr>
            <a:spLocks noChangeShapeType="1"/>
          </p:cNvSpPr>
          <p:nvPr/>
        </p:nvSpPr>
        <p:spPr bwMode="auto">
          <a:xfrm>
            <a:off x="5006975" y="2020888"/>
            <a:ext cx="0" cy="63500"/>
          </a:xfrm>
          <a:prstGeom prst="line">
            <a:avLst/>
          </a:prstGeom>
          <a:noFill/>
          <a:ln w="25400">
            <a:solidFill>
              <a:schemeClr val="bg2"/>
            </a:solidFill>
            <a:round/>
            <a:headEnd/>
            <a:tailEnd/>
          </a:ln>
        </p:spPr>
        <p:txBody>
          <a:bodyPr wrap="none" anchor="ctr"/>
          <a:lstStyle/>
          <a:p>
            <a:endParaRPr lang="ko-KR" altLang="en-US"/>
          </a:p>
        </p:txBody>
      </p:sp>
      <p:sp>
        <p:nvSpPr>
          <p:cNvPr id="17419" name="Line 9"/>
          <p:cNvSpPr>
            <a:spLocks noChangeShapeType="1"/>
          </p:cNvSpPr>
          <p:nvPr/>
        </p:nvSpPr>
        <p:spPr bwMode="auto">
          <a:xfrm flipH="1">
            <a:off x="4435475" y="2185988"/>
            <a:ext cx="355600" cy="0"/>
          </a:xfrm>
          <a:prstGeom prst="line">
            <a:avLst/>
          </a:prstGeom>
          <a:noFill/>
          <a:ln w="25400">
            <a:solidFill>
              <a:schemeClr val="bg2"/>
            </a:solidFill>
            <a:round/>
            <a:headEnd/>
            <a:tailEnd/>
          </a:ln>
        </p:spPr>
        <p:txBody>
          <a:bodyPr wrap="none" anchor="ctr"/>
          <a:lstStyle/>
          <a:p>
            <a:endParaRPr lang="ko-KR" altLang="en-US"/>
          </a:p>
        </p:txBody>
      </p:sp>
      <p:sp>
        <p:nvSpPr>
          <p:cNvPr id="17420" name="Rectangle 10"/>
          <p:cNvSpPr>
            <a:spLocks noChangeArrowheads="1"/>
          </p:cNvSpPr>
          <p:nvPr/>
        </p:nvSpPr>
        <p:spPr bwMode="auto">
          <a:xfrm>
            <a:off x="4270375" y="2363788"/>
            <a:ext cx="355600" cy="1778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7421" name="Rectangle 11"/>
          <p:cNvSpPr>
            <a:spLocks noChangeArrowheads="1"/>
          </p:cNvSpPr>
          <p:nvPr/>
        </p:nvSpPr>
        <p:spPr bwMode="auto">
          <a:xfrm>
            <a:off x="4257675" y="2351088"/>
            <a:ext cx="381000" cy="203200"/>
          </a:xfrm>
          <a:prstGeom prst="rect">
            <a:avLst/>
          </a:prstGeom>
          <a:noFill/>
          <a:ln w="25400">
            <a:solidFill>
              <a:schemeClr val="bg2"/>
            </a:solidFill>
            <a:miter lim="800000"/>
            <a:headEnd/>
            <a:tailEnd/>
          </a:ln>
        </p:spPr>
        <p:txBody>
          <a:bodyPr wrap="none" anchor="ctr"/>
          <a:lstStyle/>
          <a:p>
            <a:endParaRPr lang="ko-KR" altLang="en-US">
              <a:ea typeface="굴림" pitchFamily="50" charset="-127"/>
            </a:endParaRPr>
          </a:p>
        </p:txBody>
      </p:sp>
      <p:sp>
        <p:nvSpPr>
          <p:cNvPr id="17422" name="Rectangle 12"/>
          <p:cNvSpPr>
            <a:spLocks noChangeArrowheads="1"/>
          </p:cNvSpPr>
          <p:nvPr/>
        </p:nvSpPr>
        <p:spPr bwMode="auto">
          <a:xfrm>
            <a:off x="5387975" y="2389188"/>
            <a:ext cx="355600" cy="1778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7423" name="Rectangle 13"/>
          <p:cNvSpPr>
            <a:spLocks noChangeArrowheads="1"/>
          </p:cNvSpPr>
          <p:nvPr/>
        </p:nvSpPr>
        <p:spPr bwMode="auto">
          <a:xfrm>
            <a:off x="5375275" y="2376488"/>
            <a:ext cx="381000" cy="203200"/>
          </a:xfrm>
          <a:prstGeom prst="rect">
            <a:avLst/>
          </a:prstGeom>
          <a:noFill/>
          <a:ln w="25400">
            <a:solidFill>
              <a:schemeClr val="bg2"/>
            </a:solidFill>
            <a:miter lim="800000"/>
            <a:headEnd/>
            <a:tailEnd/>
          </a:ln>
        </p:spPr>
        <p:txBody>
          <a:bodyPr wrap="none" anchor="ctr"/>
          <a:lstStyle/>
          <a:p>
            <a:endParaRPr lang="ko-KR" altLang="en-US">
              <a:ea typeface="굴림" pitchFamily="50" charset="-127"/>
            </a:endParaRPr>
          </a:p>
        </p:txBody>
      </p:sp>
      <p:sp>
        <p:nvSpPr>
          <p:cNvPr id="17424" name="Line 14"/>
          <p:cNvSpPr>
            <a:spLocks noChangeShapeType="1"/>
          </p:cNvSpPr>
          <p:nvPr/>
        </p:nvSpPr>
        <p:spPr bwMode="auto">
          <a:xfrm>
            <a:off x="4448175" y="2185988"/>
            <a:ext cx="0" cy="152400"/>
          </a:xfrm>
          <a:prstGeom prst="line">
            <a:avLst/>
          </a:prstGeom>
          <a:noFill/>
          <a:ln w="25400">
            <a:solidFill>
              <a:schemeClr val="bg2"/>
            </a:solidFill>
            <a:round/>
            <a:headEnd/>
            <a:tailEnd/>
          </a:ln>
        </p:spPr>
        <p:txBody>
          <a:bodyPr wrap="none" anchor="ctr"/>
          <a:lstStyle/>
          <a:p>
            <a:endParaRPr lang="ko-KR" altLang="en-US"/>
          </a:p>
        </p:txBody>
      </p:sp>
      <p:sp>
        <p:nvSpPr>
          <p:cNvPr id="17425" name="Line 15"/>
          <p:cNvSpPr>
            <a:spLocks noChangeShapeType="1"/>
          </p:cNvSpPr>
          <p:nvPr/>
        </p:nvSpPr>
        <p:spPr bwMode="auto">
          <a:xfrm flipH="1">
            <a:off x="5210175" y="2185988"/>
            <a:ext cx="355600" cy="0"/>
          </a:xfrm>
          <a:prstGeom prst="line">
            <a:avLst/>
          </a:prstGeom>
          <a:noFill/>
          <a:ln w="25400">
            <a:solidFill>
              <a:schemeClr val="bg2"/>
            </a:solidFill>
            <a:round/>
            <a:headEnd/>
            <a:tailEnd/>
          </a:ln>
        </p:spPr>
        <p:txBody>
          <a:bodyPr wrap="none" anchor="ctr"/>
          <a:lstStyle/>
          <a:p>
            <a:endParaRPr lang="ko-KR" altLang="en-US"/>
          </a:p>
        </p:txBody>
      </p:sp>
      <p:sp>
        <p:nvSpPr>
          <p:cNvPr id="17426" name="Line 16"/>
          <p:cNvSpPr>
            <a:spLocks noChangeShapeType="1"/>
          </p:cNvSpPr>
          <p:nvPr/>
        </p:nvSpPr>
        <p:spPr bwMode="auto">
          <a:xfrm>
            <a:off x="5565775" y="2185988"/>
            <a:ext cx="0" cy="152400"/>
          </a:xfrm>
          <a:prstGeom prst="line">
            <a:avLst/>
          </a:prstGeom>
          <a:noFill/>
          <a:ln w="25400">
            <a:solidFill>
              <a:schemeClr val="bg2"/>
            </a:solidFill>
            <a:round/>
            <a:headEnd/>
            <a:tailEnd/>
          </a:ln>
        </p:spPr>
        <p:txBody>
          <a:bodyPr wrap="none" anchor="ctr"/>
          <a:lstStyle/>
          <a:p>
            <a:endParaRPr lang="ko-KR" altLang="en-US"/>
          </a:p>
        </p:txBody>
      </p:sp>
      <p:sp>
        <p:nvSpPr>
          <p:cNvPr id="17427" name="Line 17"/>
          <p:cNvSpPr>
            <a:spLocks noChangeShapeType="1"/>
          </p:cNvSpPr>
          <p:nvPr/>
        </p:nvSpPr>
        <p:spPr bwMode="auto">
          <a:xfrm>
            <a:off x="4448175" y="2566988"/>
            <a:ext cx="0" cy="101600"/>
          </a:xfrm>
          <a:prstGeom prst="line">
            <a:avLst/>
          </a:prstGeom>
          <a:noFill/>
          <a:ln w="25400">
            <a:solidFill>
              <a:schemeClr val="bg2"/>
            </a:solidFill>
            <a:round/>
            <a:headEnd/>
            <a:tailEnd/>
          </a:ln>
        </p:spPr>
        <p:txBody>
          <a:bodyPr wrap="none" anchor="ctr"/>
          <a:lstStyle/>
          <a:p>
            <a:endParaRPr lang="ko-KR" altLang="en-US"/>
          </a:p>
        </p:txBody>
      </p:sp>
      <p:sp>
        <p:nvSpPr>
          <p:cNvPr id="17428" name="Line 18"/>
          <p:cNvSpPr>
            <a:spLocks noChangeShapeType="1"/>
          </p:cNvSpPr>
          <p:nvPr/>
        </p:nvSpPr>
        <p:spPr bwMode="auto">
          <a:xfrm>
            <a:off x="5565775" y="2592388"/>
            <a:ext cx="0" cy="101600"/>
          </a:xfrm>
          <a:prstGeom prst="line">
            <a:avLst/>
          </a:prstGeom>
          <a:noFill/>
          <a:ln w="25400">
            <a:solidFill>
              <a:schemeClr val="bg2"/>
            </a:solidFill>
            <a:round/>
            <a:headEnd/>
            <a:tailEnd/>
          </a:ln>
        </p:spPr>
        <p:txBody>
          <a:bodyPr wrap="none" anchor="ctr"/>
          <a:lstStyle/>
          <a:p>
            <a:endParaRPr lang="ko-KR" altLang="en-US"/>
          </a:p>
        </p:txBody>
      </p:sp>
      <p:sp>
        <p:nvSpPr>
          <p:cNvPr id="17429" name="Line 19"/>
          <p:cNvSpPr>
            <a:spLocks noChangeShapeType="1"/>
          </p:cNvSpPr>
          <p:nvPr/>
        </p:nvSpPr>
        <p:spPr bwMode="auto">
          <a:xfrm>
            <a:off x="4448175" y="2706688"/>
            <a:ext cx="1104900" cy="0"/>
          </a:xfrm>
          <a:prstGeom prst="line">
            <a:avLst/>
          </a:prstGeom>
          <a:noFill/>
          <a:ln w="25400">
            <a:solidFill>
              <a:schemeClr val="bg2"/>
            </a:solidFill>
            <a:round/>
            <a:headEnd/>
            <a:tailEnd/>
          </a:ln>
        </p:spPr>
        <p:txBody>
          <a:bodyPr wrap="none" anchor="ctr"/>
          <a:lstStyle/>
          <a:p>
            <a:endParaRPr lang="ko-KR" altLang="en-US"/>
          </a:p>
        </p:txBody>
      </p:sp>
      <p:sp>
        <p:nvSpPr>
          <p:cNvPr id="17430" name="Line 20"/>
          <p:cNvSpPr>
            <a:spLocks noChangeShapeType="1"/>
          </p:cNvSpPr>
          <p:nvPr/>
        </p:nvSpPr>
        <p:spPr bwMode="auto">
          <a:xfrm>
            <a:off x="5006975" y="2706688"/>
            <a:ext cx="0" cy="152400"/>
          </a:xfrm>
          <a:prstGeom prst="line">
            <a:avLst/>
          </a:prstGeom>
          <a:noFill/>
          <a:ln w="25400">
            <a:solidFill>
              <a:schemeClr val="bg2"/>
            </a:solidFill>
            <a:round/>
            <a:headEnd/>
            <a:tailEnd/>
          </a:ln>
        </p:spPr>
        <p:txBody>
          <a:bodyPr wrap="none" anchor="ctr"/>
          <a:lstStyle/>
          <a:p>
            <a:endParaRPr lang="ko-KR" altLang="en-US"/>
          </a:p>
        </p:txBody>
      </p:sp>
      <p:sp>
        <p:nvSpPr>
          <p:cNvPr id="17431" name="Rectangle 21"/>
          <p:cNvSpPr>
            <a:spLocks noChangeArrowheads="1"/>
          </p:cNvSpPr>
          <p:nvPr/>
        </p:nvSpPr>
        <p:spPr bwMode="auto">
          <a:xfrm>
            <a:off x="4829175" y="2909888"/>
            <a:ext cx="355600" cy="1778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7432" name="Rectangle 22"/>
          <p:cNvSpPr>
            <a:spLocks noChangeArrowheads="1"/>
          </p:cNvSpPr>
          <p:nvPr/>
        </p:nvSpPr>
        <p:spPr bwMode="auto">
          <a:xfrm>
            <a:off x="4816475" y="2897188"/>
            <a:ext cx="381000" cy="203200"/>
          </a:xfrm>
          <a:prstGeom prst="rect">
            <a:avLst/>
          </a:prstGeom>
          <a:noFill/>
          <a:ln w="25400">
            <a:solidFill>
              <a:schemeClr val="bg2"/>
            </a:solidFill>
            <a:miter lim="800000"/>
            <a:headEnd/>
            <a:tailEnd/>
          </a:ln>
        </p:spPr>
        <p:txBody>
          <a:bodyPr wrap="none" anchor="ctr"/>
          <a:lstStyle/>
          <a:p>
            <a:endParaRPr lang="ko-KR" altLang="en-US">
              <a:ea typeface="굴림" pitchFamily="50" charset="-127"/>
            </a:endParaRPr>
          </a:p>
        </p:txBody>
      </p:sp>
      <p:sp>
        <p:nvSpPr>
          <p:cNvPr id="17433" name="Line 23"/>
          <p:cNvSpPr>
            <a:spLocks noChangeShapeType="1"/>
          </p:cNvSpPr>
          <p:nvPr/>
        </p:nvSpPr>
        <p:spPr bwMode="auto">
          <a:xfrm>
            <a:off x="5006975" y="3113088"/>
            <a:ext cx="0" cy="190500"/>
          </a:xfrm>
          <a:prstGeom prst="line">
            <a:avLst/>
          </a:prstGeom>
          <a:noFill/>
          <a:ln w="25400">
            <a:solidFill>
              <a:schemeClr val="bg2"/>
            </a:solidFill>
            <a:round/>
            <a:headEnd/>
            <a:tailEnd/>
          </a:ln>
        </p:spPr>
        <p:txBody>
          <a:bodyPr wrap="none" anchor="ctr"/>
          <a:lstStyle/>
          <a:p>
            <a:endParaRPr lang="ko-KR" altLang="en-US"/>
          </a:p>
        </p:txBody>
      </p:sp>
      <p:sp>
        <p:nvSpPr>
          <p:cNvPr id="17434" name="Line 24"/>
          <p:cNvSpPr>
            <a:spLocks noChangeShapeType="1"/>
          </p:cNvSpPr>
          <p:nvPr/>
        </p:nvSpPr>
        <p:spPr bwMode="auto">
          <a:xfrm>
            <a:off x="5006975" y="3417888"/>
            <a:ext cx="0" cy="63500"/>
          </a:xfrm>
          <a:prstGeom prst="line">
            <a:avLst/>
          </a:prstGeom>
          <a:noFill/>
          <a:ln w="25400">
            <a:solidFill>
              <a:schemeClr val="bg2"/>
            </a:solidFill>
            <a:round/>
            <a:headEnd/>
            <a:tailEnd/>
          </a:ln>
        </p:spPr>
        <p:txBody>
          <a:bodyPr wrap="none" anchor="ctr"/>
          <a:lstStyle/>
          <a:p>
            <a:endParaRPr lang="ko-KR" altLang="en-US"/>
          </a:p>
        </p:txBody>
      </p:sp>
      <p:sp>
        <p:nvSpPr>
          <p:cNvPr id="17435" name="Line 25"/>
          <p:cNvSpPr>
            <a:spLocks noChangeShapeType="1"/>
          </p:cNvSpPr>
          <p:nvPr/>
        </p:nvSpPr>
        <p:spPr bwMode="auto">
          <a:xfrm>
            <a:off x="5006975" y="1741488"/>
            <a:ext cx="863600" cy="0"/>
          </a:xfrm>
          <a:prstGeom prst="line">
            <a:avLst/>
          </a:prstGeom>
          <a:noFill/>
          <a:ln w="25400">
            <a:solidFill>
              <a:schemeClr val="bg2"/>
            </a:solidFill>
            <a:round/>
            <a:headEnd/>
            <a:tailEnd/>
          </a:ln>
        </p:spPr>
        <p:txBody>
          <a:bodyPr wrap="none" anchor="ctr"/>
          <a:lstStyle/>
          <a:p>
            <a:endParaRPr lang="ko-KR" altLang="en-US"/>
          </a:p>
        </p:txBody>
      </p:sp>
      <p:sp>
        <p:nvSpPr>
          <p:cNvPr id="17436" name="Line 26"/>
          <p:cNvSpPr>
            <a:spLocks noChangeShapeType="1"/>
          </p:cNvSpPr>
          <p:nvPr/>
        </p:nvSpPr>
        <p:spPr bwMode="auto">
          <a:xfrm>
            <a:off x="5006975" y="3468688"/>
            <a:ext cx="863600" cy="0"/>
          </a:xfrm>
          <a:prstGeom prst="line">
            <a:avLst/>
          </a:prstGeom>
          <a:noFill/>
          <a:ln w="25400">
            <a:solidFill>
              <a:schemeClr val="bg2"/>
            </a:solidFill>
            <a:round/>
            <a:headEnd/>
            <a:tailEnd/>
          </a:ln>
        </p:spPr>
        <p:txBody>
          <a:bodyPr wrap="none" anchor="ctr"/>
          <a:lstStyle/>
          <a:p>
            <a:endParaRPr lang="ko-KR" altLang="en-US"/>
          </a:p>
        </p:txBody>
      </p:sp>
      <p:sp>
        <p:nvSpPr>
          <p:cNvPr id="17437" name="Line 27"/>
          <p:cNvSpPr>
            <a:spLocks noChangeShapeType="1"/>
          </p:cNvSpPr>
          <p:nvPr/>
        </p:nvSpPr>
        <p:spPr bwMode="auto">
          <a:xfrm>
            <a:off x="5883275" y="1741488"/>
            <a:ext cx="0" cy="1714500"/>
          </a:xfrm>
          <a:prstGeom prst="line">
            <a:avLst/>
          </a:prstGeom>
          <a:noFill/>
          <a:ln w="25400">
            <a:solidFill>
              <a:schemeClr val="bg2"/>
            </a:solidFill>
            <a:round/>
            <a:headEnd/>
            <a:tailEnd/>
          </a:ln>
        </p:spPr>
        <p:txBody>
          <a:bodyPr wrap="none" anchor="ctr"/>
          <a:lstStyle/>
          <a:p>
            <a:endParaRPr lang="ko-KR" altLang="en-US"/>
          </a:p>
        </p:txBody>
      </p:sp>
      <p:sp>
        <p:nvSpPr>
          <p:cNvPr id="1240092" name="Rectangle 28"/>
          <p:cNvSpPr>
            <a:spLocks noChangeArrowheads="1"/>
          </p:cNvSpPr>
          <p:nvPr/>
        </p:nvSpPr>
        <p:spPr bwMode="auto">
          <a:xfrm>
            <a:off x="2097088" y="3949700"/>
            <a:ext cx="4660900" cy="454025"/>
          </a:xfrm>
          <a:prstGeom prst="rect">
            <a:avLst/>
          </a:prstGeom>
          <a:noFill/>
          <a:ln w="254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 our goal is to ensure that </a:t>
            </a:r>
            <a:r>
              <a:rPr lang="en-US" altLang="ko-KR" sz="2400">
                <a:solidFill>
                  <a:srgbClr val="FF0000"/>
                </a:solidFill>
                <a:effectLst>
                  <a:outerShdw blurRad="38100" dist="38100" dir="2700000" algn="tl">
                    <a:srgbClr val="C0C0C0"/>
                  </a:outerShdw>
                </a:effectLst>
                <a:ea typeface="굴림" pitchFamily="50" charset="-127"/>
              </a:rPr>
              <a:t>all</a:t>
            </a:r>
            <a:r>
              <a:rPr lang="en-US" altLang="ko-KR" sz="2400">
                <a:solidFill>
                  <a:schemeClr val="bg1"/>
                </a:solidFill>
                <a:effectLst>
                  <a:outerShdw blurRad="38100" dist="38100" dir="2700000" algn="tl">
                    <a:srgbClr val="C0C0C0"/>
                  </a:outerShdw>
                </a:effectLst>
                <a:ea typeface="굴림" pitchFamily="50" charset="-127"/>
              </a:rPr>
              <a:t> </a:t>
            </a:r>
          </a:p>
        </p:txBody>
      </p:sp>
      <p:sp>
        <p:nvSpPr>
          <p:cNvPr id="1240093" name="Rectangle 29"/>
          <p:cNvSpPr>
            <a:spLocks noChangeArrowheads="1"/>
          </p:cNvSpPr>
          <p:nvPr/>
        </p:nvSpPr>
        <p:spPr bwMode="auto">
          <a:xfrm>
            <a:off x="2097088" y="4267200"/>
            <a:ext cx="4903787" cy="454025"/>
          </a:xfrm>
          <a:prstGeom prst="rect">
            <a:avLst/>
          </a:prstGeom>
          <a:noFill/>
          <a:ln w="25400">
            <a:noFill/>
            <a:miter lim="800000"/>
            <a:headEnd/>
            <a:tailEnd/>
          </a:ln>
          <a:effectLst/>
        </p:spPr>
        <p:txBody>
          <a:bodyPr wrap="none" lIns="90487" tIns="44450" rIns="90487" bIns="44450">
            <a:spAutoFit/>
          </a:bodyPr>
          <a:lstStyle/>
          <a:p>
            <a:pPr>
              <a:lnSpc>
                <a:spcPct val="100000"/>
              </a:lnSpc>
              <a:defRPr/>
            </a:pPr>
            <a:r>
              <a:rPr lang="en-US" altLang="ko-KR" sz="2400">
                <a:solidFill>
                  <a:srgbClr val="FF0000"/>
                </a:solidFill>
                <a:effectLst>
                  <a:outerShdw blurRad="38100" dist="38100" dir="2700000" algn="tl">
                    <a:srgbClr val="C0C0C0"/>
                  </a:outerShdw>
                </a:effectLst>
                <a:ea typeface="굴림" pitchFamily="50" charset="-127"/>
              </a:rPr>
              <a:t>statements</a:t>
            </a:r>
            <a:r>
              <a:rPr lang="en-US" altLang="ko-KR" sz="2400">
                <a:solidFill>
                  <a:schemeClr val="bg1"/>
                </a:solidFill>
                <a:effectLst>
                  <a:outerShdw blurRad="38100" dist="38100" dir="2700000" algn="tl">
                    <a:srgbClr val="C0C0C0"/>
                  </a:outerShdw>
                </a:effectLst>
                <a:ea typeface="굴림" pitchFamily="50" charset="-127"/>
              </a:rPr>
              <a:t> and </a:t>
            </a:r>
            <a:r>
              <a:rPr lang="en-US" altLang="ko-KR" sz="2400">
                <a:solidFill>
                  <a:srgbClr val="FF0000"/>
                </a:solidFill>
                <a:effectLst>
                  <a:outerShdw blurRad="38100" dist="38100" dir="2700000" algn="tl">
                    <a:srgbClr val="C0C0C0"/>
                  </a:outerShdw>
                </a:effectLst>
                <a:ea typeface="굴림" pitchFamily="50" charset="-127"/>
              </a:rPr>
              <a:t>conditions</a:t>
            </a:r>
            <a:r>
              <a:rPr lang="en-US" altLang="ko-KR" sz="2400">
                <a:solidFill>
                  <a:schemeClr val="bg1"/>
                </a:solidFill>
                <a:effectLst>
                  <a:outerShdw blurRad="38100" dist="38100" dir="2700000" algn="tl">
                    <a:srgbClr val="C0C0C0"/>
                  </a:outerShdw>
                </a:effectLst>
                <a:ea typeface="굴림" pitchFamily="50" charset="-127"/>
              </a:rPr>
              <a:t> have </a:t>
            </a:r>
          </a:p>
        </p:txBody>
      </p:sp>
      <p:sp>
        <p:nvSpPr>
          <p:cNvPr id="1240094" name="Rectangle 30"/>
          <p:cNvSpPr>
            <a:spLocks noChangeArrowheads="1"/>
          </p:cNvSpPr>
          <p:nvPr/>
        </p:nvSpPr>
        <p:spPr bwMode="auto">
          <a:xfrm>
            <a:off x="2097088" y="4584700"/>
            <a:ext cx="5981700" cy="1196975"/>
          </a:xfrm>
          <a:prstGeom prst="rect">
            <a:avLst/>
          </a:prstGeom>
          <a:noFill/>
          <a:ln w="25400">
            <a:noFill/>
            <a:miter lim="800000"/>
            <a:headEnd/>
            <a:tailEnd/>
          </a:ln>
          <a:effectLst/>
        </p:spPr>
        <p:txBody>
          <a:bodyPr wrap="none" lIns="90487" tIns="44450" rIns="90487" bIns="44450">
            <a:spAutoFit/>
          </a:bodyPr>
          <a:lstStyle/>
          <a:p>
            <a:pPr>
              <a:lnSpc>
                <a:spcPct val="100000"/>
              </a:lnSpc>
              <a:defRPr/>
            </a:pPr>
            <a:r>
              <a:rPr lang="en-US" altLang="ko-KR" sz="2400" dirty="0">
                <a:solidFill>
                  <a:schemeClr val="bg1"/>
                </a:solidFill>
                <a:effectLst>
                  <a:outerShdw blurRad="38100" dist="38100" dir="2700000" algn="tl">
                    <a:srgbClr val="C0C0C0"/>
                  </a:outerShdw>
                </a:effectLst>
                <a:ea typeface="굴림" pitchFamily="50" charset="-127"/>
              </a:rPr>
              <a:t>been executed at least </a:t>
            </a:r>
            <a:r>
              <a:rPr lang="en-US" altLang="ko-KR" sz="2400" dirty="0">
                <a:solidFill>
                  <a:srgbClr val="FF0000"/>
                </a:solidFill>
                <a:effectLst>
                  <a:outerShdw blurRad="38100" dist="38100" dir="2700000" algn="tl">
                    <a:srgbClr val="C0C0C0"/>
                  </a:outerShdw>
                </a:effectLst>
                <a:ea typeface="굴림" pitchFamily="50" charset="-127"/>
              </a:rPr>
              <a:t>once</a:t>
            </a:r>
            <a:r>
              <a:rPr lang="en-US" altLang="ko-KR" sz="2400" dirty="0">
                <a:solidFill>
                  <a:schemeClr val="bg1"/>
                </a:solidFill>
                <a:effectLst>
                  <a:outerShdw blurRad="38100" dist="38100" dir="2700000" algn="tl">
                    <a:srgbClr val="C0C0C0"/>
                  </a:outerShdw>
                </a:effectLst>
                <a:ea typeface="굴림" pitchFamily="50" charset="-127"/>
              </a:rPr>
              <a:t> ...</a:t>
            </a:r>
          </a:p>
          <a:p>
            <a:pPr>
              <a:lnSpc>
                <a:spcPct val="100000"/>
              </a:lnSpc>
              <a:defRPr/>
            </a:pPr>
            <a:r>
              <a:rPr lang="en-US" altLang="ko-KR" sz="2400" dirty="0">
                <a:solidFill>
                  <a:schemeClr val="bg1"/>
                </a:solidFill>
                <a:effectLst>
                  <a:outerShdw blurRad="38100" dist="38100" dir="2700000" algn="tl">
                    <a:srgbClr val="C0C0C0"/>
                  </a:outerShdw>
                </a:effectLst>
                <a:ea typeface="굴림" pitchFamily="50" charset="-127"/>
              </a:rPr>
              <a:t>(statement coverage, branch coverage, </a:t>
            </a:r>
          </a:p>
          <a:p>
            <a:pPr>
              <a:lnSpc>
                <a:spcPct val="100000"/>
              </a:lnSpc>
              <a:defRPr/>
            </a:pPr>
            <a:r>
              <a:rPr lang="en-US" altLang="ko-KR" sz="2400" dirty="0">
                <a:solidFill>
                  <a:schemeClr val="bg1"/>
                </a:solidFill>
                <a:effectLst>
                  <a:outerShdw blurRad="38100" dist="38100" dir="2700000" algn="tl">
                    <a:srgbClr val="C0C0C0"/>
                  </a:outerShdw>
                </a:effectLst>
                <a:ea typeface="굴림" pitchFamily="50" charset="-127"/>
              </a:rPr>
              <a:t>path coverage, </a:t>
            </a:r>
            <a:r>
              <a:rPr lang="en-US" altLang="ko-KR" sz="2400" dirty="0" smtClean="0">
                <a:solidFill>
                  <a:schemeClr val="bg1"/>
                </a:solidFill>
                <a:effectLst>
                  <a:outerShdw blurRad="38100" dist="38100" dir="2700000" algn="tl">
                    <a:srgbClr val="C0C0C0"/>
                  </a:outerShdw>
                </a:effectLst>
                <a:ea typeface="굴림" pitchFamily="50" charset="-127"/>
              </a:rPr>
              <a:t>MC/DC coverage, </a:t>
            </a:r>
            <a:r>
              <a:rPr lang="en-US" altLang="ko-KR" sz="2400" dirty="0" err="1" smtClean="0">
                <a:solidFill>
                  <a:schemeClr val="bg1"/>
                </a:solidFill>
                <a:effectLst>
                  <a:outerShdw blurRad="38100" dist="38100" dir="2700000" algn="tl">
                    <a:srgbClr val="C0C0C0"/>
                  </a:outerShdw>
                </a:effectLst>
                <a:ea typeface="굴림" pitchFamily="50" charset="-127"/>
              </a:rPr>
              <a:t>etc</a:t>
            </a:r>
            <a:r>
              <a:rPr lang="en-US" altLang="ko-KR" sz="2400" dirty="0">
                <a:solidFill>
                  <a:schemeClr val="bg1"/>
                </a:solidFill>
                <a:effectLst>
                  <a:outerShdw blurRad="38100" dist="38100" dir="2700000" algn="tl">
                    <a:srgbClr val="C0C0C0"/>
                  </a:outerShdw>
                </a:effectLst>
                <a:ea typeface="굴림" pitchFamily="50" charset="-127"/>
              </a:rPr>
              <a:t>)</a:t>
            </a:r>
          </a:p>
        </p:txBody>
      </p:sp>
      <p:sp>
        <p:nvSpPr>
          <p:cNvPr id="17441" name="AutoShape 31"/>
          <p:cNvSpPr>
            <a:spLocks noChangeArrowheads="1"/>
          </p:cNvSpPr>
          <p:nvPr/>
        </p:nvSpPr>
        <p:spPr bwMode="auto">
          <a:xfrm>
            <a:off x="4778375" y="2071688"/>
            <a:ext cx="444500" cy="2413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7442" name="AutoShape 32"/>
          <p:cNvSpPr>
            <a:spLocks noChangeArrowheads="1"/>
          </p:cNvSpPr>
          <p:nvPr/>
        </p:nvSpPr>
        <p:spPr bwMode="auto">
          <a:xfrm>
            <a:off x="4778375" y="3328988"/>
            <a:ext cx="444500" cy="2413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7443" name="Line 33"/>
          <p:cNvSpPr>
            <a:spLocks noChangeShapeType="1"/>
          </p:cNvSpPr>
          <p:nvPr/>
        </p:nvSpPr>
        <p:spPr bwMode="auto">
          <a:xfrm>
            <a:off x="5006975" y="3608388"/>
            <a:ext cx="0" cy="317500"/>
          </a:xfrm>
          <a:prstGeom prst="line">
            <a:avLst/>
          </a:prstGeom>
          <a:noFill/>
          <a:ln w="25400">
            <a:solidFill>
              <a:schemeClr val="tx1"/>
            </a:solidFill>
            <a:round/>
            <a:headEnd/>
            <a:tailEnd type="triangle" w="med" len="med"/>
          </a:ln>
        </p:spPr>
        <p:txBody>
          <a:bodyPr wrap="none" anchor="ctr"/>
          <a:lstStyle/>
          <a:p>
            <a:endParaRPr lang="ko-KR" altLang="en-US"/>
          </a:p>
        </p:txBody>
      </p:sp>
      <p:pic>
        <p:nvPicPr>
          <p:cNvPr id="17444" name="Picture 34"/>
          <p:cNvPicPr>
            <a:picLocks noChangeArrowheads="1"/>
          </p:cNvPicPr>
          <p:nvPr/>
        </p:nvPicPr>
        <p:blipFill>
          <a:blip r:embed="rId2"/>
          <a:srcRect/>
          <a:stretch>
            <a:fillRect/>
          </a:stretch>
        </p:blipFill>
        <p:spPr bwMode="auto">
          <a:xfrm>
            <a:off x="2563813" y="1044575"/>
            <a:ext cx="2068512" cy="2505075"/>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Hierarchy </a:t>
            </a:r>
            <a:r>
              <a:rPr lang="en-US" smtClean="0"/>
              <a:t>of S</a:t>
            </a:r>
            <a:r>
              <a:rPr lang="en-US" altLang="ko-KR" smtClean="0"/>
              <a:t>tructural/graph</a:t>
            </a:r>
            <a:r>
              <a:rPr lang="ko-KR" altLang="en-US" smtClean="0"/>
              <a:t> </a:t>
            </a:r>
            <a:r>
              <a:rPr lang="en-US" dirty="0" smtClean="0"/>
              <a:t>SW Coverages</a:t>
            </a:r>
            <a:endParaRPr lang="en-US" dirty="0"/>
          </a:p>
        </p:txBody>
      </p:sp>
      <p:sp>
        <p:nvSpPr>
          <p:cNvPr id="5" name="슬라이드 번호 개체 틀 4"/>
          <p:cNvSpPr>
            <a:spLocks noGrp="1"/>
          </p:cNvSpPr>
          <p:nvPr>
            <p:ph type="sldNum" sz="quarter" idx="12"/>
          </p:nvPr>
        </p:nvSpPr>
        <p:spPr/>
        <p:txBody>
          <a:bodyPr/>
          <a:lstStyle/>
          <a:p>
            <a:fld id="{653EB63F-210B-426B-8655-095B3862437C}" type="slidenum">
              <a:rPr lang="ko-KR" altLang="en-US" smtClean="0">
                <a:solidFill>
                  <a:srgbClr val="003399"/>
                </a:solidFill>
              </a:rPr>
              <a:pPr/>
              <a:t>12</a:t>
            </a:fld>
            <a:r>
              <a:rPr lang="en-US" altLang="ko-KR" dirty="0" smtClean="0">
                <a:solidFill>
                  <a:srgbClr val="003399"/>
                </a:solidFill>
              </a:rPr>
              <a:t>/60</a:t>
            </a:r>
            <a:endParaRPr lang="ko-KR" altLang="en-US" dirty="0">
              <a:solidFill>
                <a:srgbClr val="003399"/>
              </a:solidFill>
            </a:endParaRPr>
          </a:p>
        </p:txBody>
      </p:sp>
      <p:grpSp>
        <p:nvGrpSpPr>
          <p:cNvPr id="6" name="Group 34"/>
          <p:cNvGrpSpPr>
            <a:grpSpLocks/>
          </p:cNvGrpSpPr>
          <p:nvPr/>
        </p:nvGrpSpPr>
        <p:grpSpPr bwMode="auto">
          <a:xfrm>
            <a:off x="5154158" y="4628543"/>
            <a:ext cx="1640358" cy="590052"/>
            <a:chOff x="3708" y="3359"/>
            <a:chExt cx="1057" cy="593"/>
          </a:xfrm>
          <a:noFill/>
        </p:grpSpPr>
        <p:sp>
          <p:nvSpPr>
            <p:cNvPr id="46" name="Text Box 9"/>
            <p:cNvSpPr txBox="1">
              <a:spLocks noChangeArrowheads="1"/>
            </p:cNvSpPr>
            <p:nvPr/>
          </p:nvSpPr>
          <p:spPr bwMode="auto">
            <a:xfrm>
              <a:off x="3708" y="3359"/>
              <a:ext cx="1057"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a:solidFill>
                    <a:srgbClr val="000000"/>
                  </a:solidFill>
                  <a:latin typeface="Times New Roman" pitchFamily="18" charset="0"/>
                  <a:ea typeface="굴림" pitchFamily="50" charset="-127"/>
                </a:rPr>
                <a:t>Simple Round Trip Coverage</a:t>
              </a:r>
            </a:p>
            <a:p>
              <a:pPr algn="ctr">
                <a:lnSpc>
                  <a:spcPct val="70000"/>
                </a:lnSpc>
                <a:spcBef>
                  <a:spcPct val="50000"/>
                </a:spcBef>
                <a:defRPr/>
              </a:pPr>
              <a:r>
                <a:rPr lang="en-US" altLang="ko-KR" sz="1244">
                  <a:solidFill>
                    <a:srgbClr val="000000"/>
                  </a:solidFill>
                  <a:latin typeface="Times New Roman" pitchFamily="18" charset="0"/>
                  <a:ea typeface="굴림" pitchFamily="50" charset="-127"/>
                </a:rPr>
                <a:t>SRTC</a:t>
              </a:r>
            </a:p>
          </p:txBody>
        </p:sp>
        <p:sp>
          <p:nvSpPr>
            <p:cNvPr id="47" name="Line 10"/>
            <p:cNvSpPr>
              <a:spLocks noChangeShapeType="1"/>
            </p:cNvSpPr>
            <p:nvPr/>
          </p:nvSpPr>
          <p:spPr bwMode="auto">
            <a:xfrm>
              <a:off x="3785" y="3682"/>
              <a:ext cx="902"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7" name="Group 35"/>
          <p:cNvGrpSpPr>
            <a:grpSpLocks/>
          </p:cNvGrpSpPr>
          <p:nvPr/>
        </p:nvGrpSpPr>
        <p:grpSpPr bwMode="auto">
          <a:xfrm>
            <a:off x="3135578" y="4898192"/>
            <a:ext cx="1122055" cy="590051"/>
            <a:chOff x="2332" y="3448"/>
            <a:chExt cx="801" cy="593"/>
          </a:xfrm>
          <a:noFill/>
        </p:grpSpPr>
        <p:sp>
          <p:nvSpPr>
            <p:cNvPr id="44" name="Text Box 20"/>
            <p:cNvSpPr txBox="1">
              <a:spLocks noChangeArrowheads="1"/>
            </p:cNvSpPr>
            <p:nvPr/>
          </p:nvSpPr>
          <p:spPr bwMode="auto">
            <a:xfrm>
              <a:off x="2332" y="3448"/>
              <a:ext cx="801"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a:solidFill>
                    <a:srgbClr val="000000"/>
                  </a:solidFill>
                  <a:latin typeface="Times New Roman" pitchFamily="18" charset="0"/>
                  <a:ea typeface="굴림" pitchFamily="50" charset="-127"/>
                </a:rPr>
                <a:t>Node Coverage</a:t>
              </a:r>
            </a:p>
            <a:p>
              <a:pPr algn="ctr">
                <a:lnSpc>
                  <a:spcPct val="70000"/>
                </a:lnSpc>
                <a:spcBef>
                  <a:spcPct val="50000"/>
                </a:spcBef>
                <a:defRPr/>
              </a:pPr>
              <a:r>
                <a:rPr lang="en-US" altLang="ko-KR" sz="1244">
                  <a:solidFill>
                    <a:srgbClr val="000000"/>
                  </a:solidFill>
                  <a:latin typeface="Times New Roman" pitchFamily="18" charset="0"/>
                  <a:ea typeface="굴림" pitchFamily="50" charset="-127"/>
                </a:rPr>
                <a:t>NC</a:t>
              </a:r>
            </a:p>
          </p:txBody>
        </p:sp>
        <p:sp>
          <p:nvSpPr>
            <p:cNvPr id="45" name="Line 21"/>
            <p:cNvSpPr>
              <a:spLocks noChangeShapeType="1"/>
            </p:cNvSpPr>
            <p:nvPr/>
          </p:nvSpPr>
          <p:spPr bwMode="auto">
            <a:xfrm>
              <a:off x="2390" y="3771"/>
              <a:ext cx="684"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8" name="Group 36"/>
          <p:cNvGrpSpPr>
            <a:grpSpLocks/>
          </p:cNvGrpSpPr>
          <p:nvPr/>
        </p:nvGrpSpPr>
        <p:grpSpPr bwMode="auto">
          <a:xfrm>
            <a:off x="3149586" y="4183764"/>
            <a:ext cx="1092638" cy="590051"/>
            <a:chOff x="2342" y="2730"/>
            <a:chExt cx="780" cy="593"/>
          </a:xfrm>
          <a:noFill/>
        </p:grpSpPr>
        <p:sp>
          <p:nvSpPr>
            <p:cNvPr id="42" name="Text Box 23"/>
            <p:cNvSpPr txBox="1">
              <a:spLocks noChangeArrowheads="1"/>
            </p:cNvSpPr>
            <p:nvPr/>
          </p:nvSpPr>
          <p:spPr bwMode="auto">
            <a:xfrm>
              <a:off x="2342" y="2730"/>
              <a:ext cx="780"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Edge Coverage</a:t>
              </a:r>
            </a:p>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EC</a:t>
              </a:r>
            </a:p>
          </p:txBody>
        </p:sp>
        <p:sp>
          <p:nvSpPr>
            <p:cNvPr id="43" name="Line 24"/>
            <p:cNvSpPr>
              <a:spLocks noChangeShapeType="1"/>
            </p:cNvSpPr>
            <p:nvPr/>
          </p:nvSpPr>
          <p:spPr bwMode="auto">
            <a:xfrm>
              <a:off x="2399" y="3053"/>
              <a:ext cx="665"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9" name="Group 37"/>
          <p:cNvGrpSpPr>
            <a:grpSpLocks/>
          </p:cNvGrpSpPr>
          <p:nvPr/>
        </p:nvGrpSpPr>
        <p:grpSpPr bwMode="auto">
          <a:xfrm>
            <a:off x="3164995" y="3469336"/>
            <a:ext cx="1063221" cy="590052"/>
            <a:chOff x="2360" y="2012"/>
            <a:chExt cx="759" cy="593"/>
          </a:xfrm>
          <a:noFill/>
        </p:grpSpPr>
        <p:sp>
          <p:nvSpPr>
            <p:cNvPr id="40" name="Text Box 26"/>
            <p:cNvSpPr txBox="1">
              <a:spLocks noChangeArrowheads="1"/>
            </p:cNvSpPr>
            <p:nvPr/>
          </p:nvSpPr>
          <p:spPr bwMode="auto">
            <a:xfrm>
              <a:off x="2360" y="2012"/>
              <a:ext cx="759"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a:solidFill>
                    <a:srgbClr val="000000"/>
                  </a:solidFill>
                  <a:latin typeface="Times New Roman" pitchFamily="18" charset="0"/>
                  <a:ea typeface="굴림" pitchFamily="50" charset="-127"/>
                </a:rPr>
                <a:t>Edge-Pair Coverage</a:t>
              </a:r>
            </a:p>
            <a:p>
              <a:pPr algn="ctr">
                <a:lnSpc>
                  <a:spcPct val="70000"/>
                </a:lnSpc>
                <a:spcBef>
                  <a:spcPct val="50000"/>
                </a:spcBef>
                <a:defRPr/>
              </a:pPr>
              <a:r>
                <a:rPr lang="en-US" altLang="ko-KR" sz="1244">
                  <a:solidFill>
                    <a:srgbClr val="000000"/>
                  </a:solidFill>
                  <a:latin typeface="Times New Roman" pitchFamily="18" charset="0"/>
                  <a:ea typeface="굴림" pitchFamily="50" charset="-127"/>
                </a:rPr>
                <a:t>EPC</a:t>
              </a:r>
            </a:p>
          </p:txBody>
        </p:sp>
        <p:sp>
          <p:nvSpPr>
            <p:cNvPr id="41" name="Line 27"/>
            <p:cNvSpPr>
              <a:spLocks noChangeShapeType="1"/>
            </p:cNvSpPr>
            <p:nvPr/>
          </p:nvSpPr>
          <p:spPr bwMode="auto">
            <a:xfrm>
              <a:off x="2415" y="2335"/>
              <a:ext cx="648"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10" name="Group 38"/>
          <p:cNvGrpSpPr>
            <a:grpSpLocks/>
          </p:cNvGrpSpPr>
          <p:nvPr/>
        </p:nvGrpSpPr>
        <p:grpSpPr bwMode="auto">
          <a:xfrm>
            <a:off x="4240825" y="2754905"/>
            <a:ext cx="1529693" cy="590051"/>
            <a:chOff x="3153" y="1294"/>
            <a:chExt cx="1092" cy="593"/>
          </a:xfrm>
          <a:noFill/>
        </p:grpSpPr>
        <p:sp>
          <p:nvSpPr>
            <p:cNvPr id="38" name="Text Box 29"/>
            <p:cNvSpPr txBox="1">
              <a:spLocks noChangeArrowheads="1"/>
            </p:cNvSpPr>
            <p:nvPr/>
          </p:nvSpPr>
          <p:spPr bwMode="auto">
            <a:xfrm>
              <a:off x="3153" y="1294"/>
              <a:ext cx="1092"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Prime Path Coverage</a:t>
              </a:r>
            </a:p>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PPC</a:t>
              </a:r>
            </a:p>
          </p:txBody>
        </p:sp>
        <p:sp>
          <p:nvSpPr>
            <p:cNvPr id="39" name="Line 30"/>
            <p:cNvSpPr>
              <a:spLocks noChangeShapeType="1"/>
            </p:cNvSpPr>
            <p:nvPr/>
          </p:nvSpPr>
          <p:spPr bwMode="auto">
            <a:xfrm>
              <a:off x="3233" y="1599"/>
              <a:ext cx="931"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11" name="Group 39"/>
          <p:cNvGrpSpPr>
            <a:grpSpLocks/>
          </p:cNvGrpSpPr>
          <p:nvPr/>
        </p:nvGrpSpPr>
        <p:grpSpPr bwMode="auto">
          <a:xfrm>
            <a:off x="4235221" y="2040477"/>
            <a:ext cx="1539500" cy="590052"/>
            <a:chOff x="3145" y="576"/>
            <a:chExt cx="1099" cy="593"/>
          </a:xfrm>
          <a:noFill/>
        </p:grpSpPr>
        <p:sp>
          <p:nvSpPr>
            <p:cNvPr id="36" name="Text Box 32"/>
            <p:cNvSpPr txBox="1">
              <a:spLocks noChangeArrowheads="1"/>
            </p:cNvSpPr>
            <p:nvPr/>
          </p:nvSpPr>
          <p:spPr bwMode="auto">
            <a:xfrm>
              <a:off x="3145" y="576"/>
              <a:ext cx="1099"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Complete Path Coverage</a:t>
              </a:r>
            </a:p>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CPC</a:t>
              </a:r>
            </a:p>
          </p:txBody>
        </p:sp>
        <p:sp>
          <p:nvSpPr>
            <p:cNvPr id="37" name="Line 33"/>
            <p:cNvSpPr>
              <a:spLocks noChangeShapeType="1"/>
            </p:cNvSpPr>
            <p:nvPr/>
          </p:nvSpPr>
          <p:spPr bwMode="auto">
            <a:xfrm>
              <a:off x="3225" y="899"/>
              <a:ext cx="938"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12" name="Group 40"/>
          <p:cNvGrpSpPr>
            <a:grpSpLocks/>
          </p:cNvGrpSpPr>
          <p:nvPr/>
        </p:nvGrpSpPr>
        <p:grpSpPr bwMode="auto">
          <a:xfrm>
            <a:off x="5152757" y="3915109"/>
            <a:ext cx="1640358" cy="590052"/>
            <a:chOff x="3708" y="3359"/>
            <a:chExt cx="1057" cy="593"/>
          </a:xfrm>
          <a:noFill/>
        </p:grpSpPr>
        <p:sp>
          <p:nvSpPr>
            <p:cNvPr id="34" name="Text Box 41"/>
            <p:cNvSpPr txBox="1">
              <a:spLocks noChangeArrowheads="1"/>
            </p:cNvSpPr>
            <p:nvPr/>
          </p:nvSpPr>
          <p:spPr bwMode="auto">
            <a:xfrm>
              <a:off x="3708" y="3359"/>
              <a:ext cx="1057"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a:solidFill>
                    <a:srgbClr val="000000"/>
                  </a:solidFill>
                  <a:latin typeface="Times New Roman" pitchFamily="18" charset="0"/>
                  <a:ea typeface="굴림" pitchFamily="50" charset="-127"/>
                </a:rPr>
                <a:t>Complete Round Trip Coverage</a:t>
              </a:r>
            </a:p>
            <a:p>
              <a:pPr algn="ctr">
                <a:lnSpc>
                  <a:spcPct val="70000"/>
                </a:lnSpc>
                <a:spcBef>
                  <a:spcPct val="50000"/>
                </a:spcBef>
                <a:defRPr/>
              </a:pPr>
              <a:r>
                <a:rPr lang="en-US" altLang="ko-KR" sz="1244">
                  <a:solidFill>
                    <a:srgbClr val="000000"/>
                  </a:solidFill>
                  <a:latin typeface="Times New Roman" pitchFamily="18" charset="0"/>
                  <a:ea typeface="굴림" pitchFamily="50" charset="-127"/>
                </a:rPr>
                <a:t>CRTC</a:t>
              </a:r>
            </a:p>
          </p:txBody>
        </p:sp>
        <p:sp>
          <p:nvSpPr>
            <p:cNvPr id="35" name="Line 42"/>
            <p:cNvSpPr>
              <a:spLocks noChangeShapeType="1"/>
            </p:cNvSpPr>
            <p:nvPr/>
          </p:nvSpPr>
          <p:spPr bwMode="auto">
            <a:xfrm>
              <a:off x="3785" y="3682"/>
              <a:ext cx="902"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13" name="Group 43"/>
          <p:cNvGrpSpPr>
            <a:grpSpLocks/>
          </p:cNvGrpSpPr>
          <p:nvPr/>
        </p:nvGrpSpPr>
        <p:grpSpPr bwMode="auto">
          <a:xfrm>
            <a:off x="1035752" y="3201674"/>
            <a:ext cx="1362996" cy="590052"/>
            <a:chOff x="2360" y="2012"/>
            <a:chExt cx="759" cy="593"/>
          </a:xfrm>
          <a:noFill/>
        </p:grpSpPr>
        <p:sp>
          <p:nvSpPr>
            <p:cNvPr id="32" name="Text Box 44"/>
            <p:cNvSpPr txBox="1">
              <a:spLocks noChangeArrowheads="1"/>
            </p:cNvSpPr>
            <p:nvPr/>
          </p:nvSpPr>
          <p:spPr bwMode="auto">
            <a:xfrm>
              <a:off x="2360" y="2012"/>
              <a:ext cx="759"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All-DU-Paths Coverage</a:t>
              </a:r>
            </a:p>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ADUP</a:t>
              </a:r>
            </a:p>
          </p:txBody>
        </p:sp>
        <p:sp>
          <p:nvSpPr>
            <p:cNvPr id="33" name="Line 45"/>
            <p:cNvSpPr>
              <a:spLocks noChangeShapeType="1"/>
            </p:cNvSpPr>
            <p:nvPr/>
          </p:nvSpPr>
          <p:spPr bwMode="auto">
            <a:xfrm>
              <a:off x="2415" y="2335"/>
              <a:ext cx="648"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14" name="Group 46"/>
          <p:cNvGrpSpPr>
            <a:grpSpLocks/>
          </p:cNvGrpSpPr>
          <p:nvPr/>
        </p:nvGrpSpPr>
        <p:grpSpPr bwMode="auto">
          <a:xfrm>
            <a:off x="1037153" y="3915106"/>
            <a:ext cx="1362996" cy="590051"/>
            <a:chOff x="2360" y="2012"/>
            <a:chExt cx="759" cy="593"/>
          </a:xfrm>
          <a:noFill/>
        </p:grpSpPr>
        <p:sp>
          <p:nvSpPr>
            <p:cNvPr id="30" name="Text Box 47"/>
            <p:cNvSpPr txBox="1">
              <a:spLocks noChangeArrowheads="1"/>
            </p:cNvSpPr>
            <p:nvPr/>
          </p:nvSpPr>
          <p:spPr bwMode="auto">
            <a:xfrm>
              <a:off x="2360" y="2012"/>
              <a:ext cx="759"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a:solidFill>
                    <a:srgbClr val="000000"/>
                  </a:solidFill>
                  <a:latin typeface="Times New Roman" pitchFamily="18" charset="0"/>
                  <a:ea typeface="굴림" pitchFamily="50" charset="-127"/>
                </a:rPr>
                <a:t>All-uses Coverage</a:t>
              </a:r>
            </a:p>
            <a:p>
              <a:pPr algn="ctr">
                <a:lnSpc>
                  <a:spcPct val="70000"/>
                </a:lnSpc>
                <a:spcBef>
                  <a:spcPct val="50000"/>
                </a:spcBef>
                <a:defRPr/>
              </a:pPr>
              <a:r>
                <a:rPr lang="en-US" altLang="ko-KR" sz="1244">
                  <a:solidFill>
                    <a:srgbClr val="000000"/>
                  </a:solidFill>
                  <a:latin typeface="Times New Roman" pitchFamily="18" charset="0"/>
                  <a:ea typeface="굴림" pitchFamily="50" charset="-127"/>
                </a:rPr>
                <a:t>AUC</a:t>
              </a:r>
            </a:p>
          </p:txBody>
        </p:sp>
        <p:sp>
          <p:nvSpPr>
            <p:cNvPr id="31" name="Line 48"/>
            <p:cNvSpPr>
              <a:spLocks noChangeShapeType="1"/>
            </p:cNvSpPr>
            <p:nvPr/>
          </p:nvSpPr>
          <p:spPr bwMode="auto">
            <a:xfrm>
              <a:off x="2415" y="2308"/>
              <a:ext cx="648"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grpSp>
        <p:nvGrpSpPr>
          <p:cNvPr id="15" name="Group 49"/>
          <p:cNvGrpSpPr>
            <a:grpSpLocks/>
          </p:cNvGrpSpPr>
          <p:nvPr/>
        </p:nvGrpSpPr>
        <p:grpSpPr bwMode="auto">
          <a:xfrm>
            <a:off x="1037153" y="4627545"/>
            <a:ext cx="1362996" cy="590051"/>
            <a:chOff x="2360" y="2012"/>
            <a:chExt cx="759" cy="593"/>
          </a:xfrm>
          <a:noFill/>
        </p:grpSpPr>
        <p:sp>
          <p:nvSpPr>
            <p:cNvPr id="28" name="Text Box 50"/>
            <p:cNvSpPr txBox="1">
              <a:spLocks noChangeArrowheads="1"/>
            </p:cNvSpPr>
            <p:nvPr/>
          </p:nvSpPr>
          <p:spPr bwMode="auto">
            <a:xfrm>
              <a:off x="2360" y="2012"/>
              <a:ext cx="759" cy="593"/>
            </a:xfrm>
            <a:prstGeom prst="rect">
              <a:avLst/>
            </a:prstGeom>
            <a:grp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a:solidFill>
                    <a:srgbClr val="000000"/>
                  </a:solidFill>
                  <a:latin typeface="Times New Roman" pitchFamily="18" charset="0"/>
                  <a:ea typeface="굴림" pitchFamily="50" charset="-127"/>
                </a:rPr>
                <a:t>All-defs Coverage</a:t>
              </a:r>
            </a:p>
            <a:p>
              <a:pPr algn="ctr">
                <a:lnSpc>
                  <a:spcPct val="70000"/>
                </a:lnSpc>
                <a:spcBef>
                  <a:spcPct val="50000"/>
                </a:spcBef>
                <a:defRPr/>
              </a:pPr>
              <a:r>
                <a:rPr lang="en-US" altLang="ko-KR" sz="1244">
                  <a:solidFill>
                    <a:srgbClr val="000000"/>
                  </a:solidFill>
                  <a:latin typeface="Times New Roman" pitchFamily="18" charset="0"/>
                  <a:ea typeface="굴림" pitchFamily="50" charset="-127"/>
                </a:rPr>
                <a:t>ADC</a:t>
              </a:r>
            </a:p>
          </p:txBody>
        </p:sp>
        <p:sp>
          <p:nvSpPr>
            <p:cNvPr id="29" name="Line 51"/>
            <p:cNvSpPr>
              <a:spLocks noChangeShapeType="1"/>
            </p:cNvSpPr>
            <p:nvPr/>
          </p:nvSpPr>
          <p:spPr bwMode="auto">
            <a:xfrm>
              <a:off x="2415" y="2335"/>
              <a:ext cx="648" cy="0"/>
            </a:xfrm>
            <a:prstGeom prst="line">
              <a:avLst/>
            </a:prstGeom>
            <a:grp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grpSp>
      <p:sp>
        <p:nvSpPr>
          <p:cNvPr id="18" name="Line 53"/>
          <p:cNvSpPr>
            <a:spLocks noChangeShapeType="1"/>
          </p:cNvSpPr>
          <p:nvPr/>
        </p:nvSpPr>
        <p:spPr bwMode="auto">
          <a:xfrm>
            <a:off x="5973636" y="4424561"/>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19" name="Line 54"/>
          <p:cNvSpPr>
            <a:spLocks noChangeShapeType="1"/>
          </p:cNvSpPr>
          <p:nvPr/>
        </p:nvSpPr>
        <p:spPr bwMode="auto">
          <a:xfrm>
            <a:off x="3695905" y="4690233"/>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20" name="Line 55"/>
          <p:cNvSpPr>
            <a:spLocks noChangeShapeType="1"/>
          </p:cNvSpPr>
          <p:nvPr/>
        </p:nvSpPr>
        <p:spPr bwMode="auto">
          <a:xfrm>
            <a:off x="3695905" y="3978789"/>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21" name="Line 56"/>
          <p:cNvSpPr>
            <a:spLocks noChangeShapeType="1"/>
          </p:cNvSpPr>
          <p:nvPr/>
        </p:nvSpPr>
        <p:spPr bwMode="auto">
          <a:xfrm>
            <a:off x="1717949" y="3714112"/>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22" name="Line 57"/>
          <p:cNvSpPr>
            <a:spLocks noChangeShapeType="1"/>
          </p:cNvSpPr>
          <p:nvPr/>
        </p:nvSpPr>
        <p:spPr bwMode="auto">
          <a:xfrm>
            <a:off x="5004269" y="2549930"/>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23" name="Line 58"/>
          <p:cNvSpPr>
            <a:spLocks noChangeShapeType="1"/>
          </p:cNvSpPr>
          <p:nvPr/>
        </p:nvSpPr>
        <p:spPr bwMode="auto">
          <a:xfrm>
            <a:off x="1717949" y="4421576"/>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cxnSp>
        <p:nvCxnSpPr>
          <p:cNvPr id="24" name="AutoShape 59"/>
          <p:cNvCxnSpPr>
            <a:cxnSpLocks noChangeShapeType="1"/>
          </p:cNvCxnSpPr>
          <p:nvPr/>
        </p:nvCxnSpPr>
        <p:spPr bwMode="auto">
          <a:xfrm rot="5400000" flipH="1" flipV="1">
            <a:off x="2650194" y="3579369"/>
            <a:ext cx="250747" cy="1438641"/>
          </a:xfrm>
          <a:prstGeom prst="curvedConnector5">
            <a:avLst>
              <a:gd name="adj1" fmla="val -56745"/>
              <a:gd name="adj2" fmla="val 50051"/>
              <a:gd name="adj3" fmla="val 157144"/>
            </a:avLst>
          </a:prstGeom>
          <a:noFill/>
          <a:ln w="38100">
            <a:solidFill>
              <a:srgbClr val="000000"/>
            </a:solidFill>
            <a:round/>
            <a:headEnd type="none" w="sm" len="sm"/>
            <a:tailEnd type="triangle" w="med" len="med"/>
          </a:ln>
        </p:spPr>
      </p:cxnSp>
      <p:cxnSp>
        <p:nvCxnSpPr>
          <p:cNvPr id="25" name="AutoShape 64"/>
          <p:cNvCxnSpPr>
            <a:cxnSpLocks noChangeShapeType="1"/>
          </p:cNvCxnSpPr>
          <p:nvPr/>
        </p:nvCxnSpPr>
        <p:spPr bwMode="auto">
          <a:xfrm rot="16200000" flipV="1">
            <a:off x="3216392" y="2036992"/>
            <a:ext cx="59701" cy="2401003"/>
          </a:xfrm>
          <a:prstGeom prst="curvedConnector5">
            <a:avLst>
              <a:gd name="adj1" fmla="val -106667"/>
              <a:gd name="adj2" fmla="val 46556"/>
              <a:gd name="adj3" fmla="val 706667"/>
            </a:avLst>
          </a:prstGeom>
          <a:noFill/>
          <a:ln w="38100">
            <a:solidFill>
              <a:srgbClr val="000000"/>
            </a:solidFill>
            <a:round/>
            <a:headEnd type="none" w="sm" len="sm"/>
            <a:tailEnd type="triangle" w="med" len="med"/>
          </a:ln>
        </p:spPr>
      </p:cxnSp>
      <p:sp>
        <p:nvSpPr>
          <p:cNvPr id="26" name="Line 66"/>
          <p:cNvSpPr>
            <a:spLocks noChangeShapeType="1"/>
          </p:cNvSpPr>
          <p:nvPr/>
        </p:nvSpPr>
        <p:spPr bwMode="auto">
          <a:xfrm flipH="1">
            <a:off x="4053114" y="3271325"/>
            <a:ext cx="567332" cy="19104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27" name="Line 68"/>
          <p:cNvSpPr>
            <a:spLocks noChangeShapeType="1"/>
          </p:cNvSpPr>
          <p:nvPr/>
        </p:nvSpPr>
        <p:spPr bwMode="auto">
          <a:xfrm>
            <a:off x="5417511" y="3271325"/>
            <a:ext cx="578538" cy="636817"/>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49" name="Text Box 32"/>
          <p:cNvSpPr txBox="1">
            <a:spLocks noChangeArrowheads="1"/>
          </p:cNvSpPr>
          <p:nvPr/>
        </p:nvSpPr>
        <p:spPr bwMode="auto">
          <a:xfrm>
            <a:off x="4258785" y="1269987"/>
            <a:ext cx="1539500" cy="590098"/>
          </a:xfrm>
          <a:prstGeom prst="rect">
            <a:avLst/>
          </a:prstGeom>
          <a:noFill/>
          <a:ln w="12700">
            <a:solidFill>
              <a:srgbClr val="000000"/>
            </a:solidFill>
            <a:miter lim="800000"/>
            <a:headEnd type="none" w="sm" len="sm"/>
            <a:tailEnd type="none" w="sm" len="sm"/>
          </a:ln>
        </p:spPr>
        <p:txBody>
          <a:bodyPr>
            <a:spAutoFit/>
          </a:bodyPr>
          <a:lstStyle/>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Complete Value Coverage</a:t>
            </a:r>
          </a:p>
          <a:p>
            <a:pPr algn="ctr">
              <a:lnSpc>
                <a:spcPct val="70000"/>
              </a:lnSpc>
              <a:spcBef>
                <a:spcPct val="50000"/>
              </a:spcBef>
              <a:defRPr/>
            </a:pPr>
            <a:r>
              <a:rPr lang="en-US" altLang="ko-KR" sz="1244" dirty="0">
                <a:solidFill>
                  <a:srgbClr val="000000"/>
                </a:solidFill>
                <a:latin typeface="Times New Roman" pitchFamily="18" charset="0"/>
                <a:ea typeface="굴림" pitchFamily="50" charset="-127"/>
              </a:rPr>
              <a:t>CVC</a:t>
            </a:r>
          </a:p>
        </p:txBody>
      </p:sp>
      <p:sp>
        <p:nvSpPr>
          <p:cNvPr id="50" name="Line 33"/>
          <p:cNvSpPr>
            <a:spLocks noChangeShapeType="1"/>
          </p:cNvSpPr>
          <p:nvPr/>
        </p:nvSpPr>
        <p:spPr bwMode="auto">
          <a:xfrm>
            <a:off x="4352873" y="1587490"/>
            <a:ext cx="1313968" cy="0"/>
          </a:xfrm>
          <a:prstGeom prst="line">
            <a:avLst/>
          </a:prstGeom>
          <a:noFill/>
          <a:ln w="19050">
            <a:solidFill>
              <a:srgbClr val="000000"/>
            </a:solidFill>
            <a:round/>
            <a:headEnd type="none" w="sm" len="sm"/>
            <a:tailEnd type="none" w="sm" len="sm"/>
          </a:ln>
        </p:spPr>
        <p:txBody>
          <a:bodyPr/>
          <a:lstStyle/>
          <a:p>
            <a:pPr>
              <a:lnSpc>
                <a:spcPct val="100000"/>
              </a:lnSpc>
              <a:defRPr/>
            </a:pPr>
            <a:endParaRPr lang="ko-KR" altLang="en-US" sz="1244">
              <a:solidFill>
                <a:srgbClr val="FAFD00"/>
              </a:solidFill>
              <a:latin typeface="Times New Roman" pitchFamily="18" charset="0"/>
            </a:endParaRPr>
          </a:p>
        </p:txBody>
      </p:sp>
      <p:sp>
        <p:nvSpPr>
          <p:cNvPr id="52" name="Line 57"/>
          <p:cNvSpPr>
            <a:spLocks noChangeShapeType="1"/>
          </p:cNvSpPr>
          <p:nvPr/>
        </p:nvSpPr>
        <p:spPr bwMode="auto">
          <a:xfrm>
            <a:off x="4972779" y="1849976"/>
            <a:ext cx="0" cy="199005"/>
          </a:xfrm>
          <a:prstGeom prst="line">
            <a:avLst/>
          </a:prstGeom>
          <a:noFill/>
          <a:ln w="38100">
            <a:solidFill>
              <a:srgbClr val="000000"/>
            </a:solidFill>
            <a:round/>
            <a:headEnd type="none" w="sm" len="sm"/>
            <a:tailEnd type="triangle" w="med" len="med"/>
          </a:ln>
        </p:spPr>
        <p:txBody>
          <a:bodyPr/>
          <a:lstStyle/>
          <a:p>
            <a:pPr>
              <a:lnSpc>
                <a:spcPct val="100000"/>
              </a:lnSpc>
              <a:defRPr/>
            </a:pPr>
            <a:endParaRPr lang="ko-KR" altLang="en-US" sz="1244">
              <a:solidFill>
                <a:srgbClr val="FAFD00"/>
              </a:solidFill>
              <a:latin typeface="Times New Roman" pitchFamily="18" charset="0"/>
            </a:endParaRPr>
          </a:p>
        </p:txBody>
      </p:sp>
      <p:sp>
        <p:nvSpPr>
          <p:cNvPr id="53" name="TextBox 52"/>
          <p:cNvSpPr txBox="1"/>
          <p:nvPr/>
        </p:nvSpPr>
        <p:spPr>
          <a:xfrm>
            <a:off x="5920398" y="1460489"/>
            <a:ext cx="2286203" cy="365934"/>
          </a:xfrm>
          <a:prstGeom prst="rect">
            <a:avLst/>
          </a:prstGeom>
          <a:noFill/>
        </p:spPr>
        <p:txBody>
          <a:bodyPr wrap="none" rtlCol="0">
            <a:spAutoFit/>
          </a:bodyPr>
          <a:lstStyle/>
          <a:p>
            <a:pPr>
              <a:lnSpc>
                <a:spcPct val="100000"/>
              </a:lnSpc>
            </a:pPr>
            <a:r>
              <a:rPr lang="en-US" sz="1778" dirty="0">
                <a:solidFill>
                  <a:srgbClr val="FF0000"/>
                </a:solidFill>
                <a:latin typeface="Times New Roman" pitchFamily="18" charset="0"/>
              </a:rPr>
              <a:t>(SW) Model checking</a:t>
            </a:r>
          </a:p>
        </p:txBody>
      </p:sp>
      <p:sp>
        <p:nvSpPr>
          <p:cNvPr id="54" name="TextBox 53"/>
          <p:cNvSpPr txBox="1"/>
          <p:nvPr/>
        </p:nvSpPr>
        <p:spPr>
          <a:xfrm>
            <a:off x="5969010" y="2148201"/>
            <a:ext cx="1736373" cy="365934"/>
          </a:xfrm>
          <a:prstGeom prst="rect">
            <a:avLst/>
          </a:prstGeom>
          <a:noFill/>
        </p:spPr>
        <p:txBody>
          <a:bodyPr wrap="none" rtlCol="0">
            <a:spAutoFit/>
          </a:bodyPr>
          <a:lstStyle/>
          <a:p>
            <a:pPr>
              <a:lnSpc>
                <a:spcPct val="100000"/>
              </a:lnSpc>
            </a:pPr>
            <a:r>
              <a:rPr lang="en-US" sz="1778" dirty="0" err="1">
                <a:solidFill>
                  <a:srgbClr val="FF0000"/>
                </a:solidFill>
                <a:latin typeface="Times New Roman" pitchFamily="18" charset="0"/>
              </a:rPr>
              <a:t>Concolic</a:t>
            </a:r>
            <a:r>
              <a:rPr lang="en-US" sz="1778" dirty="0">
                <a:solidFill>
                  <a:srgbClr val="FF0000"/>
                </a:solidFill>
                <a:latin typeface="Times New Roman" pitchFamily="18" charset="0"/>
              </a:rPr>
              <a:t> testing</a:t>
            </a:r>
          </a:p>
        </p:txBody>
      </p:sp>
    </p:spTree>
    <p:extLst>
      <p:ext uri="{BB962C8B-B14F-4D97-AF65-F5344CB8AC3E}">
        <p14:creationId xmlns:p14="http://schemas.microsoft.com/office/powerpoint/2010/main" val="1961585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19459" name="슬라이드 번호 개체 틀 4"/>
          <p:cNvSpPr>
            <a:spLocks noGrp="1"/>
          </p:cNvSpPr>
          <p:nvPr>
            <p:ph type="sldNum" sz="quarter" idx="11"/>
          </p:nvPr>
        </p:nvSpPr>
        <p:spPr>
          <a:noFill/>
        </p:spPr>
        <p:txBody>
          <a:bodyPr/>
          <a:lstStyle/>
          <a:p>
            <a:fld id="{AE294F80-334E-4FE2-8CCF-F9BAE64C5262}" type="slidenum">
              <a:rPr lang="ko-KR" altLang="en-US" smtClean="0"/>
              <a:pPr/>
              <a:t>13</a:t>
            </a:fld>
            <a:endParaRPr lang="en-US" altLang="ko-KR" smtClean="0"/>
          </a:p>
        </p:txBody>
      </p:sp>
      <p:sp>
        <p:nvSpPr>
          <p:cNvPr id="1236994" name="Rectangle 2"/>
          <p:cNvSpPr>
            <a:spLocks noGrp="1" noRot="1" noChangeArrowheads="1"/>
          </p:cNvSpPr>
          <p:nvPr>
            <p:ph type="title"/>
          </p:nvPr>
        </p:nvSpPr>
        <p:spPr>
          <a:xfrm>
            <a:off x="744538" y="260350"/>
            <a:ext cx="7664450" cy="509588"/>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Exhaustive Path Testing</a:t>
            </a:r>
          </a:p>
        </p:txBody>
      </p:sp>
      <p:sp>
        <p:nvSpPr>
          <p:cNvPr id="19461" name="Line 3"/>
          <p:cNvSpPr>
            <a:spLocks noChangeShapeType="1"/>
          </p:cNvSpPr>
          <p:nvPr/>
        </p:nvSpPr>
        <p:spPr bwMode="auto">
          <a:xfrm>
            <a:off x="2787650" y="3302000"/>
            <a:ext cx="0" cy="177800"/>
          </a:xfrm>
          <a:prstGeom prst="line">
            <a:avLst/>
          </a:prstGeom>
          <a:noFill/>
          <a:ln w="25400">
            <a:solidFill>
              <a:schemeClr val="bg2"/>
            </a:solidFill>
            <a:round/>
            <a:headEnd/>
            <a:tailEnd/>
          </a:ln>
        </p:spPr>
        <p:txBody>
          <a:bodyPr wrap="none" anchor="ctr"/>
          <a:lstStyle/>
          <a:p>
            <a:endParaRPr lang="ko-KR" altLang="en-US"/>
          </a:p>
        </p:txBody>
      </p:sp>
      <p:grpSp>
        <p:nvGrpSpPr>
          <p:cNvPr id="19462" name="Group 4"/>
          <p:cNvGrpSpPr>
            <a:grpSpLocks/>
          </p:cNvGrpSpPr>
          <p:nvPr/>
        </p:nvGrpSpPr>
        <p:grpSpPr bwMode="auto">
          <a:xfrm>
            <a:off x="4457700" y="1016000"/>
            <a:ext cx="65088" cy="179388"/>
            <a:chOff x="2808" y="640"/>
            <a:chExt cx="41" cy="113"/>
          </a:xfrm>
        </p:grpSpPr>
        <p:sp>
          <p:nvSpPr>
            <p:cNvPr id="19541" name="Freeform 5"/>
            <p:cNvSpPr>
              <a:spLocks/>
            </p:cNvSpPr>
            <p:nvPr/>
          </p:nvSpPr>
          <p:spPr bwMode="auto">
            <a:xfrm>
              <a:off x="2808" y="664"/>
              <a:ext cx="41" cy="89"/>
            </a:xfrm>
            <a:custGeom>
              <a:avLst/>
              <a:gdLst>
                <a:gd name="T0" fmla="*/ 20 w 41"/>
                <a:gd name="T1" fmla="*/ 88 h 89"/>
                <a:gd name="T2" fmla="*/ 0 w 41"/>
                <a:gd name="T3" fmla="*/ 0 h 89"/>
                <a:gd name="T4" fmla="*/ 20 w 41"/>
                <a:gd name="T5" fmla="*/ 0 h 89"/>
                <a:gd name="T6" fmla="*/ 40 w 41"/>
                <a:gd name="T7" fmla="*/ 0 h 89"/>
                <a:gd name="T8" fmla="*/ 20 w 41"/>
                <a:gd name="T9" fmla="*/ 88 h 89"/>
                <a:gd name="T10" fmla="*/ 0 60000 65536"/>
                <a:gd name="T11" fmla="*/ 0 60000 65536"/>
                <a:gd name="T12" fmla="*/ 0 60000 65536"/>
                <a:gd name="T13" fmla="*/ 0 60000 65536"/>
                <a:gd name="T14" fmla="*/ 0 60000 65536"/>
                <a:gd name="T15" fmla="*/ 0 w 41"/>
                <a:gd name="T16" fmla="*/ 0 h 89"/>
                <a:gd name="T17" fmla="*/ 41 w 41"/>
                <a:gd name="T18" fmla="*/ 89 h 89"/>
              </a:gdLst>
              <a:ahLst/>
              <a:cxnLst>
                <a:cxn ang="T10">
                  <a:pos x="T0" y="T1"/>
                </a:cxn>
                <a:cxn ang="T11">
                  <a:pos x="T2" y="T3"/>
                </a:cxn>
                <a:cxn ang="T12">
                  <a:pos x="T4" y="T5"/>
                </a:cxn>
                <a:cxn ang="T13">
                  <a:pos x="T6" y="T7"/>
                </a:cxn>
                <a:cxn ang="T14">
                  <a:pos x="T8" y="T9"/>
                </a:cxn>
              </a:cxnLst>
              <a:rect l="T15" t="T16" r="T17" b="T18"/>
              <a:pathLst>
                <a:path w="41" h="89">
                  <a:moveTo>
                    <a:pt x="20" y="88"/>
                  </a:moveTo>
                  <a:lnTo>
                    <a:pt x="0" y="0"/>
                  </a:lnTo>
                  <a:lnTo>
                    <a:pt x="20" y="0"/>
                  </a:lnTo>
                  <a:lnTo>
                    <a:pt x="40" y="0"/>
                  </a:lnTo>
                  <a:lnTo>
                    <a:pt x="20" y="88"/>
                  </a:lnTo>
                </a:path>
              </a:pathLst>
            </a:custGeom>
            <a:solidFill>
              <a:srgbClr val="000000"/>
            </a:solidFill>
            <a:ln w="25400" cap="rnd">
              <a:solidFill>
                <a:schemeClr val="bg2"/>
              </a:solidFill>
              <a:round/>
              <a:headEnd/>
              <a:tailEnd type="triangle" w="med" len="med"/>
            </a:ln>
          </p:spPr>
          <p:txBody>
            <a:bodyPr/>
            <a:lstStyle/>
            <a:p>
              <a:endParaRPr lang="ko-KR" altLang="en-US">
                <a:ea typeface="굴림" pitchFamily="50" charset="-127"/>
              </a:endParaRPr>
            </a:p>
          </p:txBody>
        </p:sp>
        <p:sp>
          <p:nvSpPr>
            <p:cNvPr id="19542" name="Line 6"/>
            <p:cNvSpPr>
              <a:spLocks noChangeShapeType="1"/>
            </p:cNvSpPr>
            <p:nvPr/>
          </p:nvSpPr>
          <p:spPr bwMode="auto">
            <a:xfrm>
              <a:off x="2836" y="640"/>
              <a:ext cx="0" cy="16"/>
            </a:xfrm>
            <a:prstGeom prst="line">
              <a:avLst/>
            </a:prstGeom>
            <a:noFill/>
            <a:ln w="25400">
              <a:solidFill>
                <a:schemeClr val="bg2"/>
              </a:solidFill>
              <a:round/>
              <a:headEnd/>
              <a:tailEnd/>
            </a:ln>
          </p:spPr>
          <p:txBody>
            <a:bodyPr wrap="none" anchor="ctr"/>
            <a:lstStyle/>
            <a:p>
              <a:endParaRPr lang="ko-KR" altLang="en-US"/>
            </a:p>
          </p:txBody>
        </p:sp>
      </p:grpSp>
      <p:sp>
        <p:nvSpPr>
          <p:cNvPr id="19463" name="Line 7"/>
          <p:cNvSpPr>
            <a:spLocks noChangeShapeType="1"/>
          </p:cNvSpPr>
          <p:nvPr/>
        </p:nvSpPr>
        <p:spPr bwMode="auto">
          <a:xfrm>
            <a:off x="4502150" y="990600"/>
            <a:ext cx="0" cy="88900"/>
          </a:xfrm>
          <a:prstGeom prst="line">
            <a:avLst/>
          </a:prstGeom>
          <a:noFill/>
          <a:ln w="25400">
            <a:solidFill>
              <a:schemeClr val="bg2"/>
            </a:solidFill>
            <a:round/>
            <a:headEnd/>
            <a:tailEnd/>
          </a:ln>
        </p:spPr>
        <p:txBody>
          <a:bodyPr wrap="none" anchor="ctr"/>
          <a:lstStyle/>
          <a:p>
            <a:endParaRPr lang="ko-KR" altLang="en-US"/>
          </a:p>
        </p:txBody>
      </p:sp>
      <p:sp>
        <p:nvSpPr>
          <p:cNvPr id="19464" name="Rectangle 8"/>
          <p:cNvSpPr>
            <a:spLocks noChangeArrowheads="1"/>
          </p:cNvSpPr>
          <p:nvPr/>
        </p:nvSpPr>
        <p:spPr bwMode="auto">
          <a:xfrm>
            <a:off x="4229100" y="1219200"/>
            <a:ext cx="546100" cy="2286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grpSp>
        <p:nvGrpSpPr>
          <p:cNvPr id="19465" name="Group 9"/>
          <p:cNvGrpSpPr>
            <a:grpSpLocks/>
          </p:cNvGrpSpPr>
          <p:nvPr/>
        </p:nvGrpSpPr>
        <p:grpSpPr bwMode="auto">
          <a:xfrm>
            <a:off x="4787900" y="1282700"/>
            <a:ext cx="1524000" cy="65088"/>
            <a:chOff x="3016" y="808"/>
            <a:chExt cx="960" cy="41"/>
          </a:xfrm>
        </p:grpSpPr>
        <p:sp>
          <p:nvSpPr>
            <p:cNvPr id="19539" name="Freeform 10"/>
            <p:cNvSpPr>
              <a:spLocks/>
            </p:cNvSpPr>
            <p:nvPr/>
          </p:nvSpPr>
          <p:spPr bwMode="auto">
            <a:xfrm>
              <a:off x="3016" y="808"/>
              <a:ext cx="89" cy="41"/>
            </a:xfrm>
            <a:custGeom>
              <a:avLst/>
              <a:gdLst>
                <a:gd name="T0" fmla="*/ 0 w 89"/>
                <a:gd name="T1" fmla="*/ 20 h 41"/>
                <a:gd name="T2" fmla="*/ 88 w 89"/>
                <a:gd name="T3" fmla="*/ 0 h 41"/>
                <a:gd name="T4" fmla="*/ 88 w 89"/>
                <a:gd name="T5" fmla="*/ 20 h 41"/>
                <a:gd name="T6" fmla="*/ 88 w 89"/>
                <a:gd name="T7" fmla="*/ 40 h 41"/>
                <a:gd name="T8" fmla="*/ 0 w 89"/>
                <a:gd name="T9" fmla="*/ 20 h 41"/>
                <a:gd name="T10" fmla="*/ 0 60000 65536"/>
                <a:gd name="T11" fmla="*/ 0 60000 65536"/>
                <a:gd name="T12" fmla="*/ 0 60000 65536"/>
                <a:gd name="T13" fmla="*/ 0 60000 65536"/>
                <a:gd name="T14" fmla="*/ 0 60000 65536"/>
                <a:gd name="T15" fmla="*/ 0 w 89"/>
                <a:gd name="T16" fmla="*/ 0 h 41"/>
                <a:gd name="T17" fmla="*/ 89 w 89"/>
                <a:gd name="T18" fmla="*/ 41 h 41"/>
              </a:gdLst>
              <a:ahLst/>
              <a:cxnLst>
                <a:cxn ang="T10">
                  <a:pos x="T0" y="T1"/>
                </a:cxn>
                <a:cxn ang="T11">
                  <a:pos x="T2" y="T3"/>
                </a:cxn>
                <a:cxn ang="T12">
                  <a:pos x="T4" y="T5"/>
                </a:cxn>
                <a:cxn ang="T13">
                  <a:pos x="T6" y="T7"/>
                </a:cxn>
                <a:cxn ang="T14">
                  <a:pos x="T8" y="T9"/>
                </a:cxn>
              </a:cxnLst>
              <a:rect l="T15" t="T16" r="T17" b="T18"/>
              <a:pathLst>
                <a:path w="89" h="41">
                  <a:moveTo>
                    <a:pt x="0" y="20"/>
                  </a:moveTo>
                  <a:lnTo>
                    <a:pt x="88" y="0"/>
                  </a:lnTo>
                  <a:lnTo>
                    <a:pt x="88" y="20"/>
                  </a:lnTo>
                  <a:lnTo>
                    <a:pt x="88" y="40"/>
                  </a:lnTo>
                  <a:lnTo>
                    <a:pt x="0" y="20"/>
                  </a:lnTo>
                </a:path>
              </a:pathLst>
            </a:custGeom>
            <a:solidFill>
              <a:srgbClr val="000000"/>
            </a:solidFill>
            <a:ln w="25400" cap="rnd">
              <a:solidFill>
                <a:schemeClr val="bg2"/>
              </a:solidFill>
              <a:round/>
              <a:headEnd/>
              <a:tailEnd type="triangle" w="med" len="med"/>
            </a:ln>
          </p:spPr>
          <p:txBody>
            <a:bodyPr/>
            <a:lstStyle/>
            <a:p>
              <a:endParaRPr lang="ko-KR" altLang="en-US">
                <a:ea typeface="굴림" pitchFamily="50" charset="-127"/>
              </a:endParaRPr>
            </a:p>
          </p:txBody>
        </p:sp>
        <p:sp>
          <p:nvSpPr>
            <p:cNvPr id="19540" name="Line 11"/>
            <p:cNvSpPr>
              <a:spLocks noChangeShapeType="1"/>
            </p:cNvSpPr>
            <p:nvPr/>
          </p:nvSpPr>
          <p:spPr bwMode="auto">
            <a:xfrm>
              <a:off x="3120" y="836"/>
              <a:ext cx="856" cy="0"/>
            </a:xfrm>
            <a:prstGeom prst="line">
              <a:avLst/>
            </a:prstGeom>
            <a:noFill/>
            <a:ln w="25400">
              <a:solidFill>
                <a:schemeClr val="bg2"/>
              </a:solidFill>
              <a:round/>
              <a:headEnd/>
              <a:tailEnd/>
            </a:ln>
          </p:spPr>
          <p:txBody>
            <a:bodyPr wrap="none" anchor="ctr"/>
            <a:lstStyle/>
            <a:p>
              <a:endParaRPr lang="ko-KR" altLang="en-US"/>
            </a:p>
          </p:txBody>
        </p:sp>
      </p:grpSp>
      <p:sp>
        <p:nvSpPr>
          <p:cNvPr id="19466" name="Line 12"/>
          <p:cNvSpPr>
            <a:spLocks noChangeShapeType="1"/>
          </p:cNvSpPr>
          <p:nvPr/>
        </p:nvSpPr>
        <p:spPr bwMode="auto">
          <a:xfrm>
            <a:off x="4502150" y="1473200"/>
            <a:ext cx="0" cy="152400"/>
          </a:xfrm>
          <a:prstGeom prst="line">
            <a:avLst/>
          </a:prstGeom>
          <a:noFill/>
          <a:ln w="25400">
            <a:solidFill>
              <a:schemeClr val="bg2"/>
            </a:solidFill>
            <a:round/>
            <a:headEnd/>
            <a:tailEnd/>
          </a:ln>
        </p:spPr>
        <p:txBody>
          <a:bodyPr wrap="none" anchor="ctr"/>
          <a:lstStyle/>
          <a:p>
            <a:endParaRPr lang="ko-KR" altLang="en-US"/>
          </a:p>
        </p:txBody>
      </p:sp>
      <p:sp>
        <p:nvSpPr>
          <p:cNvPr id="19467" name="Freeform 13"/>
          <p:cNvSpPr>
            <a:spLocks/>
          </p:cNvSpPr>
          <p:nvPr/>
        </p:nvSpPr>
        <p:spPr bwMode="auto">
          <a:xfrm>
            <a:off x="4330700" y="1638300"/>
            <a:ext cx="344488" cy="166688"/>
          </a:xfrm>
          <a:custGeom>
            <a:avLst/>
            <a:gdLst>
              <a:gd name="T0" fmla="*/ 0 w 217"/>
              <a:gd name="T1" fmla="*/ 2147483647 h 105"/>
              <a:gd name="T2" fmla="*/ 2147483647 w 217"/>
              <a:gd name="T3" fmla="*/ 0 h 105"/>
              <a:gd name="T4" fmla="*/ 2147483647 w 217"/>
              <a:gd name="T5" fmla="*/ 2147483647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104"/>
                </a:moveTo>
                <a:lnTo>
                  <a:pt x="104" y="0"/>
                </a:lnTo>
                <a:lnTo>
                  <a:pt x="216" y="104"/>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68" name="Freeform 14"/>
          <p:cNvSpPr>
            <a:spLocks/>
          </p:cNvSpPr>
          <p:nvPr/>
        </p:nvSpPr>
        <p:spPr bwMode="auto">
          <a:xfrm>
            <a:off x="4330700" y="1638300"/>
            <a:ext cx="344488" cy="166688"/>
          </a:xfrm>
          <a:custGeom>
            <a:avLst/>
            <a:gdLst>
              <a:gd name="T0" fmla="*/ 0 w 217"/>
              <a:gd name="T1" fmla="*/ 2147483647 h 105"/>
              <a:gd name="T2" fmla="*/ 2147483647 w 217"/>
              <a:gd name="T3" fmla="*/ 0 h 105"/>
              <a:gd name="T4" fmla="*/ 2147483647 w 217"/>
              <a:gd name="T5" fmla="*/ 2147483647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104"/>
                </a:moveTo>
                <a:lnTo>
                  <a:pt x="104" y="0"/>
                </a:lnTo>
                <a:lnTo>
                  <a:pt x="216" y="104"/>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69" name="Line 15"/>
          <p:cNvSpPr>
            <a:spLocks noChangeShapeType="1"/>
          </p:cNvSpPr>
          <p:nvPr/>
        </p:nvSpPr>
        <p:spPr bwMode="auto">
          <a:xfrm flipH="1">
            <a:off x="3619500" y="1809750"/>
            <a:ext cx="673100" cy="0"/>
          </a:xfrm>
          <a:prstGeom prst="line">
            <a:avLst/>
          </a:prstGeom>
          <a:noFill/>
          <a:ln w="25400">
            <a:solidFill>
              <a:schemeClr val="bg2"/>
            </a:solidFill>
            <a:round/>
            <a:headEnd/>
            <a:tailEnd/>
          </a:ln>
        </p:spPr>
        <p:txBody>
          <a:bodyPr wrap="none" anchor="ctr"/>
          <a:lstStyle/>
          <a:p>
            <a:endParaRPr lang="ko-KR" altLang="en-US"/>
          </a:p>
        </p:txBody>
      </p:sp>
      <p:sp>
        <p:nvSpPr>
          <p:cNvPr id="19470" name="Freeform 16"/>
          <p:cNvSpPr>
            <a:spLocks/>
          </p:cNvSpPr>
          <p:nvPr/>
        </p:nvSpPr>
        <p:spPr bwMode="auto">
          <a:xfrm>
            <a:off x="3441700" y="1981200"/>
            <a:ext cx="344488" cy="166688"/>
          </a:xfrm>
          <a:custGeom>
            <a:avLst/>
            <a:gdLst>
              <a:gd name="T0" fmla="*/ 0 w 217"/>
              <a:gd name="T1" fmla="*/ 2147483647 h 105"/>
              <a:gd name="T2" fmla="*/ 2147483647 w 217"/>
              <a:gd name="T3" fmla="*/ 0 h 105"/>
              <a:gd name="T4" fmla="*/ 2147483647 w 217"/>
              <a:gd name="T5" fmla="*/ 2147483647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104"/>
                </a:moveTo>
                <a:lnTo>
                  <a:pt x="104" y="0"/>
                </a:lnTo>
                <a:lnTo>
                  <a:pt x="216" y="104"/>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71" name="Freeform 17"/>
          <p:cNvSpPr>
            <a:spLocks/>
          </p:cNvSpPr>
          <p:nvPr/>
        </p:nvSpPr>
        <p:spPr bwMode="auto">
          <a:xfrm>
            <a:off x="3441700" y="1981200"/>
            <a:ext cx="344488" cy="166688"/>
          </a:xfrm>
          <a:custGeom>
            <a:avLst/>
            <a:gdLst>
              <a:gd name="T0" fmla="*/ 0 w 217"/>
              <a:gd name="T1" fmla="*/ 2147483647 h 105"/>
              <a:gd name="T2" fmla="*/ 2147483647 w 217"/>
              <a:gd name="T3" fmla="*/ 0 h 105"/>
              <a:gd name="T4" fmla="*/ 2147483647 w 217"/>
              <a:gd name="T5" fmla="*/ 2147483647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104"/>
                </a:moveTo>
                <a:lnTo>
                  <a:pt x="104" y="0"/>
                </a:lnTo>
                <a:lnTo>
                  <a:pt x="216" y="104"/>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72" name="Line 18"/>
          <p:cNvSpPr>
            <a:spLocks noChangeShapeType="1"/>
          </p:cNvSpPr>
          <p:nvPr/>
        </p:nvSpPr>
        <p:spPr bwMode="auto">
          <a:xfrm flipH="1">
            <a:off x="2844800" y="2152650"/>
            <a:ext cx="596900" cy="0"/>
          </a:xfrm>
          <a:prstGeom prst="line">
            <a:avLst/>
          </a:prstGeom>
          <a:noFill/>
          <a:ln w="25400">
            <a:solidFill>
              <a:schemeClr val="bg2"/>
            </a:solidFill>
            <a:round/>
            <a:headEnd/>
            <a:tailEnd/>
          </a:ln>
        </p:spPr>
        <p:txBody>
          <a:bodyPr wrap="none" anchor="ctr"/>
          <a:lstStyle/>
          <a:p>
            <a:endParaRPr lang="ko-KR" altLang="en-US"/>
          </a:p>
        </p:txBody>
      </p:sp>
      <p:sp>
        <p:nvSpPr>
          <p:cNvPr id="19473" name="Line 19"/>
          <p:cNvSpPr>
            <a:spLocks noChangeShapeType="1"/>
          </p:cNvSpPr>
          <p:nvPr/>
        </p:nvSpPr>
        <p:spPr bwMode="auto">
          <a:xfrm>
            <a:off x="4686300" y="1809750"/>
            <a:ext cx="1003300" cy="0"/>
          </a:xfrm>
          <a:prstGeom prst="line">
            <a:avLst/>
          </a:prstGeom>
          <a:noFill/>
          <a:ln w="25400">
            <a:solidFill>
              <a:schemeClr val="bg2"/>
            </a:solidFill>
            <a:round/>
            <a:headEnd/>
            <a:tailEnd/>
          </a:ln>
        </p:spPr>
        <p:txBody>
          <a:bodyPr wrap="none" anchor="ctr"/>
          <a:lstStyle/>
          <a:p>
            <a:endParaRPr lang="ko-KR" altLang="en-US"/>
          </a:p>
        </p:txBody>
      </p:sp>
      <p:sp>
        <p:nvSpPr>
          <p:cNvPr id="19474" name="Line 20"/>
          <p:cNvSpPr>
            <a:spLocks noChangeShapeType="1"/>
          </p:cNvSpPr>
          <p:nvPr/>
        </p:nvSpPr>
        <p:spPr bwMode="auto">
          <a:xfrm flipV="1">
            <a:off x="3613150" y="1803400"/>
            <a:ext cx="0" cy="177800"/>
          </a:xfrm>
          <a:prstGeom prst="line">
            <a:avLst/>
          </a:prstGeom>
          <a:noFill/>
          <a:ln w="25400">
            <a:solidFill>
              <a:schemeClr val="bg2"/>
            </a:solidFill>
            <a:round/>
            <a:headEnd/>
            <a:tailEnd/>
          </a:ln>
        </p:spPr>
        <p:txBody>
          <a:bodyPr wrap="none" anchor="ctr"/>
          <a:lstStyle/>
          <a:p>
            <a:endParaRPr lang="ko-KR" altLang="en-US"/>
          </a:p>
        </p:txBody>
      </p:sp>
      <p:sp>
        <p:nvSpPr>
          <p:cNvPr id="19475" name="Rectangle 21"/>
          <p:cNvSpPr>
            <a:spLocks noChangeArrowheads="1"/>
          </p:cNvSpPr>
          <p:nvPr/>
        </p:nvSpPr>
        <p:spPr bwMode="auto">
          <a:xfrm>
            <a:off x="5422900" y="2082800"/>
            <a:ext cx="546100" cy="2286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476" name="Line 22"/>
          <p:cNvSpPr>
            <a:spLocks noChangeShapeType="1"/>
          </p:cNvSpPr>
          <p:nvPr/>
        </p:nvSpPr>
        <p:spPr bwMode="auto">
          <a:xfrm flipV="1">
            <a:off x="5708650" y="1803400"/>
            <a:ext cx="0" cy="266700"/>
          </a:xfrm>
          <a:prstGeom prst="line">
            <a:avLst/>
          </a:prstGeom>
          <a:noFill/>
          <a:ln w="25400">
            <a:solidFill>
              <a:schemeClr val="bg2"/>
            </a:solidFill>
            <a:round/>
            <a:headEnd/>
            <a:tailEnd/>
          </a:ln>
        </p:spPr>
        <p:txBody>
          <a:bodyPr wrap="none" anchor="ctr"/>
          <a:lstStyle/>
          <a:p>
            <a:endParaRPr lang="ko-KR" altLang="en-US"/>
          </a:p>
        </p:txBody>
      </p:sp>
      <p:sp>
        <p:nvSpPr>
          <p:cNvPr id="19477" name="Line 23"/>
          <p:cNvSpPr>
            <a:spLocks noChangeShapeType="1"/>
          </p:cNvSpPr>
          <p:nvPr/>
        </p:nvSpPr>
        <p:spPr bwMode="auto">
          <a:xfrm>
            <a:off x="2851150" y="2159000"/>
            <a:ext cx="0" cy="177800"/>
          </a:xfrm>
          <a:prstGeom prst="line">
            <a:avLst/>
          </a:prstGeom>
          <a:noFill/>
          <a:ln w="25400">
            <a:solidFill>
              <a:schemeClr val="bg2"/>
            </a:solidFill>
            <a:round/>
            <a:headEnd/>
            <a:tailEnd/>
          </a:ln>
        </p:spPr>
        <p:txBody>
          <a:bodyPr wrap="none" anchor="ctr"/>
          <a:lstStyle/>
          <a:p>
            <a:endParaRPr lang="ko-KR" altLang="en-US"/>
          </a:p>
        </p:txBody>
      </p:sp>
      <p:sp>
        <p:nvSpPr>
          <p:cNvPr id="19478" name="Freeform 24"/>
          <p:cNvSpPr>
            <a:spLocks/>
          </p:cNvSpPr>
          <p:nvPr/>
        </p:nvSpPr>
        <p:spPr bwMode="auto">
          <a:xfrm>
            <a:off x="2667000" y="2349500"/>
            <a:ext cx="344488" cy="179388"/>
          </a:xfrm>
          <a:custGeom>
            <a:avLst/>
            <a:gdLst>
              <a:gd name="T0" fmla="*/ 0 w 217"/>
              <a:gd name="T1" fmla="*/ 2147483647 h 113"/>
              <a:gd name="T2" fmla="*/ 2147483647 w 217"/>
              <a:gd name="T3" fmla="*/ 0 h 113"/>
              <a:gd name="T4" fmla="*/ 2147483647 w 217"/>
              <a:gd name="T5" fmla="*/ 2147483647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112"/>
                </a:moveTo>
                <a:lnTo>
                  <a:pt x="112" y="0"/>
                </a:lnTo>
                <a:lnTo>
                  <a:pt x="216" y="112"/>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79" name="Freeform 25"/>
          <p:cNvSpPr>
            <a:spLocks/>
          </p:cNvSpPr>
          <p:nvPr/>
        </p:nvSpPr>
        <p:spPr bwMode="auto">
          <a:xfrm>
            <a:off x="2667000" y="2349500"/>
            <a:ext cx="522288" cy="179388"/>
          </a:xfrm>
          <a:custGeom>
            <a:avLst/>
            <a:gdLst>
              <a:gd name="T0" fmla="*/ 0 w 329"/>
              <a:gd name="T1" fmla="*/ 2147483647 h 113"/>
              <a:gd name="T2" fmla="*/ 2147483647 w 329"/>
              <a:gd name="T3" fmla="*/ 0 h 113"/>
              <a:gd name="T4" fmla="*/ 2147483647 w 329"/>
              <a:gd name="T5" fmla="*/ 2147483647 h 113"/>
              <a:gd name="T6" fmla="*/ 2147483647 w 329"/>
              <a:gd name="T7" fmla="*/ 2147483647 h 113"/>
              <a:gd name="T8" fmla="*/ 0 60000 65536"/>
              <a:gd name="T9" fmla="*/ 0 60000 65536"/>
              <a:gd name="T10" fmla="*/ 0 60000 65536"/>
              <a:gd name="T11" fmla="*/ 0 60000 65536"/>
              <a:gd name="T12" fmla="*/ 0 w 329"/>
              <a:gd name="T13" fmla="*/ 0 h 113"/>
              <a:gd name="T14" fmla="*/ 329 w 329"/>
              <a:gd name="T15" fmla="*/ 113 h 113"/>
            </a:gdLst>
            <a:ahLst/>
            <a:cxnLst>
              <a:cxn ang="T8">
                <a:pos x="T0" y="T1"/>
              </a:cxn>
              <a:cxn ang="T9">
                <a:pos x="T2" y="T3"/>
              </a:cxn>
              <a:cxn ang="T10">
                <a:pos x="T4" y="T5"/>
              </a:cxn>
              <a:cxn ang="T11">
                <a:pos x="T6" y="T7"/>
              </a:cxn>
            </a:cxnLst>
            <a:rect l="T12" t="T13" r="T14" b="T15"/>
            <a:pathLst>
              <a:path w="329" h="113">
                <a:moveTo>
                  <a:pt x="0" y="112"/>
                </a:moveTo>
                <a:lnTo>
                  <a:pt x="112" y="0"/>
                </a:lnTo>
                <a:lnTo>
                  <a:pt x="216" y="112"/>
                </a:lnTo>
                <a:lnTo>
                  <a:pt x="328" y="112"/>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80" name="Freeform 26"/>
          <p:cNvSpPr>
            <a:spLocks/>
          </p:cNvSpPr>
          <p:nvPr/>
        </p:nvSpPr>
        <p:spPr bwMode="auto">
          <a:xfrm>
            <a:off x="2413000" y="2527300"/>
            <a:ext cx="230188" cy="280988"/>
          </a:xfrm>
          <a:custGeom>
            <a:avLst/>
            <a:gdLst>
              <a:gd name="T0" fmla="*/ 2147483647 w 145"/>
              <a:gd name="T1" fmla="*/ 0 h 177"/>
              <a:gd name="T2" fmla="*/ 0 w 145"/>
              <a:gd name="T3" fmla="*/ 0 h 177"/>
              <a:gd name="T4" fmla="*/ 0 w 145"/>
              <a:gd name="T5" fmla="*/ 2147483647 h 177"/>
              <a:gd name="T6" fmla="*/ 0 60000 65536"/>
              <a:gd name="T7" fmla="*/ 0 60000 65536"/>
              <a:gd name="T8" fmla="*/ 0 60000 65536"/>
              <a:gd name="T9" fmla="*/ 0 w 145"/>
              <a:gd name="T10" fmla="*/ 0 h 177"/>
              <a:gd name="T11" fmla="*/ 145 w 145"/>
              <a:gd name="T12" fmla="*/ 177 h 177"/>
            </a:gdLst>
            <a:ahLst/>
            <a:cxnLst>
              <a:cxn ang="T6">
                <a:pos x="T0" y="T1"/>
              </a:cxn>
              <a:cxn ang="T7">
                <a:pos x="T2" y="T3"/>
              </a:cxn>
              <a:cxn ang="T8">
                <a:pos x="T4" y="T5"/>
              </a:cxn>
            </a:cxnLst>
            <a:rect l="T9" t="T10" r="T11" b="T12"/>
            <a:pathLst>
              <a:path w="145" h="177">
                <a:moveTo>
                  <a:pt x="144" y="0"/>
                </a:moveTo>
                <a:lnTo>
                  <a:pt x="0" y="0"/>
                </a:lnTo>
                <a:lnTo>
                  <a:pt x="0" y="176"/>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81" name="Line 27"/>
          <p:cNvSpPr>
            <a:spLocks noChangeShapeType="1"/>
          </p:cNvSpPr>
          <p:nvPr/>
        </p:nvSpPr>
        <p:spPr bwMode="auto">
          <a:xfrm>
            <a:off x="3194050" y="2540000"/>
            <a:ext cx="0" cy="254000"/>
          </a:xfrm>
          <a:prstGeom prst="line">
            <a:avLst/>
          </a:prstGeom>
          <a:noFill/>
          <a:ln w="25400">
            <a:solidFill>
              <a:schemeClr val="bg2"/>
            </a:solidFill>
            <a:round/>
            <a:headEnd/>
            <a:tailEnd/>
          </a:ln>
        </p:spPr>
        <p:txBody>
          <a:bodyPr wrap="none" anchor="ctr"/>
          <a:lstStyle/>
          <a:p>
            <a:endParaRPr lang="ko-KR" altLang="en-US"/>
          </a:p>
        </p:txBody>
      </p:sp>
      <p:sp>
        <p:nvSpPr>
          <p:cNvPr id="19482" name="Rectangle 28"/>
          <p:cNvSpPr>
            <a:spLocks noChangeArrowheads="1"/>
          </p:cNvSpPr>
          <p:nvPr/>
        </p:nvSpPr>
        <p:spPr bwMode="auto">
          <a:xfrm>
            <a:off x="2908300" y="2844800"/>
            <a:ext cx="546100" cy="2413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483" name="Rectangle 29"/>
          <p:cNvSpPr>
            <a:spLocks noChangeArrowheads="1"/>
          </p:cNvSpPr>
          <p:nvPr/>
        </p:nvSpPr>
        <p:spPr bwMode="auto">
          <a:xfrm>
            <a:off x="2146300" y="2844800"/>
            <a:ext cx="533400" cy="2413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484" name="Line 30"/>
          <p:cNvSpPr>
            <a:spLocks noChangeShapeType="1"/>
          </p:cNvSpPr>
          <p:nvPr/>
        </p:nvSpPr>
        <p:spPr bwMode="auto">
          <a:xfrm>
            <a:off x="2419350" y="3111500"/>
            <a:ext cx="0" cy="165100"/>
          </a:xfrm>
          <a:prstGeom prst="line">
            <a:avLst/>
          </a:prstGeom>
          <a:noFill/>
          <a:ln w="25400">
            <a:solidFill>
              <a:schemeClr val="bg2"/>
            </a:solidFill>
            <a:round/>
            <a:headEnd/>
            <a:tailEnd/>
          </a:ln>
        </p:spPr>
        <p:txBody>
          <a:bodyPr wrap="none" anchor="ctr"/>
          <a:lstStyle/>
          <a:p>
            <a:endParaRPr lang="ko-KR" altLang="en-US"/>
          </a:p>
        </p:txBody>
      </p:sp>
      <p:sp>
        <p:nvSpPr>
          <p:cNvPr id="19485" name="Line 31"/>
          <p:cNvSpPr>
            <a:spLocks noChangeShapeType="1"/>
          </p:cNvSpPr>
          <p:nvPr/>
        </p:nvSpPr>
        <p:spPr bwMode="auto">
          <a:xfrm>
            <a:off x="3194050" y="3111500"/>
            <a:ext cx="0" cy="165100"/>
          </a:xfrm>
          <a:prstGeom prst="line">
            <a:avLst/>
          </a:prstGeom>
          <a:noFill/>
          <a:ln w="25400">
            <a:solidFill>
              <a:schemeClr val="bg2"/>
            </a:solidFill>
            <a:round/>
            <a:headEnd/>
            <a:tailEnd/>
          </a:ln>
        </p:spPr>
        <p:txBody>
          <a:bodyPr wrap="none" anchor="ctr"/>
          <a:lstStyle/>
          <a:p>
            <a:endParaRPr lang="ko-KR" altLang="en-US"/>
          </a:p>
        </p:txBody>
      </p:sp>
      <p:sp>
        <p:nvSpPr>
          <p:cNvPr id="19486" name="Line 32"/>
          <p:cNvSpPr>
            <a:spLocks noChangeShapeType="1"/>
          </p:cNvSpPr>
          <p:nvPr/>
        </p:nvSpPr>
        <p:spPr bwMode="auto">
          <a:xfrm>
            <a:off x="2425700" y="3295650"/>
            <a:ext cx="749300" cy="0"/>
          </a:xfrm>
          <a:prstGeom prst="line">
            <a:avLst/>
          </a:prstGeom>
          <a:noFill/>
          <a:ln w="25400">
            <a:solidFill>
              <a:schemeClr val="bg2"/>
            </a:solidFill>
            <a:round/>
            <a:headEnd/>
            <a:tailEnd/>
          </a:ln>
        </p:spPr>
        <p:txBody>
          <a:bodyPr wrap="none" anchor="ctr"/>
          <a:lstStyle/>
          <a:p>
            <a:endParaRPr lang="ko-KR" altLang="en-US"/>
          </a:p>
        </p:txBody>
      </p:sp>
      <p:sp>
        <p:nvSpPr>
          <p:cNvPr id="19487" name="Line 33"/>
          <p:cNvSpPr>
            <a:spLocks noChangeShapeType="1"/>
          </p:cNvSpPr>
          <p:nvPr/>
        </p:nvSpPr>
        <p:spPr bwMode="auto">
          <a:xfrm>
            <a:off x="3797300" y="2152650"/>
            <a:ext cx="571500" cy="0"/>
          </a:xfrm>
          <a:prstGeom prst="line">
            <a:avLst/>
          </a:prstGeom>
          <a:noFill/>
          <a:ln w="25400">
            <a:solidFill>
              <a:schemeClr val="bg2"/>
            </a:solidFill>
            <a:round/>
            <a:headEnd/>
            <a:tailEnd/>
          </a:ln>
        </p:spPr>
        <p:txBody>
          <a:bodyPr wrap="none" anchor="ctr"/>
          <a:lstStyle/>
          <a:p>
            <a:endParaRPr lang="ko-KR" altLang="en-US"/>
          </a:p>
        </p:txBody>
      </p:sp>
      <p:sp>
        <p:nvSpPr>
          <p:cNvPr id="19488" name="Freeform 34"/>
          <p:cNvSpPr>
            <a:spLocks/>
          </p:cNvSpPr>
          <p:nvPr/>
        </p:nvSpPr>
        <p:spPr bwMode="auto">
          <a:xfrm>
            <a:off x="4216400" y="2349500"/>
            <a:ext cx="344488" cy="179388"/>
          </a:xfrm>
          <a:custGeom>
            <a:avLst/>
            <a:gdLst>
              <a:gd name="T0" fmla="*/ 0 w 217"/>
              <a:gd name="T1" fmla="*/ 2147483647 h 113"/>
              <a:gd name="T2" fmla="*/ 2147483647 w 217"/>
              <a:gd name="T3" fmla="*/ 0 h 113"/>
              <a:gd name="T4" fmla="*/ 2147483647 w 217"/>
              <a:gd name="T5" fmla="*/ 2147483647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112"/>
                </a:moveTo>
                <a:lnTo>
                  <a:pt x="104" y="0"/>
                </a:lnTo>
                <a:lnTo>
                  <a:pt x="216" y="112"/>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89" name="Freeform 35"/>
          <p:cNvSpPr>
            <a:spLocks/>
          </p:cNvSpPr>
          <p:nvPr/>
        </p:nvSpPr>
        <p:spPr bwMode="auto">
          <a:xfrm>
            <a:off x="4216400" y="2349500"/>
            <a:ext cx="344488" cy="179388"/>
          </a:xfrm>
          <a:custGeom>
            <a:avLst/>
            <a:gdLst>
              <a:gd name="T0" fmla="*/ 0 w 217"/>
              <a:gd name="T1" fmla="*/ 2147483647 h 113"/>
              <a:gd name="T2" fmla="*/ 2147483647 w 217"/>
              <a:gd name="T3" fmla="*/ 0 h 113"/>
              <a:gd name="T4" fmla="*/ 2147483647 w 217"/>
              <a:gd name="T5" fmla="*/ 2147483647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112"/>
                </a:moveTo>
                <a:lnTo>
                  <a:pt x="104" y="0"/>
                </a:lnTo>
                <a:lnTo>
                  <a:pt x="216" y="112"/>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90" name="Freeform 36"/>
          <p:cNvSpPr>
            <a:spLocks/>
          </p:cNvSpPr>
          <p:nvPr/>
        </p:nvSpPr>
        <p:spPr bwMode="auto">
          <a:xfrm>
            <a:off x="3949700" y="2527300"/>
            <a:ext cx="230188" cy="280988"/>
          </a:xfrm>
          <a:custGeom>
            <a:avLst/>
            <a:gdLst>
              <a:gd name="T0" fmla="*/ 2147483647 w 145"/>
              <a:gd name="T1" fmla="*/ 0 h 177"/>
              <a:gd name="T2" fmla="*/ 0 w 145"/>
              <a:gd name="T3" fmla="*/ 0 h 177"/>
              <a:gd name="T4" fmla="*/ 0 w 145"/>
              <a:gd name="T5" fmla="*/ 2147483647 h 177"/>
              <a:gd name="T6" fmla="*/ 0 60000 65536"/>
              <a:gd name="T7" fmla="*/ 0 60000 65536"/>
              <a:gd name="T8" fmla="*/ 0 60000 65536"/>
              <a:gd name="T9" fmla="*/ 0 w 145"/>
              <a:gd name="T10" fmla="*/ 0 h 177"/>
              <a:gd name="T11" fmla="*/ 145 w 145"/>
              <a:gd name="T12" fmla="*/ 177 h 177"/>
            </a:gdLst>
            <a:ahLst/>
            <a:cxnLst>
              <a:cxn ang="T6">
                <a:pos x="T0" y="T1"/>
              </a:cxn>
              <a:cxn ang="T7">
                <a:pos x="T2" y="T3"/>
              </a:cxn>
              <a:cxn ang="T8">
                <a:pos x="T4" y="T5"/>
              </a:cxn>
            </a:cxnLst>
            <a:rect l="T9" t="T10" r="T11" b="T12"/>
            <a:pathLst>
              <a:path w="145" h="177">
                <a:moveTo>
                  <a:pt x="144" y="0"/>
                </a:moveTo>
                <a:lnTo>
                  <a:pt x="0" y="0"/>
                </a:lnTo>
                <a:lnTo>
                  <a:pt x="0" y="176"/>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491" name="Line 37"/>
          <p:cNvSpPr>
            <a:spLocks noChangeShapeType="1"/>
          </p:cNvSpPr>
          <p:nvPr/>
        </p:nvSpPr>
        <p:spPr bwMode="auto">
          <a:xfrm>
            <a:off x="4730750" y="2540000"/>
            <a:ext cx="0" cy="254000"/>
          </a:xfrm>
          <a:prstGeom prst="line">
            <a:avLst/>
          </a:prstGeom>
          <a:noFill/>
          <a:ln w="25400">
            <a:solidFill>
              <a:schemeClr val="bg2"/>
            </a:solidFill>
            <a:round/>
            <a:headEnd/>
            <a:tailEnd/>
          </a:ln>
        </p:spPr>
        <p:txBody>
          <a:bodyPr wrap="none" anchor="ctr"/>
          <a:lstStyle/>
          <a:p>
            <a:endParaRPr lang="ko-KR" altLang="en-US"/>
          </a:p>
        </p:txBody>
      </p:sp>
      <p:sp>
        <p:nvSpPr>
          <p:cNvPr id="19492" name="Rectangle 38"/>
          <p:cNvSpPr>
            <a:spLocks noChangeArrowheads="1"/>
          </p:cNvSpPr>
          <p:nvPr/>
        </p:nvSpPr>
        <p:spPr bwMode="auto">
          <a:xfrm>
            <a:off x="4457700" y="2844800"/>
            <a:ext cx="546100" cy="2413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493" name="Rectangle 39"/>
          <p:cNvSpPr>
            <a:spLocks noChangeArrowheads="1"/>
          </p:cNvSpPr>
          <p:nvPr/>
        </p:nvSpPr>
        <p:spPr bwMode="auto">
          <a:xfrm>
            <a:off x="3683000" y="2844800"/>
            <a:ext cx="546100" cy="241300"/>
          </a:xfrm>
          <a:prstGeom prst="rect">
            <a:avLst/>
          </a:prstGeom>
          <a:solidFill>
            <a:schemeClr val="accent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494" name="Line 40"/>
          <p:cNvSpPr>
            <a:spLocks noChangeShapeType="1"/>
          </p:cNvSpPr>
          <p:nvPr/>
        </p:nvSpPr>
        <p:spPr bwMode="auto">
          <a:xfrm>
            <a:off x="3956050" y="3111500"/>
            <a:ext cx="0" cy="165100"/>
          </a:xfrm>
          <a:prstGeom prst="line">
            <a:avLst/>
          </a:prstGeom>
          <a:noFill/>
          <a:ln w="25400">
            <a:solidFill>
              <a:schemeClr val="bg2"/>
            </a:solidFill>
            <a:round/>
            <a:headEnd/>
            <a:tailEnd/>
          </a:ln>
        </p:spPr>
        <p:txBody>
          <a:bodyPr wrap="none" anchor="ctr"/>
          <a:lstStyle/>
          <a:p>
            <a:endParaRPr lang="ko-KR" altLang="en-US"/>
          </a:p>
        </p:txBody>
      </p:sp>
      <p:sp>
        <p:nvSpPr>
          <p:cNvPr id="19495" name="Line 41"/>
          <p:cNvSpPr>
            <a:spLocks noChangeShapeType="1"/>
          </p:cNvSpPr>
          <p:nvPr/>
        </p:nvSpPr>
        <p:spPr bwMode="auto">
          <a:xfrm>
            <a:off x="4730750" y="3111500"/>
            <a:ext cx="0" cy="165100"/>
          </a:xfrm>
          <a:prstGeom prst="line">
            <a:avLst/>
          </a:prstGeom>
          <a:noFill/>
          <a:ln w="25400">
            <a:solidFill>
              <a:schemeClr val="bg2"/>
            </a:solidFill>
            <a:round/>
            <a:headEnd/>
            <a:tailEnd/>
          </a:ln>
        </p:spPr>
        <p:txBody>
          <a:bodyPr wrap="none" anchor="ctr"/>
          <a:lstStyle/>
          <a:p>
            <a:endParaRPr lang="ko-KR" altLang="en-US"/>
          </a:p>
        </p:txBody>
      </p:sp>
      <p:sp>
        <p:nvSpPr>
          <p:cNvPr id="19496" name="Line 42"/>
          <p:cNvSpPr>
            <a:spLocks noChangeShapeType="1"/>
          </p:cNvSpPr>
          <p:nvPr/>
        </p:nvSpPr>
        <p:spPr bwMode="auto">
          <a:xfrm>
            <a:off x="4368800" y="3295650"/>
            <a:ext cx="342900" cy="0"/>
          </a:xfrm>
          <a:prstGeom prst="line">
            <a:avLst/>
          </a:prstGeom>
          <a:noFill/>
          <a:ln w="25400">
            <a:solidFill>
              <a:schemeClr val="bg2"/>
            </a:solidFill>
            <a:round/>
            <a:headEnd/>
            <a:tailEnd/>
          </a:ln>
        </p:spPr>
        <p:txBody>
          <a:bodyPr wrap="none" anchor="ctr"/>
          <a:lstStyle/>
          <a:p>
            <a:endParaRPr lang="ko-KR" altLang="en-US"/>
          </a:p>
        </p:txBody>
      </p:sp>
      <p:sp>
        <p:nvSpPr>
          <p:cNvPr id="19497" name="Line 43"/>
          <p:cNvSpPr>
            <a:spLocks noChangeShapeType="1"/>
          </p:cNvSpPr>
          <p:nvPr/>
        </p:nvSpPr>
        <p:spPr bwMode="auto">
          <a:xfrm>
            <a:off x="4387850" y="2159000"/>
            <a:ext cx="0" cy="177800"/>
          </a:xfrm>
          <a:prstGeom prst="line">
            <a:avLst/>
          </a:prstGeom>
          <a:noFill/>
          <a:ln w="25400">
            <a:solidFill>
              <a:schemeClr val="bg2"/>
            </a:solidFill>
            <a:round/>
            <a:headEnd/>
            <a:tailEnd/>
          </a:ln>
        </p:spPr>
        <p:txBody>
          <a:bodyPr wrap="none" anchor="ctr"/>
          <a:lstStyle/>
          <a:p>
            <a:endParaRPr lang="ko-KR" altLang="en-US"/>
          </a:p>
        </p:txBody>
      </p:sp>
      <p:sp>
        <p:nvSpPr>
          <p:cNvPr id="19498" name="Line 44"/>
          <p:cNvSpPr>
            <a:spLocks noChangeShapeType="1"/>
          </p:cNvSpPr>
          <p:nvPr/>
        </p:nvSpPr>
        <p:spPr bwMode="auto">
          <a:xfrm>
            <a:off x="3962400" y="3295650"/>
            <a:ext cx="381000" cy="0"/>
          </a:xfrm>
          <a:prstGeom prst="line">
            <a:avLst/>
          </a:prstGeom>
          <a:noFill/>
          <a:ln w="25400">
            <a:solidFill>
              <a:schemeClr val="bg2"/>
            </a:solidFill>
            <a:round/>
            <a:headEnd/>
            <a:tailEnd/>
          </a:ln>
        </p:spPr>
        <p:txBody>
          <a:bodyPr wrap="none" anchor="ctr"/>
          <a:lstStyle/>
          <a:p>
            <a:endParaRPr lang="ko-KR" altLang="en-US"/>
          </a:p>
        </p:txBody>
      </p:sp>
      <p:sp>
        <p:nvSpPr>
          <p:cNvPr id="19499" name="Oval 45"/>
          <p:cNvSpPr>
            <a:spLocks noChangeArrowheads="1"/>
          </p:cNvSpPr>
          <p:nvPr/>
        </p:nvSpPr>
        <p:spPr bwMode="auto">
          <a:xfrm>
            <a:off x="4305300" y="3276600"/>
            <a:ext cx="38100" cy="38100"/>
          </a:xfrm>
          <a:prstGeom prst="ellipse">
            <a:avLst/>
          </a:prstGeom>
          <a:solidFill>
            <a:srgbClr val="000000"/>
          </a:solidFill>
          <a:ln w="25400">
            <a:solidFill>
              <a:schemeClr val="bg2"/>
            </a:solidFill>
            <a:round/>
            <a:headEnd/>
            <a:tailEnd/>
          </a:ln>
        </p:spPr>
        <p:txBody>
          <a:bodyPr wrap="none" anchor="ctr"/>
          <a:lstStyle/>
          <a:p>
            <a:endParaRPr lang="ko-KR" altLang="en-US">
              <a:ea typeface="굴림" pitchFamily="50" charset="-127"/>
            </a:endParaRPr>
          </a:p>
        </p:txBody>
      </p:sp>
      <p:sp>
        <p:nvSpPr>
          <p:cNvPr id="19500" name="Oval 46"/>
          <p:cNvSpPr>
            <a:spLocks noChangeArrowheads="1"/>
          </p:cNvSpPr>
          <p:nvPr/>
        </p:nvSpPr>
        <p:spPr bwMode="auto">
          <a:xfrm>
            <a:off x="2768600" y="3276600"/>
            <a:ext cx="25400" cy="38100"/>
          </a:xfrm>
          <a:prstGeom prst="ellipse">
            <a:avLst/>
          </a:prstGeom>
          <a:solidFill>
            <a:srgbClr val="000000"/>
          </a:solidFill>
          <a:ln w="25400">
            <a:solidFill>
              <a:schemeClr val="bg2"/>
            </a:solidFill>
            <a:round/>
            <a:headEnd/>
            <a:tailEnd/>
          </a:ln>
        </p:spPr>
        <p:txBody>
          <a:bodyPr wrap="none" anchor="ctr"/>
          <a:lstStyle/>
          <a:p>
            <a:endParaRPr lang="ko-KR" altLang="en-US">
              <a:ea typeface="굴림" pitchFamily="50" charset="-127"/>
            </a:endParaRPr>
          </a:p>
        </p:txBody>
      </p:sp>
      <p:sp>
        <p:nvSpPr>
          <p:cNvPr id="19501" name="Line 47"/>
          <p:cNvSpPr>
            <a:spLocks noChangeShapeType="1"/>
          </p:cNvSpPr>
          <p:nvPr/>
        </p:nvSpPr>
        <p:spPr bwMode="auto">
          <a:xfrm>
            <a:off x="4337050" y="3302000"/>
            <a:ext cx="0" cy="177800"/>
          </a:xfrm>
          <a:prstGeom prst="line">
            <a:avLst/>
          </a:prstGeom>
          <a:noFill/>
          <a:ln w="25400">
            <a:solidFill>
              <a:schemeClr val="bg2"/>
            </a:solidFill>
            <a:round/>
            <a:headEnd/>
            <a:tailEnd/>
          </a:ln>
        </p:spPr>
        <p:txBody>
          <a:bodyPr wrap="none" anchor="ctr"/>
          <a:lstStyle/>
          <a:p>
            <a:endParaRPr lang="ko-KR" altLang="en-US"/>
          </a:p>
        </p:txBody>
      </p:sp>
      <p:sp>
        <p:nvSpPr>
          <p:cNvPr id="19502" name="Line 48"/>
          <p:cNvSpPr>
            <a:spLocks noChangeShapeType="1"/>
          </p:cNvSpPr>
          <p:nvPr/>
        </p:nvSpPr>
        <p:spPr bwMode="auto">
          <a:xfrm flipH="1">
            <a:off x="3670300" y="3498850"/>
            <a:ext cx="622300" cy="0"/>
          </a:xfrm>
          <a:prstGeom prst="line">
            <a:avLst/>
          </a:prstGeom>
          <a:noFill/>
          <a:ln w="25400">
            <a:solidFill>
              <a:schemeClr val="bg2"/>
            </a:solidFill>
            <a:round/>
            <a:headEnd/>
            <a:tailEnd/>
          </a:ln>
        </p:spPr>
        <p:txBody>
          <a:bodyPr wrap="none" anchor="ctr"/>
          <a:lstStyle/>
          <a:p>
            <a:endParaRPr lang="ko-KR" altLang="en-US"/>
          </a:p>
        </p:txBody>
      </p:sp>
      <p:sp>
        <p:nvSpPr>
          <p:cNvPr id="19503" name="Line 49"/>
          <p:cNvSpPr>
            <a:spLocks noChangeShapeType="1"/>
          </p:cNvSpPr>
          <p:nvPr/>
        </p:nvSpPr>
        <p:spPr bwMode="auto">
          <a:xfrm>
            <a:off x="2794000" y="3498850"/>
            <a:ext cx="838200" cy="0"/>
          </a:xfrm>
          <a:prstGeom prst="line">
            <a:avLst/>
          </a:prstGeom>
          <a:noFill/>
          <a:ln w="25400">
            <a:solidFill>
              <a:schemeClr val="bg2"/>
            </a:solidFill>
            <a:round/>
            <a:headEnd/>
            <a:tailEnd/>
          </a:ln>
        </p:spPr>
        <p:txBody>
          <a:bodyPr wrap="none" anchor="ctr"/>
          <a:lstStyle/>
          <a:p>
            <a:endParaRPr lang="ko-KR" altLang="en-US"/>
          </a:p>
        </p:txBody>
      </p:sp>
      <p:sp>
        <p:nvSpPr>
          <p:cNvPr id="19504" name="Oval 50"/>
          <p:cNvSpPr>
            <a:spLocks noChangeArrowheads="1"/>
          </p:cNvSpPr>
          <p:nvPr/>
        </p:nvSpPr>
        <p:spPr bwMode="auto">
          <a:xfrm>
            <a:off x="3619500" y="3479800"/>
            <a:ext cx="38100" cy="25400"/>
          </a:xfrm>
          <a:prstGeom prst="ellipse">
            <a:avLst/>
          </a:prstGeom>
          <a:solidFill>
            <a:srgbClr val="000000"/>
          </a:solidFill>
          <a:ln w="25400">
            <a:solidFill>
              <a:schemeClr val="bg2"/>
            </a:solidFill>
            <a:round/>
            <a:headEnd/>
            <a:tailEnd/>
          </a:ln>
        </p:spPr>
        <p:txBody>
          <a:bodyPr wrap="none" anchor="ctr"/>
          <a:lstStyle/>
          <a:p>
            <a:endParaRPr lang="ko-KR" altLang="en-US">
              <a:ea typeface="굴림" pitchFamily="50" charset="-127"/>
            </a:endParaRPr>
          </a:p>
        </p:txBody>
      </p:sp>
      <p:sp>
        <p:nvSpPr>
          <p:cNvPr id="19505" name="Freeform 51"/>
          <p:cNvSpPr>
            <a:spLocks/>
          </p:cNvSpPr>
          <p:nvPr/>
        </p:nvSpPr>
        <p:spPr bwMode="auto">
          <a:xfrm>
            <a:off x="3644900" y="3517900"/>
            <a:ext cx="534988" cy="204788"/>
          </a:xfrm>
          <a:custGeom>
            <a:avLst/>
            <a:gdLst>
              <a:gd name="T0" fmla="*/ 0 w 337"/>
              <a:gd name="T1" fmla="*/ 0 h 129"/>
              <a:gd name="T2" fmla="*/ 0 w 337"/>
              <a:gd name="T3" fmla="*/ 2147483647 h 129"/>
              <a:gd name="T4" fmla="*/ 2147483647 w 337"/>
              <a:gd name="T5" fmla="*/ 2147483647 h 129"/>
              <a:gd name="T6" fmla="*/ 0 60000 65536"/>
              <a:gd name="T7" fmla="*/ 0 60000 65536"/>
              <a:gd name="T8" fmla="*/ 0 60000 65536"/>
              <a:gd name="T9" fmla="*/ 0 w 337"/>
              <a:gd name="T10" fmla="*/ 0 h 129"/>
              <a:gd name="T11" fmla="*/ 337 w 337"/>
              <a:gd name="T12" fmla="*/ 129 h 129"/>
            </a:gdLst>
            <a:ahLst/>
            <a:cxnLst>
              <a:cxn ang="T6">
                <a:pos x="T0" y="T1"/>
              </a:cxn>
              <a:cxn ang="T7">
                <a:pos x="T2" y="T3"/>
              </a:cxn>
              <a:cxn ang="T8">
                <a:pos x="T4" y="T5"/>
              </a:cxn>
            </a:cxnLst>
            <a:rect l="T9" t="T10" r="T11" b="T12"/>
            <a:pathLst>
              <a:path w="337" h="129">
                <a:moveTo>
                  <a:pt x="0" y="0"/>
                </a:moveTo>
                <a:lnTo>
                  <a:pt x="0" y="128"/>
                </a:lnTo>
                <a:lnTo>
                  <a:pt x="336" y="128"/>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06" name="Oval 52"/>
          <p:cNvSpPr>
            <a:spLocks noChangeArrowheads="1"/>
          </p:cNvSpPr>
          <p:nvPr/>
        </p:nvSpPr>
        <p:spPr bwMode="auto">
          <a:xfrm>
            <a:off x="4165600" y="3708400"/>
            <a:ext cx="38100" cy="25400"/>
          </a:xfrm>
          <a:prstGeom prst="ellipse">
            <a:avLst/>
          </a:prstGeom>
          <a:solidFill>
            <a:srgbClr val="000000"/>
          </a:solidFill>
          <a:ln w="25400">
            <a:solidFill>
              <a:schemeClr val="bg2"/>
            </a:solidFill>
            <a:round/>
            <a:headEnd/>
            <a:tailEnd/>
          </a:ln>
        </p:spPr>
        <p:txBody>
          <a:bodyPr wrap="none" anchor="ctr"/>
          <a:lstStyle/>
          <a:p>
            <a:endParaRPr lang="ko-KR" altLang="en-US">
              <a:ea typeface="굴림" pitchFamily="50" charset="-127"/>
            </a:endParaRPr>
          </a:p>
        </p:txBody>
      </p:sp>
      <p:sp>
        <p:nvSpPr>
          <p:cNvPr id="19507" name="Line 53"/>
          <p:cNvSpPr>
            <a:spLocks noChangeShapeType="1"/>
          </p:cNvSpPr>
          <p:nvPr/>
        </p:nvSpPr>
        <p:spPr bwMode="auto">
          <a:xfrm>
            <a:off x="5708650" y="2336800"/>
            <a:ext cx="0" cy="1371600"/>
          </a:xfrm>
          <a:prstGeom prst="line">
            <a:avLst/>
          </a:prstGeom>
          <a:noFill/>
          <a:ln w="25400">
            <a:solidFill>
              <a:schemeClr val="bg2"/>
            </a:solidFill>
            <a:round/>
            <a:headEnd/>
            <a:tailEnd/>
          </a:ln>
        </p:spPr>
        <p:txBody>
          <a:bodyPr wrap="none" anchor="ctr"/>
          <a:lstStyle/>
          <a:p>
            <a:endParaRPr lang="ko-KR" altLang="en-US"/>
          </a:p>
        </p:txBody>
      </p:sp>
      <p:sp>
        <p:nvSpPr>
          <p:cNvPr id="19508" name="Line 54"/>
          <p:cNvSpPr>
            <a:spLocks noChangeShapeType="1"/>
          </p:cNvSpPr>
          <p:nvPr/>
        </p:nvSpPr>
        <p:spPr bwMode="auto">
          <a:xfrm>
            <a:off x="4229100" y="3727450"/>
            <a:ext cx="1460500" cy="0"/>
          </a:xfrm>
          <a:prstGeom prst="line">
            <a:avLst/>
          </a:prstGeom>
          <a:noFill/>
          <a:ln w="25400">
            <a:solidFill>
              <a:schemeClr val="bg2"/>
            </a:solidFill>
            <a:round/>
            <a:headEnd/>
            <a:tailEnd/>
          </a:ln>
        </p:spPr>
        <p:txBody>
          <a:bodyPr wrap="none" anchor="ctr"/>
          <a:lstStyle/>
          <a:p>
            <a:endParaRPr lang="ko-KR" altLang="en-US"/>
          </a:p>
        </p:txBody>
      </p:sp>
      <p:sp>
        <p:nvSpPr>
          <p:cNvPr id="19509" name="Freeform 55"/>
          <p:cNvSpPr>
            <a:spLocks/>
          </p:cNvSpPr>
          <p:nvPr/>
        </p:nvSpPr>
        <p:spPr bwMode="auto">
          <a:xfrm>
            <a:off x="4013200" y="3949700"/>
            <a:ext cx="344488" cy="179388"/>
          </a:xfrm>
          <a:custGeom>
            <a:avLst/>
            <a:gdLst>
              <a:gd name="T0" fmla="*/ 0 w 217"/>
              <a:gd name="T1" fmla="*/ 2147483647 h 113"/>
              <a:gd name="T2" fmla="*/ 2147483647 w 217"/>
              <a:gd name="T3" fmla="*/ 0 h 113"/>
              <a:gd name="T4" fmla="*/ 2147483647 w 217"/>
              <a:gd name="T5" fmla="*/ 2147483647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112"/>
                </a:moveTo>
                <a:lnTo>
                  <a:pt x="104" y="0"/>
                </a:lnTo>
                <a:lnTo>
                  <a:pt x="216" y="112"/>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10" name="Freeform 56"/>
          <p:cNvSpPr>
            <a:spLocks/>
          </p:cNvSpPr>
          <p:nvPr/>
        </p:nvSpPr>
        <p:spPr bwMode="auto">
          <a:xfrm>
            <a:off x="4013200" y="3949700"/>
            <a:ext cx="344488" cy="179388"/>
          </a:xfrm>
          <a:custGeom>
            <a:avLst/>
            <a:gdLst>
              <a:gd name="T0" fmla="*/ 0 w 217"/>
              <a:gd name="T1" fmla="*/ 2147483647 h 113"/>
              <a:gd name="T2" fmla="*/ 2147483647 w 217"/>
              <a:gd name="T3" fmla="*/ 0 h 113"/>
              <a:gd name="T4" fmla="*/ 2147483647 w 217"/>
              <a:gd name="T5" fmla="*/ 2147483647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112"/>
                </a:moveTo>
                <a:lnTo>
                  <a:pt x="104" y="0"/>
                </a:lnTo>
                <a:lnTo>
                  <a:pt x="216" y="112"/>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11" name="Line 57"/>
          <p:cNvSpPr>
            <a:spLocks noChangeShapeType="1"/>
          </p:cNvSpPr>
          <p:nvPr/>
        </p:nvSpPr>
        <p:spPr bwMode="auto">
          <a:xfrm flipV="1">
            <a:off x="4184650" y="3721100"/>
            <a:ext cx="0" cy="228600"/>
          </a:xfrm>
          <a:prstGeom prst="line">
            <a:avLst/>
          </a:prstGeom>
          <a:noFill/>
          <a:ln w="25400">
            <a:solidFill>
              <a:schemeClr val="bg2"/>
            </a:solidFill>
            <a:round/>
            <a:headEnd/>
            <a:tailEnd/>
          </a:ln>
        </p:spPr>
        <p:txBody>
          <a:bodyPr wrap="none" anchor="ctr"/>
          <a:lstStyle/>
          <a:p>
            <a:endParaRPr lang="ko-KR" altLang="en-US"/>
          </a:p>
        </p:txBody>
      </p:sp>
      <p:sp>
        <p:nvSpPr>
          <p:cNvPr id="19512" name="Freeform 58"/>
          <p:cNvSpPr>
            <a:spLocks/>
          </p:cNvSpPr>
          <p:nvPr/>
        </p:nvSpPr>
        <p:spPr bwMode="auto">
          <a:xfrm>
            <a:off x="4356100" y="1320800"/>
            <a:ext cx="1970088" cy="2808288"/>
          </a:xfrm>
          <a:custGeom>
            <a:avLst/>
            <a:gdLst>
              <a:gd name="T0" fmla="*/ 0 w 1241"/>
              <a:gd name="T1" fmla="*/ 2147483647 h 1769"/>
              <a:gd name="T2" fmla="*/ 2147483647 w 1241"/>
              <a:gd name="T3" fmla="*/ 2147483647 h 1769"/>
              <a:gd name="T4" fmla="*/ 2147483647 w 1241"/>
              <a:gd name="T5" fmla="*/ 0 h 1769"/>
              <a:gd name="T6" fmla="*/ 0 60000 65536"/>
              <a:gd name="T7" fmla="*/ 0 60000 65536"/>
              <a:gd name="T8" fmla="*/ 0 60000 65536"/>
              <a:gd name="T9" fmla="*/ 0 w 1241"/>
              <a:gd name="T10" fmla="*/ 0 h 1769"/>
              <a:gd name="T11" fmla="*/ 1241 w 1241"/>
              <a:gd name="T12" fmla="*/ 1769 h 1769"/>
            </a:gdLst>
            <a:ahLst/>
            <a:cxnLst>
              <a:cxn ang="T6">
                <a:pos x="T0" y="T1"/>
              </a:cxn>
              <a:cxn ang="T7">
                <a:pos x="T2" y="T3"/>
              </a:cxn>
              <a:cxn ang="T8">
                <a:pos x="T4" y="T5"/>
              </a:cxn>
            </a:cxnLst>
            <a:rect l="T9" t="T10" r="T11" b="T12"/>
            <a:pathLst>
              <a:path w="1241" h="1769">
                <a:moveTo>
                  <a:pt x="0" y="1768"/>
                </a:moveTo>
                <a:lnTo>
                  <a:pt x="1240" y="1768"/>
                </a:lnTo>
                <a:lnTo>
                  <a:pt x="1240" y="0"/>
                </a:lnTo>
              </a:path>
            </a:pathLst>
          </a:custGeom>
          <a:noFill/>
          <a:ln w="25400" cap="rnd">
            <a:solidFill>
              <a:schemeClr val="bg2"/>
            </a:solidFill>
            <a:round/>
            <a:headEnd/>
            <a:tailEnd/>
          </a:ln>
        </p:spPr>
        <p:txBody>
          <a:bodyPr/>
          <a:lstStyle/>
          <a:p>
            <a:endParaRPr lang="ko-KR" altLang="en-US">
              <a:ea typeface="굴림" pitchFamily="50" charset="-127"/>
            </a:endParaRPr>
          </a:p>
        </p:txBody>
      </p:sp>
      <p:grpSp>
        <p:nvGrpSpPr>
          <p:cNvPr id="19513" name="Group 59"/>
          <p:cNvGrpSpPr>
            <a:grpSpLocks/>
          </p:cNvGrpSpPr>
          <p:nvPr/>
        </p:nvGrpSpPr>
        <p:grpSpPr bwMode="auto">
          <a:xfrm>
            <a:off x="4140200" y="4305300"/>
            <a:ext cx="65088" cy="204788"/>
            <a:chOff x="2608" y="2712"/>
            <a:chExt cx="41" cy="129"/>
          </a:xfrm>
        </p:grpSpPr>
        <p:sp>
          <p:nvSpPr>
            <p:cNvPr id="19537" name="Freeform 60"/>
            <p:cNvSpPr>
              <a:spLocks/>
            </p:cNvSpPr>
            <p:nvPr/>
          </p:nvSpPr>
          <p:spPr bwMode="auto">
            <a:xfrm>
              <a:off x="2608" y="2752"/>
              <a:ext cx="41" cy="89"/>
            </a:xfrm>
            <a:custGeom>
              <a:avLst/>
              <a:gdLst>
                <a:gd name="T0" fmla="*/ 20 w 41"/>
                <a:gd name="T1" fmla="*/ 88 h 89"/>
                <a:gd name="T2" fmla="*/ 0 w 41"/>
                <a:gd name="T3" fmla="*/ 0 h 89"/>
                <a:gd name="T4" fmla="*/ 20 w 41"/>
                <a:gd name="T5" fmla="*/ 0 h 89"/>
                <a:gd name="T6" fmla="*/ 40 w 41"/>
                <a:gd name="T7" fmla="*/ 0 h 89"/>
                <a:gd name="T8" fmla="*/ 20 w 41"/>
                <a:gd name="T9" fmla="*/ 88 h 89"/>
                <a:gd name="T10" fmla="*/ 0 60000 65536"/>
                <a:gd name="T11" fmla="*/ 0 60000 65536"/>
                <a:gd name="T12" fmla="*/ 0 60000 65536"/>
                <a:gd name="T13" fmla="*/ 0 60000 65536"/>
                <a:gd name="T14" fmla="*/ 0 60000 65536"/>
                <a:gd name="T15" fmla="*/ 0 w 41"/>
                <a:gd name="T16" fmla="*/ 0 h 89"/>
                <a:gd name="T17" fmla="*/ 41 w 41"/>
                <a:gd name="T18" fmla="*/ 89 h 89"/>
              </a:gdLst>
              <a:ahLst/>
              <a:cxnLst>
                <a:cxn ang="T10">
                  <a:pos x="T0" y="T1"/>
                </a:cxn>
                <a:cxn ang="T11">
                  <a:pos x="T2" y="T3"/>
                </a:cxn>
                <a:cxn ang="T12">
                  <a:pos x="T4" y="T5"/>
                </a:cxn>
                <a:cxn ang="T13">
                  <a:pos x="T6" y="T7"/>
                </a:cxn>
                <a:cxn ang="T14">
                  <a:pos x="T8" y="T9"/>
                </a:cxn>
              </a:cxnLst>
              <a:rect l="T15" t="T16" r="T17" b="T18"/>
              <a:pathLst>
                <a:path w="41" h="89">
                  <a:moveTo>
                    <a:pt x="20" y="88"/>
                  </a:moveTo>
                  <a:lnTo>
                    <a:pt x="0" y="0"/>
                  </a:lnTo>
                  <a:lnTo>
                    <a:pt x="20" y="0"/>
                  </a:lnTo>
                  <a:lnTo>
                    <a:pt x="40" y="0"/>
                  </a:lnTo>
                  <a:lnTo>
                    <a:pt x="20" y="88"/>
                  </a:lnTo>
                </a:path>
              </a:pathLst>
            </a:custGeom>
            <a:solidFill>
              <a:srgbClr val="000000"/>
            </a:solidFill>
            <a:ln w="25400" cap="rnd">
              <a:solidFill>
                <a:schemeClr val="bg2"/>
              </a:solidFill>
              <a:round/>
              <a:headEnd/>
              <a:tailEnd type="triangle" w="med" len="med"/>
            </a:ln>
          </p:spPr>
          <p:txBody>
            <a:bodyPr/>
            <a:lstStyle/>
            <a:p>
              <a:endParaRPr lang="ko-KR" altLang="en-US">
                <a:ea typeface="굴림" pitchFamily="50" charset="-127"/>
              </a:endParaRPr>
            </a:p>
          </p:txBody>
        </p:sp>
        <p:sp>
          <p:nvSpPr>
            <p:cNvPr id="19538" name="Line 61"/>
            <p:cNvSpPr>
              <a:spLocks noChangeShapeType="1"/>
            </p:cNvSpPr>
            <p:nvPr/>
          </p:nvSpPr>
          <p:spPr bwMode="auto">
            <a:xfrm>
              <a:off x="2636" y="2712"/>
              <a:ext cx="0" cy="32"/>
            </a:xfrm>
            <a:prstGeom prst="line">
              <a:avLst/>
            </a:prstGeom>
            <a:noFill/>
            <a:ln w="25400">
              <a:solidFill>
                <a:schemeClr val="bg2"/>
              </a:solidFill>
              <a:round/>
              <a:headEnd/>
              <a:tailEnd/>
            </a:ln>
          </p:spPr>
          <p:txBody>
            <a:bodyPr wrap="none" anchor="ctr"/>
            <a:lstStyle/>
            <a:p>
              <a:endParaRPr lang="ko-KR" altLang="en-US"/>
            </a:p>
          </p:txBody>
        </p:sp>
      </p:grpSp>
      <p:sp>
        <p:nvSpPr>
          <p:cNvPr id="19514" name="Line 62"/>
          <p:cNvSpPr>
            <a:spLocks noChangeShapeType="1"/>
          </p:cNvSpPr>
          <p:nvPr/>
        </p:nvSpPr>
        <p:spPr bwMode="auto">
          <a:xfrm flipV="1">
            <a:off x="4184650" y="4292600"/>
            <a:ext cx="0" cy="114300"/>
          </a:xfrm>
          <a:prstGeom prst="line">
            <a:avLst/>
          </a:prstGeom>
          <a:noFill/>
          <a:ln w="25400">
            <a:solidFill>
              <a:schemeClr val="bg2"/>
            </a:solidFill>
            <a:round/>
            <a:headEnd/>
            <a:tailEnd/>
          </a:ln>
        </p:spPr>
        <p:txBody>
          <a:bodyPr wrap="none" anchor="ctr"/>
          <a:lstStyle/>
          <a:p>
            <a:endParaRPr lang="ko-KR" altLang="en-US"/>
          </a:p>
        </p:txBody>
      </p:sp>
      <p:sp>
        <p:nvSpPr>
          <p:cNvPr id="1237055" name="Rectangle 63"/>
          <p:cNvSpPr>
            <a:spLocks noChangeArrowheads="1"/>
          </p:cNvSpPr>
          <p:nvPr/>
        </p:nvSpPr>
        <p:spPr bwMode="auto">
          <a:xfrm>
            <a:off x="6378575" y="2941638"/>
            <a:ext cx="1260475" cy="333375"/>
          </a:xfrm>
          <a:prstGeom prst="rect">
            <a:avLst/>
          </a:prstGeom>
          <a:noFill/>
          <a:ln w="25400">
            <a:noFill/>
            <a:miter lim="800000"/>
            <a:headEnd/>
            <a:tailEnd/>
          </a:ln>
          <a:effectLst/>
        </p:spPr>
        <p:txBody>
          <a:bodyPr wrap="none" lIns="90487" tIns="44450" rIns="90487" bIns="44450">
            <a:spAutoFit/>
          </a:bodyPr>
          <a:lstStyle/>
          <a:p>
            <a:pPr>
              <a:lnSpc>
                <a:spcPct val="100000"/>
              </a:lnSpc>
              <a:defRPr/>
            </a:pPr>
            <a:r>
              <a:rPr lang="en-US" altLang="ko-KR" sz="1600">
                <a:solidFill>
                  <a:schemeClr val="bg1"/>
                </a:solidFill>
                <a:effectLst>
                  <a:outerShdw blurRad="38100" dist="38100" dir="2700000" algn="tl">
                    <a:srgbClr val="C0C0C0"/>
                  </a:outerShdw>
                </a:effectLst>
                <a:ea typeface="굴림" pitchFamily="50" charset="-127"/>
              </a:rPr>
              <a:t>loop &lt; 20 X</a:t>
            </a:r>
          </a:p>
        </p:txBody>
      </p:sp>
      <p:sp>
        <p:nvSpPr>
          <p:cNvPr id="19516" name="Freeform 64"/>
          <p:cNvSpPr>
            <a:spLocks/>
          </p:cNvSpPr>
          <p:nvPr/>
        </p:nvSpPr>
        <p:spPr bwMode="auto">
          <a:xfrm>
            <a:off x="4330700" y="1803400"/>
            <a:ext cx="344488" cy="179388"/>
          </a:xfrm>
          <a:custGeom>
            <a:avLst/>
            <a:gdLst>
              <a:gd name="T0" fmla="*/ 0 w 217"/>
              <a:gd name="T1" fmla="*/ 0 h 113"/>
              <a:gd name="T2" fmla="*/ 2147483647 w 217"/>
              <a:gd name="T3" fmla="*/ 2147483647 h 113"/>
              <a:gd name="T4" fmla="*/ 2147483647 w 217"/>
              <a:gd name="T5" fmla="*/ 0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0"/>
                </a:moveTo>
                <a:lnTo>
                  <a:pt x="104" y="112"/>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17" name="Freeform 65"/>
          <p:cNvSpPr>
            <a:spLocks/>
          </p:cNvSpPr>
          <p:nvPr/>
        </p:nvSpPr>
        <p:spPr bwMode="auto">
          <a:xfrm>
            <a:off x="4330700" y="1803400"/>
            <a:ext cx="344488" cy="179388"/>
          </a:xfrm>
          <a:custGeom>
            <a:avLst/>
            <a:gdLst>
              <a:gd name="T0" fmla="*/ 0 w 217"/>
              <a:gd name="T1" fmla="*/ 0 h 113"/>
              <a:gd name="T2" fmla="*/ 2147483647 w 217"/>
              <a:gd name="T3" fmla="*/ 2147483647 h 113"/>
              <a:gd name="T4" fmla="*/ 2147483647 w 217"/>
              <a:gd name="T5" fmla="*/ 0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0"/>
                </a:moveTo>
                <a:lnTo>
                  <a:pt x="104" y="112"/>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18" name="Freeform 66"/>
          <p:cNvSpPr>
            <a:spLocks/>
          </p:cNvSpPr>
          <p:nvPr/>
        </p:nvSpPr>
        <p:spPr bwMode="auto">
          <a:xfrm>
            <a:off x="3441700" y="2146300"/>
            <a:ext cx="344488" cy="179388"/>
          </a:xfrm>
          <a:custGeom>
            <a:avLst/>
            <a:gdLst>
              <a:gd name="T0" fmla="*/ 0 w 217"/>
              <a:gd name="T1" fmla="*/ 0 h 113"/>
              <a:gd name="T2" fmla="*/ 2147483647 w 217"/>
              <a:gd name="T3" fmla="*/ 2147483647 h 113"/>
              <a:gd name="T4" fmla="*/ 2147483647 w 217"/>
              <a:gd name="T5" fmla="*/ 0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0"/>
                </a:moveTo>
                <a:lnTo>
                  <a:pt x="104" y="112"/>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19" name="Freeform 67"/>
          <p:cNvSpPr>
            <a:spLocks/>
          </p:cNvSpPr>
          <p:nvPr/>
        </p:nvSpPr>
        <p:spPr bwMode="auto">
          <a:xfrm>
            <a:off x="3441700" y="2146300"/>
            <a:ext cx="344488" cy="179388"/>
          </a:xfrm>
          <a:custGeom>
            <a:avLst/>
            <a:gdLst>
              <a:gd name="T0" fmla="*/ 0 w 217"/>
              <a:gd name="T1" fmla="*/ 0 h 113"/>
              <a:gd name="T2" fmla="*/ 2147483647 w 217"/>
              <a:gd name="T3" fmla="*/ 2147483647 h 113"/>
              <a:gd name="T4" fmla="*/ 2147483647 w 217"/>
              <a:gd name="T5" fmla="*/ 0 h 113"/>
              <a:gd name="T6" fmla="*/ 0 60000 65536"/>
              <a:gd name="T7" fmla="*/ 0 60000 65536"/>
              <a:gd name="T8" fmla="*/ 0 60000 65536"/>
              <a:gd name="T9" fmla="*/ 0 w 217"/>
              <a:gd name="T10" fmla="*/ 0 h 113"/>
              <a:gd name="T11" fmla="*/ 217 w 217"/>
              <a:gd name="T12" fmla="*/ 113 h 113"/>
            </a:gdLst>
            <a:ahLst/>
            <a:cxnLst>
              <a:cxn ang="T6">
                <a:pos x="T0" y="T1"/>
              </a:cxn>
              <a:cxn ang="T7">
                <a:pos x="T2" y="T3"/>
              </a:cxn>
              <a:cxn ang="T8">
                <a:pos x="T4" y="T5"/>
              </a:cxn>
            </a:cxnLst>
            <a:rect l="T9" t="T10" r="T11" b="T12"/>
            <a:pathLst>
              <a:path w="217" h="113">
                <a:moveTo>
                  <a:pt x="0" y="0"/>
                </a:moveTo>
                <a:lnTo>
                  <a:pt x="104" y="112"/>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0" name="Freeform 68"/>
          <p:cNvSpPr>
            <a:spLocks/>
          </p:cNvSpPr>
          <p:nvPr/>
        </p:nvSpPr>
        <p:spPr bwMode="auto">
          <a:xfrm>
            <a:off x="2667000" y="2527300"/>
            <a:ext cx="344488" cy="166688"/>
          </a:xfrm>
          <a:custGeom>
            <a:avLst/>
            <a:gdLst>
              <a:gd name="T0" fmla="*/ 0 w 217"/>
              <a:gd name="T1" fmla="*/ 0 h 105"/>
              <a:gd name="T2" fmla="*/ 2147483647 w 217"/>
              <a:gd name="T3" fmla="*/ 2147483647 h 105"/>
              <a:gd name="T4" fmla="*/ 2147483647 w 217"/>
              <a:gd name="T5" fmla="*/ 0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0"/>
                </a:moveTo>
                <a:lnTo>
                  <a:pt x="112" y="104"/>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1" name="Freeform 69"/>
          <p:cNvSpPr>
            <a:spLocks/>
          </p:cNvSpPr>
          <p:nvPr/>
        </p:nvSpPr>
        <p:spPr bwMode="auto">
          <a:xfrm>
            <a:off x="2667000" y="2527300"/>
            <a:ext cx="344488" cy="166688"/>
          </a:xfrm>
          <a:custGeom>
            <a:avLst/>
            <a:gdLst>
              <a:gd name="T0" fmla="*/ 0 w 217"/>
              <a:gd name="T1" fmla="*/ 0 h 105"/>
              <a:gd name="T2" fmla="*/ 2147483647 w 217"/>
              <a:gd name="T3" fmla="*/ 2147483647 h 105"/>
              <a:gd name="T4" fmla="*/ 2147483647 w 217"/>
              <a:gd name="T5" fmla="*/ 0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0"/>
                </a:moveTo>
                <a:lnTo>
                  <a:pt x="112" y="104"/>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2" name="Freeform 70"/>
          <p:cNvSpPr>
            <a:spLocks/>
          </p:cNvSpPr>
          <p:nvPr/>
        </p:nvSpPr>
        <p:spPr bwMode="auto">
          <a:xfrm>
            <a:off x="4216400" y="2527300"/>
            <a:ext cx="344488" cy="166688"/>
          </a:xfrm>
          <a:custGeom>
            <a:avLst/>
            <a:gdLst>
              <a:gd name="T0" fmla="*/ 0 w 217"/>
              <a:gd name="T1" fmla="*/ 0 h 105"/>
              <a:gd name="T2" fmla="*/ 2147483647 w 217"/>
              <a:gd name="T3" fmla="*/ 2147483647 h 105"/>
              <a:gd name="T4" fmla="*/ 2147483647 w 217"/>
              <a:gd name="T5" fmla="*/ 0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0"/>
                </a:moveTo>
                <a:lnTo>
                  <a:pt x="104" y="104"/>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3" name="Freeform 71"/>
          <p:cNvSpPr>
            <a:spLocks/>
          </p:cNvSpPr>
          <p:nvPr/>
        </p:nvSpPr>
        <p:spPr bwMode="auto">
          <a:xfrm>
            <a:off x="4216400" y="2527300"/>
            <a:ext cx="344488" cy="166688"/>
          </a:xfrm>
          <a:custGeom>
            <a:avLst/>
            <a:gdLst>
              <a:gd name="T0" fmla="*/ 0 w 217"/>
              <a:gd name="T1" fmla="*/ 0 h 105"/>
              <a:gd name="T2" fmla="*/ 2147483647 w 217"/>
              <a:gd name="T3" fmla="*/ 2147483647 h 105"/>
              <a:gd name="T4" fmla="*/ 2147483647 w 217"/>
              <a:gd name="T5" fmla="*/ 0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0"/>
                </a:moveTo>
                <a:lnTo>
                  <a:pt x="104" y="104"/>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4" name="Freeform 72"/>
          <p:cNvSpPr>
            <a:spLocks/>
          </p:cNvSpPr>
          <p:nvPr/>
        </p:nvSpPr>
        <p:spPr bwMode="auto">
          <a:xfrm>
            <a:off x="4013200" y="4127500"/>
            <a:ext cx="344488" cy="166688"/>
          </a:xfrm>
          <a:custGeom>
            <a:avLst/>
            <a:gdLst>
              <a:gd name="T0" fmla="*/ 0 w 217"/>
              <a:gd name="T1" fmla="*/ 0 h 105"/>
              <a:gd name="T2" fmla="*/ 2147483647 w 217"/>
              <a:gd name="T3" fmla="*/ 2147483647 h 105"/>
              <a:gd name="T4" fmla="*/ 2147483647 w 217"/>
              <a:gd name="T5" fmla="*/ 0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0"/>
                </a:moveTo>
                <a:lnTo>
                  <a:pt x="104" y="104"/>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5" name="Freeform 73"/>
          <p:cNvSpPr>
            <a:spLocks/>
          </p:cNvSpPr>
          <p:nvPr/>
        </p:nvSpPr>
        <p:spPr bwMode="auto">
          <a:xfrm>
            <a:off x="4013200" y="4127500"/>
            <a:ext cx="344488" cy="166688"/>
          </a:xfrm>
          <a:custGeom>
            <a:avLst/>
            <a:gdLst>
              <a:gd name="T0" fmla="*/ 0 w 217"/>
              <a:gd name="T1" fmla="*/ 0 h 105"/>
              <a:gd name="T2" fmla="*/ 2147483647 w 217"/>
              <a:gd name="T3" fmla="*/ 2147483647 h 105"/>
              <a:gd name="T4" fmla="*/ 2147483647 w 217"/>
              <a:gd name="T5" fmla="*/ 0 h 105"/>
              <a:gd name="T6" fmla="*/ 0 60000 65536"/>
              <a:gd name="T7" fmla="*/ 0 60000 65536"/>
              <a:gd name="T8" fmla="*/ 0 60000 65536"/>
              <a:gd name="T9" fmla="*/ 0 w 217"/>
              <a:gd name="T10" fmla="*/ 0 h 105"/>
              <a:gd name="T11" fmla="*/ 217 w 217"/>
              <a:gd name="T12" fmla="*/ 105 h 105"/>
            </a:gdLst>
            <a:ahLst/>
            <a:cxnLst>
              <a:cxn ang="T6">
                <a:pos x="T0" y="T1"/>
              </a:cxn>
              <a:cxn ang="T7">
                <a:pos x="T2" y="T3"/>
              </a:cxn>
              <a:cxn ang="T8">
                <a:pos x="T4" y="T5"/>
              </a:cxn>
            </a:cxnLst>
            <a:rect l="T9" t="T10" r="T11" b="T12"/>
            <a:pathLst>
              <a:path w="217" h="105">
                <a:moveTo>
                  <a:pt x="0" y="0"/>
                </a:moveTo>
                <a:lnTo>
                  <a:pt x="104" y="104"/>
                </a:lnTo>
                <a:lnTo>
                  <a:pt x="216" y="0"/>
                </a:lnTo>
              </a:path>
            </a:pathLst>
          </a:custGeom>
          <a:noFill/>
          <a:ln w="25400" cap="rnd">
            <a:solidFill>
              <a:schemeClr val="bg2"/>
            </a:solidFill>
            <a:round/>
            <a:headEnd/>
            <a:tailEnd/>
          </a:ln>
        </p:spPr>
        <p:txBody>
          <a:bodyPr/>
          <a:lstStyle/>
          <a:p>
            <a:endParaRPr lang="ko-KR" altLang="en-US">
              <a:ea typeface="굴림" pitchFamily="50" charset="-127"/>
            </a:endParaRPr>
          </a:p>
        </p:txBody>
      </p:sp>
      <p:sp>
        <p:nvSpPr>
          <p:cNvPr id="19526" name="Line 74"/>
          <p:cNvSpPr>
            <a:spLocks noChangeShapeType="1"/>
          </p:cNvSpPr>
          <p:nvPr/>
        </p:nvSpPr>
        <p:spPr bwMode="auto">
          <a:xfrm>
            <a:off x="4572000" y="2533650"/>
            <a:ext cx="114300" cy="0"/>
          </a:xfrm>
          <a:prstGeom prst="line">
            <a:avLst/>
          </a:prstGeom>
          <a:noFill/>
          <a:ln w="25400">
            <a:solidFill>
              <a:schemeClr val="bg2"/>
            </a:solidFill>
            <a:round/>
            <a:headEnd/>
            <a:tailEnd/>
          </a:ln>
        </p:spPr>
        <p:txBody>
          <a:bodyPr wrap="none" anchor="ctr"/>
          <a:lstStyle/>
          <a:p>
            <a:endParaRPr lang="ko-KR" altLang="en-US"/>
          </a:p>
        </p:txBody>
      </p:sp>
      <p:sp>
        <p:nvSpPr>
          <p:cNvPr id="1237068" name="Rectangle 76"/>
          <p:cNvSpPr>
            <a:spLocks noChangeArrowheads="1"/>
          </p:cNvSpPr>
          <p:nvPr/>
        </p:nvSpPr>
        <p:spPr bwMode="auto">
          <a:xfrm>
            <a:off x="933450" y="4609591"/>
            <a:ext cx="8210549" cy="920765"/>
          </a:xfrm>
          <a:prstGeom prst="rect">
            <a:avLst/>
          </a:prstGeom>
          <a:noFill/>
          <a:ln w="25400">
            <a:noFill/>
            <a:miter lim="800000"/>
            <a:headEnd/>
            <a:tailEnd/>
          </a:ln>
          <a:effectLst/>
        </p:spPr>
        <p:txBody>
          <a:bodyPr wrap="square" lIns="90487" tIns="44450" rIns="90487" bIns="44450">
            <a:spAutoFit/>
          </a:bodyPr>
          <a:lstStyle/>
          <a:p>
            <a:pPr>
              <a:lnSpc>
                <a:spcPct val="100000"/>
              </a:lnSpc>
              <a:defRPr/>
            </a:pPr>
            <a:r>
              <a:rPr lang="en-US" altLang="ko-KR" dirty="0">
                <a:solidFill>
                  <a:schemeClr val="bg1"/>
                </a:solidFill>
                <a:effectLst>
                  <a:outerShdw blurRad="38100" dist="38100" dir="2700000" algn="tl">
                    <a:srgbClr val="C0C0C0"/>
                  </a:outerShdw>
                </a:effectLst>
                <a:ea typeface="굴림" pitchFamily="50" charset="-127"/>
              </a:rPr>
              <a:t>There are </a:t>
            </a:r>
            <a:r>
              <a:rPr lang="en-US" altLang="ko-KR" dirty="0" smtClean="0">
                <a:solidFill>
                  <a:schemeClr val="bg1"/>
                </a:solidFill>
                <a:effectLst>
                  <a:outerShdw blurRad="38100" dist="38100" dir="2700000" algn="tl">
                    <a:srgbClr val="C0C0C0"/>
                  </a:outerShdw>
                </a:effectLst>
                <a:ea typeface="굴림" pitchFamily="50" charset="-127"/>
              </a:rPr>
              <a:t>10</a:t>
            </a:r>
            <a:r>
              <a:rPr lang="en-US" altLang="ko-KR" baseline="30000" dirty="0" smtClean="0">
                <a:solidFill>
                  <a:schemeClr val="bg1"/>
                </a:solidFill>
                <a:effectLst>
                  <a:outerShdw blurRad="38100" dist="38100" dir="2700000" algn="tl">
                    <a:srgbClr val="C0C0C0"/>
                  </a:outerShdw>
                </a:effectLst>
                <a:ea typeface="굴림" pitchFamily="50" charset="-127"/>
              </a:rPr>
              <a:t>14</a:t>
            </a:r>
            <a:r>
              <a:rPr lang="en-US" altLang="ko-KR" dirty="0" smtClean="0">
                <a:solidFill>
                  <a:schemeClr val="bg1"/>
                </a:solidFill>
                <a:effectLst>
                  <a:outerShdw blurRad="38100" dist="38100" dir="2700000" algn="tl">
                    <a:srgbClr val="C0C0C0"/>
                  </a:outerShdw>
                </a:effectLst>
                <a:ea typeface="굴림" pitchFamily="50" charset="-127"/>
              </a:rPr>
              <a:t> (= </a:t>
            </a:r>
            <a:r>
              <a:rPr lang="en-US" altLang="ko-KR" dirty="0">
                <a:solidFill>
                  <a:schemeClr val="bg1"/>
                </a:solidFill>
                <a:effectLst>
                  <a:outerShdw blurRad="38100" dist="38100" dir="2700000" algn="tl">
                    <a:srgbClr val="C0C0C0"/>
                  </a:outerShdw>
                </a:effectLst>
                <a:ea typeface="굴림" pitchFamily="50" charset="-127"/>
              </a:rPr>
              <a:t>5</a:t>
            </a:r>
            <a:r>
              <a:rPr lang="en-US" altLang="ko-KR" baseline="30000" dirty="0">
                <a:solidFill>
                  <a:schemeClr val="bg1"/>
                </a:solidFill>
                <a:effectLst>
                  <a:outerShdw blurRad="38100" dist="38100" dir="2700000" algn="tl">
                    <a:srgbClr val="C0C0C0"/>
                  </a:outerShdw>
                </a:effectLst>
                <a:ea typeface="굴림" pitchFamily="50" charset="-127"/>
              </a:rPr>
              <a:t>20</a:t>
            </a:r>
            <a:r>
              <a:rPr lang="en-US" altLang="ko-KR" dirty="0">
                <a:solidFill>
                  <a:schemeClr val="bg1"/>
                </a:solidFill>
                <a:effectLst>
                  <a:outerShdw blurRad="38100" dist="38100" dir="2700000" algn="tl">
                    <a:srgbClr val="C0C0C0"/>
                  </a:outerShdw>
                </a:effectLst>
                <a:ea typeface="굴림" pitchFamily="50" charset="-127"/>
              </a:rPr>
              <a:t>) possible paths! If we execute </a:t>
            </a:r>
            <a:r>
              <a:rPr lang="en-US" altLang="ko-KR" dirty="0" smtClean="0">
                <a:solidFill>
                  <a:schemeClr val="bg1"/>
                </a:solidFill>
                <a:effectLst>
                  <a:outerShdw blurRad="38100" dist="38100" dir="2700000" algn="tl">
                    <a:srgbClr val="C0C0C0"/>
                  </a:outerShdw>
                </a:effectLst>
                <a:ea typeface="굴림" pitchFamily="50" charset="-127"/>
              </a:rPr>
              <a:t>one test </a:t>
            </a:r>
            <a:r>
              <a:rPr lang="en-US" altLang="ko-KR" dirty="0">
                <a:solidFill>
                  <a:schemeClr val="bg1"/>
                </a:solidFill>
                <a:effectLst>
                  <a:outerShdw blurRad="38100" dist="38100" dir="2700000" algn="tl">
                    <a:srgbClr val="C0C0C0"/>
                  </a:outerShdw>
                </a:effectLst>
                <a:ea typeface="굴림" pitchFamily="50" charset="-127"/>
              </a:rPr>
              <a:t>per millisecond, it would take 3,170 years to test this program!!</a:t>
            </a:r>
          </a:p>
          <a:p>
            <a:pPr>
              <a:lnSpc>
                <a:spcPct val="100000"/>
              </a:lnSpc>
              <a:defRPr/>
            </a:pPr>
            <a:endParaRPr lang="ko-KR" altLang="en-US" dirty="0">
              <a:solidFill>
                <a:schemeClr val="bg1"/>
              </a:solidFill>
              <a:effectLst>
                <a:outerShdw blurRad="38100" dist="38100" dir="2700000" algn="tl">
                  <a:srgbClr val="C0C0C0"/>
                </a:outerShdw>
              </a:effectLst>
              <a:ea typeface="굴림" pitchFamily="50" charset="-127"/>
            </a:endParaRPr>
          </a:p>
        </p:txBody>
      </p:sp>
      <p:sp>
        <p:nvSpPr>
          <p:cNvPr id="19531" name="AutoShape 79"/>
          <p:cNvSpPr>
            <a:spLocks noChangeArrowheads="1"/>
          </p:cNvSpPr>
          <p:nvPr/>
        </p:nvSpPr>
        <p:spPr bwMode="auto">
          <a:xfrm>
            <a:off x="4279900" y="1600200"/>
            <a:ext cx="419100" cy="3810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532" name="AutoShape 80"/>
          <p:cNvSpPr>
            <a:spLocks noChangeArrowheads="1"/>
          </p:cNvSpPr>
          <p:nvPr/>
        </p:nvSpPr>
        <p:spPr bwMode="auto">
          <a:xfrm>
            <a:off x="3390900" y="1955800"/>
            <a:ext cx="419100" cy="3810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533" name="AutoShape 81"/>
          <p:cNvSpPr>
            <a:spLocks noChangeArrowheads="1"/>
          </p:cNvSpPr>
          <p:nvPr/>
        </p:nvSpPr>
        <p:spPr bwMode="auto">
          <a:xfrm>
            <a:off x="2616200" y="2324100"/>
            <a:ext cx="419100" cy="3810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534" name="AutoShape 82"/>
          <p:cNvSpPr>
            <a:spLocks noChangeArrowheads="1"/>
          </p:cNvSpPr>
          <p:nvPr/>
        </p:nvSpPr>
        <p:spPr bwMode="auto">
          <a:xfrm>
            <a:off x="4165600" y="2324100"/>
            <a:ext cx="419100" cy="3810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19535" name="AutoShape 83"/>
          <p:cNvSpPr>
            <a:spLocks noChangeArrowheads="1"/>
          </p:cNvSpPr>
          <p:nvPr/>
        </p:nvSpPr>
        <p:spPr bwMode="auto">
          <a:xfrm>
            <a:off x="3949700" y="3924300"/>
            <a:ext cx="419100" cy="381000"/>
          </a:xfrm>
          <a:prstGeom prst="diamond">
            <a:avLst/>
          </a:prstGeom>
          <a:solidFill>
            <a:schemeClr val="tx2"/>
          </a:solidFill>
          <a:ln w="25400">
            <a:solidFill>
              <a:schemeClr val="bg2"/>
            </a:solidFill>
            <a:miter lim="800000"/>
            <a:headEnd/>
            <a:tailEnd/>
          </a:ln>
        </p:spPr>
        <p:txBody>
          <a:bodyPr wrap="none" anchor="ctr"/>
          <a:lstStyle/>
          <a:p>
            <a:endParaRPr lang="ko-KR" altLang="en-US">
              <a:ea typeface="굴림" pitchFamily="50" charset="-127"/>
            </a:endParaRPr>
          </a:p>
        </p:txBody>
      </p:sp>
      <p:sp>
        <p:nvSpPr>
          <p:cNvPr id="86" name="Text Box 4"/>
          <p:cNvSpPr txBox="1">
            <a:spLocks noChangeArrowheads="1"/>
          </p:cNvSpPr>
          <p:nvPr/>
        </p:nvSpPr>
        <p:spPr bwMode="auto">
          <a:xfrm>
            <a:off x="474728" y="5301857"/>
            <a:ext cx="8725832" cy="880241"/>
          </a:xfrm>
          <a:prstGeom prst="rect">
            <a:avLst/>
          </a:prstGeom>
          <a:noFill/>
          <a:ln w="12700">
            <a:noFill/>
            <a:miter lim="800000"/>
            <a:headEnd/>
            <a:tailEnd/>
          </a:ln>
          <a:effectLst/>
        </p:spPr>
        <p:txBody>
          <a:bodyPr wrap="square">
            <a:spAutoFit/>
          </a:bodyPr>
          <a:lstStyle/>
          <a:p>
            <a:pPr lvl="1" eaLnBrk="1" hangingPunct="1">
              <a:lnSpc>
                <a:spcPct val="100000"/>
              </a:lnSpc>
              <a:spcBef>
                <a:spcPct val="20000"/>
              </a:spcBef>
              <a:buClr>
                <a:schemeClr val="accent2"/>
              </a:buClr>
              <a:buSzPct val="70000"/>
              <a:buFont typeface="Wingdings" pitchFamily="2" charset="2"/>
              <a:buNone/>
              <a:defRPr/>
            </a:pPr>
            <a:r>
              <a:rPr lang="en-US" altLang="ko-KR" sz="1600" dirty="0">
                <a:solidFill>
                  <a:srgbClr val="FF0000"/>
                </a:solidFill>
                <a:effectLst>
                  <a:outerShdw blurRad="38100" dist="38100" dir="2700000" algn="tl">
                    <a:srgbClr val="C0C0C0"/>
                  </a:outerShdw>
                </a:effectLst>
                <a:ea typeface="굴림" pitchFamily="50" charset="-127"/>
              </a:rPr>
              <a:t>However, </a:t>
            </a:r>
            <a:r>
              <a:rPr lang="en-US" altLang="ko-KR" sz="1600" dirty="0" smtClean="0">
                <a:solidFill>
                  <a:srgbClr val="FF0000"/>
                </a:solidFill>
                <a:effectLst>
                  <a:outerShdw blurRad="38100" dist="38100" dir="2700000" algn="tl">
                    <a:srgbClr val="C0C0C0"/>
                  </a:outerShdw>
                </a:effectLst>
                <a:ea typeface="굴림" pitchFamily="50" charset="-127"/>
              </a:rPr>
              <a:t>advanced automated testing techniques such as symbolic model </a:t>
            </a:r>
            <a:r>
              <a:rPr lang="en-US" altLang="ko-KR" sz="1600" dirty="0">
                <a:solidFill>
                  <a:srgbClr val="FF0000"/>
                </a:solidFill>
                <a:effectLst>
                  <a:outerShdw blurRad="38100" dist="38100" dir="2700000" algn="tl">
                    <a:srgbClr val="C0C0C0"/>
                  </a:outerShdw>
                </a:effectLst>
                <a:ea typeface="굴림" pitchFamily="50" charset="-127"/>
              </a:rPr>
              <a:t>checking </a:t>
            </a:r>
            <a:r>
              <a:rPr lang="en-US" altLang="ko-KR" sz="1600" dirty="0" smtClean="0">
                <a:solidFill>
                  <a:srgbClr val="FF0000"/>
                </a:solidFill>
                <a:effectLst>
                  <a:outerShdw blurRad="38100" dist="38100" dir="2700000" algn="tl">
                    <a:srgbClr val="C0C0C0"/>
                  </a:outerShdw>
                </a:effectLst>
                <a:ea typeface="굴림" pitchFamily="50" charset="-127"/>
              </a:rPr>
              <a:t>can </a:t>
            </a:r>
            <a:r>
              <a:rPr lang="en-US" altLang="ko-KR" sz="1600" dirty="0">
                <a:solidFill>
                  <a:srgbClr val="FF0000"/>
                </a:solidFill>
                <a:effectLst>
                  <a:outerShdw blurRad="38100" dist="38100" dir="2700000" algn="tl">
                    <a:srgbClr val="C0C0C0"/>
                  </a:outerShdw>
                </a:effectLst>
                <a:ea typeface="굴림" pitchFamily="50" charset="-127"/>
              </a:rPr>
              <a:t>analyze more than 10</a:t>
            </a:r>
            <a:r>
              <a:rPr lang="en-US" altLang="ko-KR" sz="1600" baseline="30000" dirty="0">
                <a:solidFill>
                  <a:srgbClr val="FF0000"/>
                </a:solidFill>
                <a:effectLst>
                  <a:outerShdw blurRad="38100" dist="38100" dir="2700000" algn="tl">
                    <a:srgbClr val="C0C0C0"/>
                  </a:outerShdw>
                </a:effectLst>
                <a:ea typeface="굴림" pitchFamily="50" charset="-127"/>
              </a:rPr>
              <a:t>14 </a:t>
            </a:r>
            <a:r>
              <a:rPr lang="en-US" altLang="ko-KR" sz="1600" dirty="0">
                <a:solidFill>
                  <a:srgbClr val="FF0000"/>
                </a:solidFill>
                <a:effectLst>
                  <a:outerShdw blurRad="38100" dist="38100" dir="2700000" algn="tl">
                    <a:srgbClr val="C0C0C0"/>
                  </a:outerShdw>
                </a:effectLst>
                <a:ea typeface="굴림" pitchFamily="50" charset="-127"/>
              </a:rPr>
              <a:t> test scenarios </a:t>
            </a:r>
            <a:r>
              <a:rPr lang="en-US" altLang="ko-KR" sz="1600" dirty="0" smtClean="0">
                <a:solidFill>
                  <a:srgbClr val="FF0000"/>
                </a:solidFill>
                <a:effectLst>
                  <a:outerShdw blurRad="38100" dist="38100" dir="2700000" algn="tl">
                    <a:srgbClr val="C0C0C0"/>
                  </a:outerShdw>
                </a:effectLst>
                <a:ea typeface="굴림" pitchFamily="50" charset="-127"/>
              </a:rPr>
              <a:t>in minutes (see CS453) </a:t>
            </a:r>
            <a:endParaRPr lang="en-US" altLang="ko-KR" sz="1600" baseline="30000" dirty="0">
              <a:solidFill>
                <a:srgbClr val="FF0000"/>
              </a:solidFill>
              <a:effectLst>
                <a:outerShdw blurRad="38100" dist="38100" dir="2700000" algn="tl">
                  <a:srgbClr val="C0C0C0"/>
                </a:outerShdw>
              </a:effectLst>
              <a:ea typeface="굴림" pitchFamily="50" charset="-127"/>
            </a:endParaRPr>
          </a:p>
          <a:p>
            <a:pPr lvl="1" eaLnBrk="1" hangingPunct="1">
              <a:lnSpc>
                <a:spcPct val="100000"/>
              </a:lnSpc>
              <a:spcBef>
                <a:spcPct val="20000"/>
              </a:spcBef>
              <a:buClr>
                <a:schemeClr val="accent2"/>
              </a:buClr>
              <a:buSzPct val="70000"/>
              <a:buFont typeface="Wingdings" pitchFamily="2" charset="2"/>
              <a:buNone/>
              <a:defRPr/>
            </a:pPr>
            <a:endParaRPr lang="ko-KR" altLang="en-US" sz="1600" dirty="0">
              <a:solidFill>
                <a:srgbClr val="FF0000"/>
              </a:solidFill>
              <a:ea typeface="굴림" pitchFamily="50" charset="-127"/>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defRPr/>
            </a:pPr>
            <a:r>
              <a:rPr lang="en-US" altLang="ko-KR">
                <a:latin typeface="Arial" charset="0"/>
                <a:ea typeface="굴림" pitchFamily="50" charset="-127"/>
                <a:cs typeface="Arial" charset="0"/>
              </a:rPr>
              <a:t>Example</a:t>
            </a:r>
            <a:endParaRPr lang="ko-KR" altLang="en-US">
              <a:latin typeface="Arial" charset="0"/>
              <a:ea typeface="굴림" pitchFamily="50" charset="-127"/>
              <a:cs typeface="Arial" charset="0"/>
            </a:endParaRPr>
          </a:p>
        </p:txBody>
      </p:sp>
      <p:sp>
        <p:nvSpPr>
          <p:cNvPr id="3" name="내용 개체 틀 2"/>
          <p:cNvSpPr>
            <a:spLocks noGrp="1"/>
          </p:cNvSpPr>
          <p:nvPr>
            <p:ph idx="1"/>
          </p:nvPr>
        </p:nvSpPr>
        <p:spPr>
          <a:xfrm>
            <a:off x="457200" y="1409700"/>
            <a:ext cx="4749800" cy="3998913"/>
          </a:xfrm>
        </p:spPr>
        <p:txBody>
          <a:bodyPr/>
          <a:lstStyle/>
          <a:p>
            <a:pPr>
              <a:buFont typeface="Wingdings" pitchFamily="2" charset="2"/>
              <a:buNone/>
              <a:defRPr/>
            </a:pPr>
            <a:r>
              <a:rPr lang="en-US" altLang="ko-KR">
                <a:latin typeface="Arial" charset="0"/>
                <a:ea typeface="굴림" pitchFamily="50" charset="-127"/>
                <a:cs typeface="Arial" charset="0"/>
              </a:rPr>
              <a:t> int factorial( unsigned char n) {</a:t>
            </a:r>
          </a:p>
          <a:p>
            <a:pPr>
              <a:buFont typeface="Wingdings" pitchFamily="2" charset="2"/>
              <a:buNone/>
              <a:defRPr/>
            </a:pPr>
            <a:r>
              <a:rPr lang="en-US" altLang="ko-KR">
                <a:latin typeface="Arial" charset="0"/>
                <a:ea typeface="굴림" pitchFamily="50" charset="-127"/>
                <a:cs typeface="Arial" charset="0"/>
              </a:rPr>
              <a:t>     unsigned char fact=1,i=0;</a:t>
            </a:r>
          </a:p>
          <a:p>
            <a:pPr>
              <a:buFont typeface="Wingdings" pitchFamily="2" charset="2"/>
              <a:buNone/>
              <a:defRPr/>
            </a:pPr>
            <a:r>
              <a:rPr lang="en-US" altLang="ko-KR">
                <a:latin typeface="Arial" charset="0"/>
                <a:ea typeface="굴림" pitchFamily="50" charset="-127"/>
                <a:cs typeface="Arial" charset="0"/>
              </a:rPr>
              <a:t>    if( n == 0) fact=1; // 0!=1</a:t>
            </a:r>
          </a:p>
          <a:p>
            <a:pPr>
              <a:buFont typeface="Wingdings" pitchFamily="2" charset="2"/>
              <a:buNone/>
              <a:defRPr/>
            </a:pPr>
            <a:r>
              <a:rPr lang="en-US" altLang="ko-KR">
                <a:latin typeface="Arial" charset="0"/>
                <a:ea typeface="굴림" pitchFamily="50" charset="-127"/>
                <a:cs typeface="Arial" charset="0"/>
              </a:rPr>
              <a:t>	for(i=1; i &lt;= n; i++) </a:t>
            </a:r>
          </a:p>
          <a:p>
            <a:pPr>
              <a:buFont typeface="Wingdings" pitchFamily="2" charset="2"/>
              <a:buNone/>
              <a:defRPr/>
            </a:pPr>
            <a:r>
              <a:rPr lang="en-US" altLang="ko-KR">
                <a:latin typeface="Arial" charset="0"/>
                <a:ea typeface="굴림" pitchFamily="50" charset="-127"/>
                <a:cs typeface="Arial" charset="0"/>
              </a:rPr>
              <a:t>   		fact = fact * i;</a:t>
            </a:r>
          </a:p>
          <a:p>
            <a:pPr>
              <a:buFont typeface="Wingdings" pitchFamily="2" charset="2"/>
              <a:buNone/>
              <a:defRPr/>
            </a:pPr>
            <a:r>
              <a:rPr lang="en-US" altLang="ko-KR">
                <a:latin typeface="Arial" charset="0"/>
                <a:ea typeface="굴림" pitchFamily="50" charset="-127"/>
                <a:cs typeface="Arial" charset="0"/>
              </a:rPr>
              <a:t> 	return fact;</a:t>
            </a:r>
          </a:p>
          <a:p>
            <a:pPr>
              <a:buFont typeface="Wingdings" pitchFamily="2" charset="2"/>
              <a:buNone/>
              <a:defRPr/>
            </a:pPr>
            <a:r>
              <a:rPr lang="en-US" altLang="ko-KR">
                <a:latin typeface="Arial" charset="0"/>
                <a:ea typeface="굴림" pitchFamily="50" charset="-127"/>
                <a:cs typeface="Arial" charset="0"/>
              </a:rPr>
              <a:t>}</a:t>
            </a:r>
          </a:p>
          <a:p>
            <a:pPr>
              <a:buFont typeface="Wingdings" pitchFamily="2" charset="2"/>
              <a:buNone/>
              <a:defRPr/>
            </a:pPr>
            <a:endParaRPr lang="en-US" altLang="ko-KR">
              <a:latin typeface="Arial" charset="0"/>
              <a:ea typeface="굴림" pitchFamily="50" charset="-127"/>
              <a:cs typeface="Arial" charset="0"/>
            </a:endParaRPr>
          </a:p>
          <a:p>
            <a:pPr>
              <a:buFont typeface="Wingdings" pitchFamily="2" charset="2"/>
              <a:buNone/>
              <a:defRPr/>
            </a:pPr>
            <a:r>
              <a:rPr lang="en-US" altLang="ko-KR">
                <a:latin typeface="Arial" charset="0"/>
                <a:ea typeface="굴림" pitchFamily="50" charset="-127"/>
                <a:cs typeface="Arial" charset="0"/>
              </a:rPr>
              <a:t>          </a:t>
            </a:r>
            <a:endParaRPr lang="ko-KR" altLang="en-US">
              <a:latin typeface="Arial" charset="0"/>
              <a:ea typeface="굴림" pitchFamily="50" charset="-127"/>
              <a:cs typeface="Arial" charset="0"/>
            </a:endParaRPr>
          </a:p>
        </p:txBody>
      </p:sp>
      <p:sp>
        <p:nvSpPr>
          <p:cNvPr id="2150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21509" name="슬라이드 번호 개체 틀 4"/>
          <p:cNvSpPr>
            <a:spLocks noGrp="1"/>
          </p:cNvSpPr>
          <p:nvPr>
            <p:ph type="sldNum" sz="quarter" idx="11"/>
          </p:nvPr>
        </p:nvSpPr>
        <p:spPr>
          <a:noFill/>
        </p:spPr>
        <p:txBody>
          <a:bodyPr/>
          <a:lstStyle/>
          <a:p>
            <a:fld id="{A975AFB1-843A-4B53-BAAE-041A81D4C0AF}" type="slidenum">
              <a:rPr lang="ko-KR" altLang="en-US" smtClean="0"/>
              <a:pPr/>
              <a:t>14</a:t>
            </a:fld>
            <a:endParaRPr lang="en-US" altLang="ko-KR" smtClean="0"/>
          </a:p>
        </p:txBody>
      </p:sp>
      <p:sp>
        <p:nvSpPr>
          <p:cNvPr id="21510" name="직사각형 7"/>
          <p:cNvSpPr>
            <a:spLocks noChangeArrowheads="1"/>
          </p:cNvSpPr>
          <p:nvPr/>
        </p:nvSpPr>
        <p:spPr bwMode="auto">
          <a:xfrm>
            <a:off x="6477000" y="114300"/>
            <a:ext cx="1397000" cy="381000"/>
          </a:xfrm>
          <a:prstGeom prst="rect">
            <a:avLst/>
          </a:prstGeom>
          <a:noFill/>
          <a:ln w="12700" algn="ctr">
            <a:solidFill>
              <a:schemeClr val="bg2"/>
            </a:solidFill>
            <a:round/>
            <a:headEnd/>
            <a:tailEnd/>
          </a:ln>
        </p:spPr>
        <p:txBody>
          <a:bodyPr/>
          <a:lstStyle/>
          <a:p>
            <a:r>
              <a:rPr lang="en-US" altLang="ko-KR">
                <a:solidFill>
                  <a:schemeClr val="bg2"/>
                </a:solidFill>
                <a:ea typeface="굴림" pitchFamily="50" charset="-127"/>
              </a:rPr>
              <a:t>fact=1, i=0</a:t>
            </a:r>
            <a:endParaRPr lang="ko-KR" altLang="en-US">
              <a:solidFill>
                <a:schemeClr val="bg2"/>
              </a:solidFill>
              <a:ea typeface="굴림" pitchFamily="50" charset="-127"/>
            </a:endParaRPr>
          </a:p>
        </p:txBody>
      </p:sp>
      <p:sp>
        <p:nvSpPr>
          <p:cNvPr id="21511" name="다이아몬드 8"/>
          <p:cNvSpPr>
            <a:spLocks noChangeArrowheads="1"/>
          </p:cNvSpPr>
          <p:nvPr/>
        </p:nvSpPr>
        <p:spPr bwMode="auto">
          <a:xfrm>
            <a:off x="6375400" y="3644900"/>
            <a:ext cx="1638300" cy="609600"/>
          </a:xfrm>
          <a:prstGeom prst="diamond">
            <a:avLst/>
          </a:prstGeom>
          <a:noFill/>
          <a:ln w="12700" algn="ctr">
            <a:solidFill>
              <a:schemeClr val="bg2"/>
            </a:solidFill>
            <a:round/>
            <a:headEnd/>
            <a:tailEnd/>
          </a:ln>
        </p:spPr>
        <p:txBody>
          <a:bodyPr/>
          <a:lstStyle/>
          <a:p>
            <a:r>
              <a:rPr lang="en-US" altLang="ko-KR">
                <a:solidFill>
                  <a:schemeClr val="bg2"/>
                </a:solidFill>
                <a:ea typeface="굴림" pitchFamily="50" charset="-127"/>
              </a:rPr>
              <a:t>i &lt;= n</a:t>
            </a:r>
            <a:endParaRPr lang="ko-KR" altLang="en-US">
              <a:solidFill>
                <a:schemeClr val="bg2"/>
              </a:solidFill>
              <a:ea typeface="굴림" pitchFamily="50" charset="-127"/>
            </a:endParaRPr>
          </a:p>
        </p:txBody>
      </p:sp>
      <p:cxnSp>
        <p:nvCxnSpPr>
          <p:cNvPr id="21512" name="직선 연결선 10"/>
          <p:cNvCxnSpPr>
            <a:cxnSpLocks noChangeShapeType="1"/>
            <a:stCxn id="21510" idx="2"/>
            <a:endCxn id="21520" idx="0"/>
          </p:cNvCxnSpPr>
          <p:nvPr/>
        </p:nvCxnSpPr>
        <p:spPr bwMode="auto">
          <a:xfrm rot="16200000" flipH="1">
            <a:off x="7007225" y="663575"/>
            <a:ext cx="342900" cy="6350"/>
          </a:xfrm>
          <a:prstGeom prst="line">
            <a:avLst/>
          </a:prstGeom>
          <a:noFill/>
          <a:ln w="12700" algn="ctr">
            <a:solidFill>
              <a:schemeClr val="bg2"/>
            </a:solidFill>
            <a:round/>
            <a:headEnd/>
            <a:tailEnd type="triangle" w="lg" len="lg"/>
          </a:ln>
        </p:spPr>
      </p:cxnSp>
      <p:sp>
        <p:nvSpPr>
          <p:cNvPr id="21513" name="직사각형 11"/>
          <p:cNvSpPr>
            <a:spLocks noChangeArrowheads="1"/>
          </p:cNvSpPr>
          <p:nvPr/>
        </p:nvSpPr>
        <p:spPr bwMode="auto">
          <a:xfrm>
            <a:off x="6438900" y="4635500"/>
            <a:ext cx="1524000" cy="584200"/>
          </a:xfrm>
          <a:prstGeom prst="rect">
            <a:avLst/>
          </a:prstGeom>
          <a:noFill/>
          <a:ln w="12700" algn="ctr">
            <a:solidFill>
              <a:schemeClr val="bg2"/>
            </a:solidFill>
            <a:round/>
            <a:headEnd/>
            <a:tailEnd/>
          </a:ln>
        </p:spPr>
        <p:txBody>
          <a:bodyPr/>
          <a:lstStyle/>
          <a:p>
            <a:r>
              <a:rPr lang="en-US" altLang="ko-KR">
                <a:solidFill>
                  <a:schemeClr val="bg2"/>
                </a:solidFill>
                <a:ea typeface="굴림" pitchFamily="50" charset="-127"/>
              </a:rPr>
              <a:t>fact=fact * i</a:t>
            </a:r>
          </a:p>
          <a:p>
            <a:r>
              <a:rPr lang="en-US" altLang="ko-KR">
                <a:solidFill>
                  <a:schemeClr val="bg2"/>
                </a:solidFill>
                <a:ea typeface="굴림" pitchFamily="50" charset="-127"/>
              </a:rPr>
              <a:t>i++;</a:t>
            </a:r>
            <a:endParaRPr lang="ko-KR" altLang="en-US">
              <a:solidFill>
                <a:schemeClr val="bg2"/>
              </a:solidFill>
              <a:ea typeface="굴림" pitchFamily="50" charset="-127"/>
            </a:endParaRPr>
          </a:p>
        </p:txBody>
      </p:sp>
      <p:cxnSp>
        <p:nvCxnSpPr>
          <p:cNvPr id="21514" name="직선 연결선 12"/>
          <p:cNvCxnSpPr>
            <a:cxnSpLocks noChangeShapeType="1"/>
            <a:stCxn id="21511" idx="2"/>
            <a:endCxn id="21513" idx="0"/>
          </p:cNvCxnSpPr>
          <p:nvPr/>
        </p:nvCxnSpPr>
        <p:spPr bwMode="auto">
          <a:xfrm rot="16200000" flipH="1">
            <a:off x="7007225" y="4441825"/>
            <a:ext cx="381000" cy="6350"/>
          </a:xfrm>
          <a:prstGeom prst="line">
            <a:avLst/>
          </a:prstGeom>
          <a:noFill/>
          <a:ln w="12700" algn="ctr">
            <a:solidFill>
              <a:srgbClr val="FF0000"/>
            </a:solidFill>
            <a:round/>
            <a:headEnd/>
            <a:tailEnd type="triangle" w="lg" len="lg"/>
          </a:ln>
        </p:spPr>
      </p:cxnSp>
      <p:sp>
        <p:nvSpPr>
          <p:cNvPr id="21515" name="직사각형 19"/>
          <p:cNvSpPr>
            <a:spLocks noChangeArrowheads="1"/>
          </p:cNvSpPr>
          <p:nvPr/>
        </p:nvSpPr>
        <p:spPr bwMode="auto">
          <a:xfrm>
            <a:off x="6438900" y="5537200"/>
            <a:ext cx="1524000" cy="381000"/>
          </a:xfrm>
          <a:prstGeom prst="rect">
            <a:avLst/>
          </a:prstGeom>
          <a:noFill/>
          <a:ln w="12700" algn="ctr">
            <a:solidFill>
              <a:schemeClr val="bg2"/>
            </a:solidFill>
            <a:round/>
            <a:headEnd/>
            <a:tailEnd/>
          </a:ln>
        </p:spPr>
        <p:txBody>
          <a:bodyPr/>
          <a:lstStyle/>
          <a:p>
            <a:r>
              <a:rPr lang="en-US" altLang="ko-KR">
                <a:solidFill>
                  <a:schemeClr val="bg2"/>
                </a:solidFill>
                <a:ea typeface="굴림" pitchFamily="50" charset="-127"/>
              </a:rPr>
              <a:t>return fact</a:t>
            </a:r>
            <a:endParaRPr lang="ko-KR" altLang="en-US">
              <a:solidFill>
                <a:schemeClr val="bg2"/>
              </a:solidFill>
              <a:ea typeface="굴림" pitchFamily="50" charset="-127"/>
            </a:endParaRPr>
          </a:p>
        </p:txBody>
      </p:sp>
      <p:cxnSp>
        <p:nvCxnSpPr>
          <p:cNvPr id="21516" name="꺾인 연결선 22"/>
          <p:cNvCxnSpPr>
            <a:cxnSpLocks noChangeShapeType="1"/>
            <a:stCxn id="21513" idx="3"/>
            <a:endCxn id="21511" idx="3"/>
          </p:cNvCxnSpPr>
          <p:nvPr/>
        </p:nvCxnSpPr>
        <p:spPr bwMode="auto">
          <a:xfrm flipV="1">
            <a:off x="7962900" y="3949700"/>
            <a:ext cx="50800" cy="977900"/>
          </a:xfrm>
          <a:prstGeom prst="bentConnector3">
            <a:avLst>
              <a:gd name="adj1" fmla="val 550000"/>
            </a:avLst>
          </a:prstGeom>
          <a:noFill/>
          <a:ln w="12700" algn="ctr">
            <a:solidFill>
              <a:schemeClr val="bg2"/>
            </a:solidFill>
            <a:round/>
            <a:headEnd/>
            <a:tailEnd type="triangle" w="lg" len="lg"/>
          </a:ln>
        </p:spPr>
      </p:cxnSp>
      <p:cxnSp>
        <p:nvCxnSpPr>
          <p:cNvPr id="24" name="꺾인 연결선 23"/>
          <p:cNvCxnSpPr>
            <a:stCxn id="21511" idx="1"/>
            <a:endCxn id="21515" idx="1"/>
          </p:cNvCxnSpPr>
          <p:nvPr/>
        </p:nvCxnSpPr>
        <p:spPr bwMode="auto">
          <a:xfrm rot="10800000" flipH="1" flipV="1">
            <a:off x="6375400" y="3949700"/>
            <a:ext cx="63500" cy="1778000"/>
          </a:xfrm>
          <a:prstGeom prst="bentConnector3">
            <a:avLst>
              <a:gd name="adj1" fmla="val -360000"/>
            </a:avLst>
          </a:prstGeom>
          <a:noFill/>
          <a:ln w="12700" cap="flat" cmpd="sng" algn="ctr">
            <a:solidFill>
              <a:schemeClr val="bg2">
                <a:lumMod val="50000"/>
                <a:lumOff val="50000"/>
              </a:schemeClr>
            </a:solidFill>
            <a:prstDash val="solid"/>
            <a:round/>
            <a:headEnd type="none" w="med" len="med"/>
            <a:tailEnd type="triangle" w="lg" len="lg"/>
          </a:ln>
          <a:effectLst/>
        </p:spPr>
      </p:cxnSp>
      <p:sp>
        <p:nvSpPr>
          <p:cNvPr id="21518" name="TextBox 26"/>
          <p:cNvSpPr txBox="1">
            <a:spLocks noChangeArrowheads="1"/>
          </p:cNvSpPr>
          <p:nvPr/>
        </p:nvSpPr>
        <p:spPr bwMode="auto">
          <a:xfrm>
            <a:off x="7277100" y="4216400"/>
            <a:ext cx="569913" cy="341313"/>
          </a:xfrm>
          <a:prstGeom prst="rect">
            <a:avLst/>
          </a:prstGeom>
          <a:noFill/>
          <a:ln w="9525">
            <a:noFill/>
            <a:miter lim="800000"/>
            <a:headEnd/>
            <a:tailEnd/>
          </a:ln>
        </p:spPr>
        <p:txBody>
          <a:bodyPr wrap="none">
            <a:spAutoFit/>
          </a:bodyPr>
          <a:lstStyle/>
          <a:p>
            <a:r>
              <a:rPr lang="en-US" altLang="ko-KR">
                <a:solidFill>
                  <a:srgbClr val="FF0000"/>
                </a:solidFill>
                <a:ea typeface="굴림" pitchFamily="50" charset="-127"/>
              </a:rPr>
              <a:t>yes</a:t>
            </a:r>
            <a:endParaRPr lang="ko-KR" altLang="en-US">
              <a:solidFill>
                <a:srgbClr val="FF0000"/>
              </a:solidFill>
              <a:ea typeface="굴림" pitchFamily="50" charset="-127"/>
            </a:endParaRPr>
          </a:p>
        </p:txBody>
      </p:sp>
      <p:sp>
        <p:nvSpPr>
          <p:cNvPr id="21519" name="TextBox 27"/>
          <p:cNvSpPr txBox="1">
            <a:spLocks noChangeArrowheads="1"/>
          </p:cNvSpPr>
          <p:nvPr/>
        </p:nvSpPr>
        <p:spPr bwMode="auto">
          <a:xfrm>
            <a:off x="5600700" y="3962400"/>
            <a:ext cx="466725" cy="341313"/>
          </a:xfrm>
          <a:prstGeom prst="rect">
            <a:avLst/>
          </a:prstGeom>
          <a:noFill/>
          <a:ln w="9525">
            <a:noFill/>
            <a:miter lim="800000"/>
            <a:headEnd/>
            <a:tailEnd/>
          </a:ln>
        </p:spPr>
        <p:txBody>
          <a:bodyPr wrap="none">
            <a:spAutoFit/>
          </a:bodyPr>
          <a:lstStyle/>
          <a:p>
            <a:r>
              <a:rPr lang="en-US" altLang="ko-KR">
                <a:solidFill>
                  <a:schemeClr val="bg1"/>
                </a:solidFill>
                <a:ea typeface="굴림" pitchFamily="50" charset="-127"/>
              </a:rPr>
              <a:t>no</a:t>
            </a:r>
            <a:endParaRPr lang="ko-KR" altLang="en-US">
              <a:solidFill>
                <a:schemeClr val="bg1"/>
              </a:solidFill>
              <a:ea typeface="굴림" pitchFamily="50" charset="-127"/>
            </a:endParaRPr>
          </a:p>
        </p:txBody>
      </p:sp>
      <p:sp>
        <p:nvSpPr>
          <p:cNvPr id="21520" name="다이아몬드 31"/>
          <p:cNvSpPr>
            <a:spLocks noChangeArrowheads="1"/>
          </p:cNvSpPr>
          <p:nvPr/>
        </p:nvSpPr>
        <p:spPr bwMode="auto">
          <a:xfrm>
            <a:off x="6362700" y="838200"/>
            <a:ext cx="1638300" cy="609600"/>
          </a:xfrm>
          <a:prstGeom prst="diamond">
            <a:avLst/>
          </a:prstGeom>
          <a:noFill/>
          <a:ln w="12700" algn="ctr">
            <a:solidFill>
              <a:schemeClr val="bg2"/>
            </a:solidFill>
            <a:round/>
            <a:headEnd/>
            <a:tailEnd/>
          </a:ln>
        </p:spPr>
        <p:txBody>
          <a:bodyPr/>
          <a:lstStyle/>
          <a:p>
            <a:r>
              <a:rPr lang="en-US" altLang="ko-KR">
                <a:solidFill>
                  <a:schemeClr val="bg2"/>
                </a:solidFill>
                <a:ea typeface="굴림" pitchFamily="50" charset="-127"/>
              </a:rPr>
              <a:t>n==0</a:t>
            </a:r>
            <a:endParaRPr lang="ko-KR" altLang="en-US">
              <a:solidFill>
                <a:schemeClr val="bg2"/>
              </a:solidFill>
              <a:ea typeface="굴림" pitchFamily="50" charset="-127"/>
            </a:endParaRPr>
          </a:p>
        </p:txBody>
      </p:sp>
      <p:sp>
        <p:nvSpPr>
          <p:cNvPr id="21521" name="직사각형 34"/>
          <p:cNvSpPr>
            <a:spLocks noChangeArrowheads="1"/>
          </p:cNvSpPr>
          <p:nvPr/>
        </p:nvSpPr>
        <p:spPr bwMode="auto">
          <a:xfrm>
            <a:off x="6426200" y="1955800"/>
            <a:ext cx="1524000" cy="381000"/>
          </a:xfrm>
          <a:prstGeom prst="rect">
            <a:avLst/>
          </a:prstGeom>
          <a:noFill/>
          <a:ln w="12700" algn="ctr">
            <a:solidFill>
              <a:schemeClr val="bg2"/>
            </a:solidFill>
            <a:round/>
            <a:headEnd/>
            <a:tailEnd/>
          </a:ln>
        </p:spPr>
        <p:txBody>
          <a:bodyPr/>
          <a:lstStyle/>
          <a:p>
            <a:r>
              <a:rPr lang="en-US" altLang="ko-KR">
                <a:solidFill>
                  <a:schemeClr val="bg2"/>
                </a:solidFill>
                <a:ea typeface="굴림" pitchFamily="50" charset="-127"/>
              </a:rPr>
              <a:t>fact=1</a:t>
            </a:r>
            <a:endParaRPr lang="ko-KR" altLang="en-US">
              <a:solidFill>
                <a:schemeClr val="bg2"/>
              </a:solidFill>
              <a:ea typeface="굴림" pitchFamily="50" charset="-127"/>
            </a:endParaRPr>
          </a:p>
        </p:txBody>
      </p:sp>
      <p:cxnSp>
        <p:nvCxnSpPr>
          <p:cNvPr id="21522" name="직선 연결선 35"/>
          <p:cNvCxnSpPr>
            <a:cxnSpLocks noChangeShapeType="1"/>
            <a:stCxn id="21520" idx="2"/>
            <a:endCxn id="21521" idx="0"/>
          </p:cNvCxnSpPr>
          <p:nvPr/>
        </p:nvCxnSpPr>
        <p:spPr bwMode="auto">
          <a:xfrm rot="16200000" flipH="1">
            <a:off x="6931025" y="1698625"/>
            <a:ext cx="508000" cy="6350"/>
          </a:xfrm>
          <a:prstGeom prst="line">
            <a:avLst/>
          </a:prstGeom>
          <a:noFill/>
          <a:ln w="12700" algn="ctr">
            <a:solidFill>
              <a:srgbClr val="FF0000"/>
            </a:solidFill>
            <a:round/>
            <a:headEnd/>
            <a:tailEnd type="triangle" w="lg" len="lg"/>
          </a:ln>
        </p:spPr>
      </p:cxnSp>
      <p:cxnSp>
        <p:nvCxnSpPr>
          <p:cNvPr id="38" name="꺾인 연결선 37"/>
          <p:cNvCxnSpPr>
            <a:stCxn id="21520" idx="1"/>
            <a:endCxn id="21527" idx="0"/>
          </p:cNvCxnSpPr>
          <p:nvPr/>
        </p:nvCxnSpPr>
        <p:spPr bwMode="auto">
          <a:xfrm rot="10800000" flipH="1" flipV="1">
            <a:off x="6362700" y="1143000"/>
            <a:ext cx="838200" cy="1778000"/>
          </a:xfrm>
          <a:prstGeom prst="bentConnector4">
            <a:avLst>
              <a:gd name="adj1" fmla="val -27273"/>
              <a:gd name="adj2" fmla="val 76428"/>
            </a:avLst>
          </a:prstGeom>
          <a:noFill/>
          <a:ln w="12700" cap="flat" cmpd="sng" algn="ctr">
            <a:solidFill>
              <a:schemeClr val="bg2">
                <a:lumMod val="50000"/>
                <a:lumOff val="50000"/>
              </a:schemeClr>
            </a:solidFill>
            <a:prstDash val="solid"/>
            <a:round/>
            <a:headEnd type="none" w="med" len="med"/>
            <a:tailEnd type="triangle" w="lg" len="lg"/>
          </a:ln>
          <a:effectLst/>
        </p:spPr>
      </p:cxnSp>
      <p:sp>
        <p:nvSpPr>
          <p:cNvPr id="21524" name="TextBox 39"/>
          <p:cNvSpPr txBox="1">
            <a:spLocks noChangeArrowheads="1"/>
          </p:cNvSpPr>
          <p:nvPr/>
        </p:nvSpPr>
        <p:spPr bwMode="auto">
          <a:xfrm>
            <a:off x="5626100" y="1155700"/>
            <a:ext cx="466725" cy="341313"/>
          </a:xfrm>
          <a:prstGeom prst="rect">
            <a:avLst/>
          </a:prstGeom>
          <a:noFill/>
          <a:ln w="9525">
            <a:noFill/>
            <a:miter lim="800000"/>
            <a:headEnd/>
            <a:tailEnd/>
          </a:ln>
        </p:spPr>
        <p:txBody>
          <a:bodyPr wrap="none">
            <a:spAutoFit/>
          </a:bodyPr>
          <a:lstStyle/>
          <a:p>
            <a:r>
              <a:rPr lang="en-US" altLang="ko-KR">
                <a:solidFill>
                  <a:schemeClr val="bg1"/>
                </a:solidFill>
                <a:ea typeface="굴림" pitchFamily="50" charset="-127"/>
              </a:rPr>
              <a:t>no</a:t>
            </a:r>
            <a:endParaRPr lang="ko-KR" altLang="en-US">
              <a:solidFill>
                <a:schemeClr val="bg1"/>
              </a:solidFill>
              <a:ea typeface="굴림" pitchFamily="50" charset="-127"/>
            </a:endParaRPr>
          </a:p>
        </p:txBody>
      </p:sp>
      <p:sp>
        <p:nvSpPr>
          <p:cNvPr id="21525" name="TextBox 45"/>
          <p:cNvSpPr txBox="1">
            <a:spLocks noChangeArrowheads="1"/>
          </p:cNvSpPr>
          <p:nvPr/>
        </p:nvSpPr>
        <p:spPr bwMode="auto">
          <a:xfrm>
            <a:off x="7327900" y="1485900"/>
            <a:ext cx="569913" cy="341313"/>
          </a:xfrm>
          <a:prstGeom prst="rect">
            <a:avLst/>
          </a:prstGeom>
          <a:noFill/>
          <a:ln w="9525">
            <a:noFill/>
            <a:miter lim="800000"/>
            <a:headEnd/>
            <a:tailEnd/>
          </a:ln>
        </p:spPr>
        <p:txBody>
          <a:bodyPr wrap="none">
            <a:spAutoFit/>
          </a:bodyPr>
          <a:lstStyle/>
          <a:p>
            <a:r>
              <a:rPr lang="en-US" altLang="ko-KR">
                <a:solidFill>
                  <a:srgbClr val="FF0000"/>
                </a:solidFill>
                <a:ea typeface="굴림" pitchFamily="50" charset="-127"/>
              </a:rPr>
              <a:t>yes</a:t>
            </a:r>
            <a:endParaRPr lang="ko-KR" altLang="en-US">
              <a:solidFill>
                <a:srgbClr val="FF0000"/>
              </a:solidFill>
              <a:ea typeface="굴림" pitchFamily="50" charset="-127"/>
            </a:endParaRPr>
          </a:p>
        </p:txBody>
      </p:sp>
      <p:cxnSp>
        <p:nvCxnSpPr>
          <p:cNvPr id="21526" name="직선 연결선 53"/>
          <p:cNvCxnSpPr>
            <a:cxnSpLocks noChangeShapeType="1"/>
            <a:stCxn id="21521" idx="2"/>
            <a:endCxn id="21527" idx="0"/>
          </p:cNvCxnSpPr>
          <p:nvPr/>
        </p:nvCxnSpPr>
        <p:spPr bwMode="auto">
          <a:xfrm rot="16200000" flipH="1">
            <a:off x="6902450" y="2622550"/>
            <a:ext cx="584200" cy="12700"/>
          </a:xfrm>
          <a:prstGeom prst="line">
            <a:avLst/>
          </a:prstGeom>
          <a:noFill/>
          <a:ln w="12700" algn="ctr">
            <a:solidFill>
              <a:schemeClr val="bg2"/>
            </a:solidFill>
            <a:round/>
            <a:headEnd/>
            <a:tailEnd type="triangle" w="lg" len="lg"/>
          </a:ln>
        </p:spPr>
      </p:cxnSp>
      <p:sp>
        <p:nvSpPr>
          <p:cNvPr id="21527" name="직사각형 57"/>
          <p:cNvSpPr>
            <a:spLocks noChangeArrowheads="1"/>
          </p:cNvSpPr>
          <p:nvPr/>
        </p:nvSpPr>
        <p:spPr bwMode="auto">
          <a:xfrm>
            <a:off x="6502400" y="2921000"/>
            <a:ext cx="1397000" cy="381000"/>
          </a:xfrm>
          <a:prstGeom prst="rect">
            <a:avLst/>
          </a:prstGeom>
          <a:noFill/>
          <a:ln w="12700" algn="ctr">
            <a:solidFill>
              <a:schemeClr val="bg2"/>
            </a:solidFill>
            <a:round/>
            <a:headEnd/>
            <a:tailEnd/>
          </a:ln>
        </p:spPr>
        <p:txBody>
          <a:bodyPr/>
          <a:lstStyle/>
          <a:p>
            <a:r>
              <a:rPr lang="en-US" altLang="ko-KR">
                <a:solidFill>
                  <a:schemeClr val="bg2"/>
                </a:solidFill>
                <a:ea typeface="굴림" pitchFamily="50" charset="-127"/>
              </a:rPr>
              <a:t>i=1</a:t>
            </a:r>
            <a:endParaRPr lang="ko-KR" altLang="en-US">
              <a:solidFill>
                <a:schemeClr val="bg2"/>
              </a:solidFill>
              <a:ea typeface="굴림" pitchFamily="50" charset="-127"/>
            </a:endParaRPr>
          </a:p>
        </p:txBody>
      </p:sp>
      <p:cxnSp>
        <p:nvCxnSpPr>
          <p:cNvPr id="21528" name="직선 연결선 58"/>
          <p:cNvCxnSpPr>
            <a:cxnSpLocks noChangeShapeType="1"/>
            <a:stCxn id="21527" idx="2"/>
            <a:endCxn id="21511" idx="0"/>
          </p:cNvCxnSpPr>
          <p:nvPr/>
        </p:nvCxnSpPr>
        <p:spPr bwMode="auto">
          <a:xfrm rot="5400000">
            <a:off x="7026275" y="3470275"/>
            <a:ext cx="342900" cy="6350"/>
          </a:xfrm>
          <a:prstGeom prst="line">
            <a:avLst/>
          </a:prstGeom>
          <a:noFill/>
          <a:ln w="12700" algn="ctr">
            <a:solidFill>
              <a:schemeClr val="bg2"/>
            </a:solidFill>
            <a:round/>
            <a:headEnd/>
            <a:tailEnd type="triangle" w="lg" len="lg"/>
          </a:ln>
        </p:spPr>
      </p:cxnSp>
      <p:sp>
        <p:nvSpPr>
          <p:cNvPr id="21529" name="TextBox 72"/>
          <p:cNvSpPr txBox="1">
            <a:spLocks noChangeArrowheads="1"/>
          </p:cNvSpPr>
          <p:nvPr/>
        </p:nvSpPr>
        <p:spPr bwMode="auto">
          <a:xfrm>
            <a:off x="596900" y="4813300"/>
            <a:ext cx="4095750" cy="590550"/>
          </a:xfrm>
          <a:prstGeom prst="rect">
            <a:avLst/>
          </a:prstGeom>
          <a:noFill/>
          <a:ln w="9525">
            <a:noFill/>
            <a:miter lim="800000"/>
            <a:headEnd/>
            <a:tailEnd/>
          </a:ln>
        </p:spPr>
        <p:txBody>
          <a:bodyPr wrap="none">
            <a:spAutoFit/>
          </a:bodyPr>
          <a:lstStyle/>
          <a:p>
            <a:r>
              <a:rPr lang="en-US" altLang="ko-KR">
                <a:solidFill>
                  <a:srgbClr val="FF0000"/>
                </a:solidFill>
                <a:ea typeface="굴림" pitchFamily="50" charset="-127"/>
              </a:rPr>
              <a:t>Statement  &lt;= Branch   &lt;= Path</a:t>
            </a:r>
          </a:p>
          <a:p>
            <a:r>
              <a:rPr lang="en-US" altLang="ko-KR">
                <a:solidFill>
                  <a:srgbClr val="FF0000"/>
                </a:solidFill>
                <a:ea typeface="굴림" pitchFamily="50" charset="-127"/>
              </a:rPr>
              <a:t>Coverage        coverage     coverage</a:t>
            </a:r>
            <a:endParaRPr lang="ko-KR" altLang="en-US">
              <a:solidFill>
                <a:srgbClr val="FF0000"/>
              </a:solidFill>
              <a:ea typeface="굴림" pitchFamily="50" charset="-127"/>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0723" name="슬라이드 번호 개체 틀 4"/>
          <p:cNvSpPr>
            <a:spLocks noGrp="1"/>
          </p:cNvSpPr>
          <p:nvPr>
            <p:ph type="sldNum" sz="quarter" idx="11"/>
          </p:nvPr>
        </p:nvSpPr>
        <p:spPr>
          <a:noFill/>
        </p:spPr>
        <p:txBody>
          <a:bodyPr/>
          <a:lstStyle/>
          <a:p>
            <a:fld id="{113F268C-65B3-4C67-B167-EF60950CB093}" type="slidenum">
              <a:rPr lang="ko-KR" altLang="en-US" smtClean="0"/>
              <a:pPr/>
              <a:t>15</a:t>
            </a:fld>
            <a:endParaRPr lang="en-US" altLang="ko-KR" smtClean="0"/>
          </a:p>
        </p:txBody>
      </p:sp>
      <p:sp>
        <p:nvSpPr>
          <p:cNvPr id="1242114" name="Rectangle 2"/>
          <p:cNvSpPr>
            <a:spLocks noGrp="1" noRot="1" noChangeArrowheads="1"/>
          </p:cNvSpPr>
          <p:nvPr>
            <p:ph type="title"/>
          </p:nvPr>
        </p:nvSpPr>
        <p:spPr>
          <a:xfrm>
            <a:off x="0" y="165100"/>
            <a:ext cx="9078913" cy="606425"/>
          </a:xfrm>
        </p:spPr>
        <p:txBody>
          <a:bodyPr wrap="none" lIns="63500" tIns="25400" rIns="63500" bIns="25400" anchor="t">
            <a:spAutoFit/>
          </a:bodyPr>
          <a:lstStyle/>
          <a:p>
            <a:pPr eaLnBrk="1" hangingPunct="1">
              <a:defRPr/>
            </a:pPr>
            <a:r>
              <a:rPr lang="en-US" altLang="ko-KR" dirty="0">
                <a:latin typeface="Arial" pitchFamily="34" charset="0"/>
                <a:ea typeface="굴림" pitchFamily="50" charset="-127"/>
                <a:cs typeface="Arial" pitchFamily="34" charset="0"/>
              </a:rPr>
              <a:t>Basis Path Testing: Flow</a:t>
            </a:r>
            <a:r>
              <a:rPr lang="ko-KR" altLang="en-US" dirty="0">
                <a:latin typeface="Arial" pitchFamily="34" charset="0"/>
                <a:ea typeface="굴림" pitchFamily="50" charset="-127"/>
                <a:cs typeface="Arial" pitchFamily="34" charset="0"/>
              </a:rPr>
              <a:t> </a:t>
            </a:r>
            <a:r>
              <a:rPr lang="en-US" altLang="ko-KR" dirty="0">
                <a:latin typeface="Arial" pitchFamily="34" charset="0"/>
                <a:ea typeface="굴림" pitchFamily="50" charset="-127"/>
                <a:cs typeface="Arial" pitchFamily="34" charset="0"/>
              </a:rPr>
              <a:t>Graph Notation</a:t>
            </a:r>
          </a:p>
        </p:txBody>
      </p:sp>
      <p:pic>
        <p:nvPicPr>
          <p:cNvPr id="30725" name="Picture 70"/>
          <p:cNvPicPr>
            <a:picLocks noChangeAspect="1" noChangeArrowheads="1"/>
          </p:cNvPicPr>
          <p:nvPr/>
        </p:nvPicPr>
        <p:blipFill>
          <a:blip r:embed="rId2"/>
          <a:srcRect/>
          <a:stretch>
            <a:fillRect/>
          </a:stretch>
        </p:blipFill>
        <p:spPr bwMode="auto">
          <a:xfrm>
            <a:off x="2351088" y="952500"/>
            <a:ext cx="5319712" cy="2000250"/>
          </a:xfrm>
          <a:prstGeom prst="rect">
            <a:avLst/>
          </a:prstGeom>
          <a:noFill/>
          <a:ln w="12700">
            <a:solidFill>
              <a:schemeClr val="accent1"/>
            </a:solidFill>
            <a:miter lim="800000"/>
            <a:headEnd/>
            <a:tailEnd/>
          </a:ln>
        </p:spPr>
      </p:pic>
      <p:pic>
        <p:nvPicPr>
          <p:cNvPr id="30726" name="Picture 71"/>
          <p:cNvPicPr>
            <a:picLocks noChangeAspect="1" noChangeArrowheads="1"/>
          </p:cNvPicPr>
          <p:nvPr/>
        </p:nvPicPr>
        <p:blipFill>
          <a:blip r:embed="rId3"/>
          <a:srcRect/>
          <a:stretch>
            <a:fillRect/>
          </a:stretch>
        </p:blipFill>
        <p:spPr bwMode="auto">
          <a:xfrm>
            <a:off x="2336800" y="3017838"/>
            <a:ext cx="5324475" cy="2981325"/>
          </a:xfrm>
          <a:prstGeom prst="rect">
            <a:avLst/>
          </a:prstGeom>
          <a:noFill/>
          <a:ln w="12700">
            <a:solidFill>
              <a:schemeClr val="accent1"/>
            </a:solidFill>
            <a:miter lim="800000"/>
            <a:headEnd/>
            <a:tailEnd/>
          </a:ln>
        </p:spPr>
      </p:pic>
      <p:sp>
        <p:nvSpPr>
          <p:cNvPr id="30727" name="직사각형 71"/>
          <p:cNvSpPr>
            <a:spLocks noChangeArrowheads="1"/>
          </p:cNvSpPr>
          <p:nvPr/>
        </p:nvSpPr>
        <p:spPr bwMode="auto">
          <a:xfrm>
            <a:off x="3567113" y="3425825"/>
            <a:ext cx="630237" cy="396875"/>
          </a:xfrm>
          <a:prstGeom prst="rect">
            <a:avLst/>
          </a:prstGeom>
          <a:noFill/>
          <a:ln w="12700" algn="ctr">
            <a:solidFill>
              <a:srgbClr val="FF0000"/>
            </a:solidFill>
            <a:round/>
            <a:headEnd/>
            <a:tailEnd/>
          </a:ln>
        </p:spPr>
        <p:txBody>
          <a:bodyPr/>
          <a:lstStyle/>
          <a:p>
            <a:endParaRPr lang="ko-KR" altLang="en-US">
              <a:solidFill>
                <a:schemeClr val="bg2"/>
              </a:solidFill>
              <a:ea typeface="굴림" pitchFamily="50" charset="-127"/>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5408613" y="509588"/>
            <a:ext cx="3482975" cy="5586412"/>
          </a:xfrm>
          <a:prstGeom prst="rect">
            <a:avLst/>
          </a:prstGeom>
          <a:noFill/>
          <a:ln w="12700">
            <a:noFill/>
            <a:miter lim="800000"/>
            <a:headEnd/>
            <a:tailEnd/>
          </a:ln>
        </p:spPr>
      </p:pic>
      <p:sp>
        <p:nvSpPr>
          <p:cNvPr id="31747" name="바닥글 개체 틀 1"/>
          <p:cNvSpPr>
            <a:spLocks noGrp="1"/>
          </p:cNvSpPr>
          <p:nvPr>
            <p:ph type="ftr" sz="quarter" idx="10"/>
          </p:nvPr>
        </p:nvSpPr>
        <p:spPr>
          <a:noFill/>
        </p:spPr>
        <p:txBody>
          <a:bodyPr/>
          <a:lstStyle/>
          <a:p>
            <a:r>
              <a:rPr lang="en-US" altLang="ko-KR" dirty="0" smtClean="0"/>
              <a:t>CS350   </a:t>
            </a:r>
          </a:p>
        </p:txBody>
      </p:sp>
      <p:sp>
        <p:nvSpPr>
          <p:cNvPr id="31748" name="슬라이드 번호 개체 틀 2"/>
          <p:cNvSpPr>
            <a:spLocks noGrp="1"/>
          </p:cNvSpPr>
          <p:nvPr>
            <p:ph type="sldNum" sz="quarter" idx="11"/>
          </p:nvPr>
        </p:nvSpPr>
        <p:spPr>
          <a:noFill/>
        </p:spPr>
        <p:txBody>
          <a:bodyPr/>
          <a:lstStyle/>
          <a:p>
            <a:fld id="{8DBA66AF-B475-4A70-A5CB-54FF6466AF4C}" type="slidenum">
              <a:rPr lang="ko-KR" altLang="en-US" smtClean="0"/>
              <a:pPr/>
              <a:t>16</a:t>
            </a:fld>
            <a:endParaRPr lang="en-US" altLang="ko-KR" smtClean="0"/>
          </a:p>
        </p:txBody>
      </p:sp>
      <p:sp>
        <p:nvSpPr>
          <p:cNvPr id="2" name="제목 1"/>
          <p:cNvSpPr>
            <a:spLocks noGrp="1"/>
          </p:cNvSpPr>
          <p:nvPr>
            <p:ph type="title" idx="4294967295"/>
          </p:nvPr>
        </p:nvSpPr>
        <p:spPr>
          <a:xfrm>
            <a:off x="457200" y="147638"/>
            <a:ext cx="8229600" cy="560387"/>
          </a:xfrm>
        </p:spPr>
        <p:txBody>
          <a:bodyPr>
            <a:normAutofit/>
          </a:bodyPr>
          <a:lstStyle/>
          <a:p>
            <a:pPr eaLnBrk="1" hangingPunct="1">
              <a:defRPr/>
            </a:pPr>
            <a:r>
              <a:rPr lang="en-US" altLang="ko-KR" sz="2900" dirty="0">
                <a:latin typeface="Arial" pitchFamily="34" charset="0"/>
                <a:ea typeface="굴림" pitchFamily="50" charset="-127"/>
                <a:cs typeface="Arial" pitchFamily="34" charset="0"/>
              </a:rPr>
              <a:t>Basis Path Testing: an Independent Path</a:t>
            </a:r>
            <a:endParaRPr lang="ko-KR" altLang="en-US" sz="2900" dirty="0">
              <a:latin typeface="Arial" pitchFamily="34" charset="0"/>
              <a:ea typeface="굴림" pitchFamily="50" charset="-127"/>
              <a:cs typeface="Arial" pitchFamily="34" charset="0"/>
            </a:endParaRPr>
          </a:p>
        </p:txBody>
      </p:sp>
      <p:sp>
        <p:nvSpPr>
          <p:cNvPr id="3" name="내용 개체 틀 2"/>
          <p:cNvSpPr>
            <a:spLocks noGrp="1"/>
          </p:cNvSpPr>
          <p:nvPr>
            <p:ph sz="half" idx="4294967295"/>
          </p:nvPr>
        </p:nvSpPr>
        <p:spPr>
          <a:xfrm>
            <a:off x="225425" y="865893"/>
            <a:ext cx="5327650" cy="4827897"/>
          </a:xfrm>
          <a:solidFill>
            <a:schemeClr val="tx1"/>
          </a:solidFill>
        </p:spPr>
        <p:txBody>
          <a:bodyPr/>
          <a:lstStyle/>
          <a:p>
            <a:pPr eaLnBrk="1" hangingPunct="1">
              <a:defRPr/>
            </a:pPr>
            <a:r>
              <a:rPr lang="en-US" altLang="ko-KR" sz="1800" b="1" dirty="0">
                <a:latin typeface="Arial" pitchFamily="34" charset="0"/>
                <a:ea typeface="굴림" pitchFamily="50" charset="-127"/>
                <a:cs typeface="Arial" pitchFamily="34" charset="0"/>
              </a:rPr>
              <a:t>An </a:t>
            </a:r>
            <a:r>
              <a:rPr lang="en-US" altLang="ko-KR" sz="1800" b="1" dirty="0">
                <a:solidFill>
                  <a:srgbClr val="FF0000"/>
                </a:solidFill>
                <a:latin typeface="Arial" pitchFamily="34" charset="0"/>
                <a:ea typeface="굴림" pitchFamily="50" charset="-127"/>
                <a:cs typeface="Arial" pitchFamily="34" charset="0"/>
              </a:rPr>
              <a:t>independent path </a:t>
            </a:r>
            <a:r>
              <a:rPr lang="en-US" altLang="ko-KR" sz="1800" b="1" dirty="0">
                <a:latin typeface="Arial" pitchFamily="34" charset="0"/>
                <a:ea typeface="굴림" pitchFamily="50" charset="-127"/>
                <a:cs typeface="Arial" pitchFamily="34" charset="0"/>
              </a:rPr>
              <a:t>is any path through the program that introduces at least one new </a:t>
            </a:r>
            <a:r>
              <a:rPr lang="en-US" altLang="ko-KR" sz="1800" b="1" u="sng" dirty="0">
                <a:latin typeface="Arial" pitchFamily="34" charset="0"/>
                <a:ea typeface="굴림" pitchFamily="50" charset="-127"/>
                <a:cs typeface="Arial" pitchFamily="34" charset="0"/>
              </a:rPr>
              <a:t>statement</a:t>
            </a:r>
            <a:r>
              <a:rPr lang="en-US" altLang="ko-KR" sz="1800" b="1" dirty="0">
                <a:latin typeface="Arial" pitchFamily="34" charset="0"/>
                <a:ea typeface="굴림" pitchFamily="50" charset="-127"/>
                <a:cs typeface="Arial" pitchFamily="34" charset="0"/>
              </a:rPr>
              <a:t> or a new </a:t>
            </a:r>
            <a:r>
              <a:rPr lang="en-US" altLang="ko-KR" sz="1800" b="1" u="sng" dirty="0">
                <a:latin typeface="Arial" pitchFamily="34" charset="0"/>
                <a:ea typeface="굴림" pitchFamily="50" charset="-127"/>
                <a:cs typeface="Arial" pitchFamily="34" charset="0"/>
              </a:rPr>
              <a:t>condition</a:t>
            </a:r>
            <a:r>
              <a:rPr lang="en-US" altLang="ko-KR" sz="1800" b="1" dirty="0">
                <a:latin typeface="Arial" pitchFamily="34" charset="0"/>
                <a:ea typeface="굴림" pitchFamily="50" charset="-127"/>
                <a:cs typeface="Arial" pitchFamily="34" charset="0"/>
              </a:rPr>
              <a:t>.</a:t>
            </a:r>
          </a:p>
          <a:p>
            <a:pPr eaLnBrk="1" hangingPunct="1">
              <a:defRPr/>
            </a:pPr>
            <a:r>
              <a:rPr lang="en-US" altLang="ko-KR" sz="1800" b="1" dirty="0" smtClean="0">
                <a:latin typeface="Arial" pitchFamily="34" charset="0"/>
                <a:ea typeface="굴림" pitchFamily="50" charset="-127"/>
                <a:cs typeface="Arial" pitchFamily="34" charset="0"/>
              </a:rPr>
              <a:t>Ex</a:t>
            </a:r>
            <a:r>
              <a:rPr lang="en-US" altLang="ko-KR" sz="1800" b="1" dirty="0">
                <a:latin typeface="Arial" pitchFamily="34" charset="0"/>
                <a:ea typeface="굴림" pitchFamily="50" charset="-127"/>
                <a:cs typeface="Arial" pitchFamily="34" charset="0"/>
              </a:rPr>
              <a:t>. A set of independent paths</a:t>
            </a:r>
          </a:p>
          <a:p>
            <a:pPr lvl="1" eaLnBrk="1" hangingPunct="1">
              <a:defRPr/>
            </a:pPr>
            <a:r>
              <a:rPr lang="en-US" altLang="ko-KR" sz="1400" b="1" dirty="0">
                <a:latin typeface="Arial" pitchFamily="34" charset="0"/>
                <a:ea typeface="굴림" pitchFamily="50" charset="-127"/>
                <a:cs typeface="Arial" pitchFamily="34" charset="0"/>
              </a:rPr>
              <a:t>Path 1: 1</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11</a:t>
            </a:r>
          </a:p>
          <a:p>
            <a:pPr lvl="1" eaLnBrk="1" hangingPunct="1">
              <a:defRPr/>
            </a:pPr>
            <a:r>
              <a:rPr lang="en-US" altLang="ko-KR" sz="1400" b="1" dirty="0">
                <a:latin typeface="Arial" pitchFamily="34" charset="0"/>
                <a:ea typeface="굴림" pitchFamily="50" charset="-127"/>
                <a:cs typeface="Arial" pitchFamily="34" charset="0"/>
              </a:rPr>
              <a:t>Path 2: 1</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(2,3)</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(4,5)</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10</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1-11</a:t>
            </a:r>
          </a:p>
          <a:p>
            <a:pPr lvl="1" eaLnBrk="1" hangingPunct="1">
              <a:defRPr/>
            </a:pPr>
            <a:r>
              <a:rPr lang="en-US" altLang="ko-KR" sz="1400" b="1" dirty="0">
                <a:latin typeface="Arial" pitchFamily="34" charset="0"/>
                <a:ea typeface="굴림" pitchFamily="50" charset="-127"/>
                <a:cs typeface="Arial" pitchFamily="34" charset="0"/>
              </a:rPr>
              <a:t>Path 3: 1-(2,3)</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6</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8</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9</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10-1-11</a:t>
            </a:r>
          </a:p>
          <a:p>
            <a:pPr lvl="1" eaLnBrk="1" hangingPunct="1">
              <a:defRPr/>
            </a:pPr>
            <a:r>
              <a:rPr lang="en-US" altLang="ko-KR" sz="1400" b="1" dirty="0">
                <a:latin typeface="Arial" pitchFamily="34" charset="0"/>
                <a:ea typeface="굴림" pitchFamily="50" charset="-127"/>
                <a:cs typeface="Arial" pitchFamily="34" charset="0"/>
              </a:rPr>
              <a:t>Path 4: 1-(2,3)-6</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7</a:t>
            </a:r>
            <a:r>
              <a:rPr lang="en-US" altLang="ko-KR" sz="1400" b="1" dirty="0">
                <a:solidFill>
                  <a:srgbClr val="FF0000"/>
                </a:solidFill>
                <a:latin typeface="Arial" pitchFamily="34" charset="0"/>
                <a:ea typeface="굴림" pitchFamily="50" charset="-127"/>
                <a:cs typeface="Arial" pitchFamily="34" charset="0"/>
              </a:rPr>
              <a:t>-</a:t>
            </a:r>
            <a:r>
              <a:rPr lang="en-US" altLang="ko-KR" sz="1400" b="1" dirty="0">
                <a:latin typeface="Arial" pitchFamily="34" charset="0"/>
                <a:ea typeface="굴림" pitchFamily="50" charset="-127"/>
                <a:cs typeface="Arial" pitchFamily="34" charset="0"/>
              </a:rPr>
              <a:t>9-10-1-11</a:t>
            </a:r>
          </a:p>
          <a:p>
            <a:pPr eaLnBrk="1" hangingPunct="1">
              <a:defRPr/>
            </a:pPr>
            <a:r>
              <a:rPr lang="en-US" altLang="ko-KR" sz="1800" b="1" dirty="0">
                <a:latin typeface="Arial" pitchFamily="34" charset="0"/>
                <a:ea typeface="굴림" pitchFamily="50" charset="-127"/>
                <a:cs typeface="Arial" pitchFamily="34" charset="0"/>
              </a:rPr>
              <a:t>But the following path is not</a:t>
            </a:r>
          </a:p>
          <a:p>
            <a:pPr lvl="1" eaLnBrk="1" hangingPunct="1">
              <a:defRPr/>
            </a:pPr>
            <a:r>
              <a:rPr lang="en-US" altLang="ko-KR" sz="1400" b="1" dirty="0">
                <a:latin typeface="Arial" pitchFamily="34" charset="0"/>
                <a:ea typeface="굴림" pitchFamily="50" charset="-127"/>
                <a:cs typeface="Arial" pitchFamily="34" charset="0"/>
              </a:rPr>
              <a:t>1-(2,3)-(4,5)-</a:t>
            </a:r>
            <a:r>
              <a:rPr lang="en-US" altLang="ko-KR" sz="1400" b="1" dirty="0" smtClean="0">
                <a:latin typeface="Arial" pitchFamily="34" charset="0"/>
                <a:ea typeface="굴림" pitchFamily="50" charset="-127"/>
                <a:cs typeface="Arial" pitchFamily="34" charset="0"/>
              </a:rPr>
              <a:t>10-1-(2,3)-6-8-9-10-1-11 </a:t>
            </a:r>
            <a:endParaRPr lang="en-US" altLang="ko-KR" sz="1400" b="1" dirty="0">
              <a:latin typeface="Arial" pitchFamily="34" charset="0"/>
              <a:ea typeface="굴림" pitchFamily="50" charset="-127"/>
              <a:cs typeface="Arial" pitchFamily="34" charset="0"/>
            </a:endParaRPr>
          </a:p>
          <a:p>
            <a:pPr eaLnBrk="1" hangingPunct="1">
              <a:defRPr/>
            </a:pPr>
            <a:r>
              <a:rPr lang="en-US" altLang="ko-KR" sz="1800" b="1" dirty="0">
                <a:latin typeface="Arial" pitchFamily="34" charset="0"/>
                <a:ea typeface="굴림" pitchFamily="50" charset="-127"/>
                <a:cs typeface="Arial" pitchFamily="34" charset="0"/>
              </a:rPr>
              <a:t>Paths 1,2,3, and 4 constitute a </a:t>
            </a:r>
            <a:r>
              <a:rPr lang="en-US" altLang="ko-KR" sz="1800" b="1" dirty="0">
                <a:solidFill>
                  <a:srgbClr val="FF0000"/>
                </a:solidFill>
                <a:latin typeface="Arial" pitchFamily="34" charset="0"/>
                <a:ea typeface="굴림" pitchFamily="50" charset="-127"/>
                <a:cs typeface="Arial" pitchFamily="34" charset="0"/>
              </a:rPr>
              <a:t>basis set</a:t>
            </a:r>
          </a:p>
          <a:p>
            <a:pPr lvl="1" eaLnBrk="1" hangingPunct="1">
              <a:defRPr/>
            </a:pPr>
            <a:r>
              <a:rPr lang="en-US" altLang="ko-KR" sz="1400" b="1" dirty="0">
                <a:latin typeface="Arial" pitchFamily="34" charset="0"/>
                <a:ea typeface="굴림" pitchFamily="50" charset="-127"/>
                <a:cs typeface="Arial" pitchFamily="34" charset="0"/>
              </a:rPr>
              <a:t>If tests can be designed to exercise a basis set, the followings can be guaranteed.</a:t>
            </a:r>
          </a:p>
          <a:p>
            <a:pPr lvl="2" eaLnBrk="1" hangingPunct="1">
              <a:defRPr/>
            </a:pPr>
            <a:r>
              <a:rPr lang="en-US" altLang="ko-KR" sz="1400" b="1" dirty="0">
                <a:latin typeface="Arial" pitchFamily="34" charset="0"/>
                <a:ea typeface="굴림" pitchFamily="50" charset="-127"/>
                <a:cs typeface="Arial" pitchFamily="34" charset="0"/>
              </a:rPr>
              <a:t>Every statement will be executed at least once</a:t>
            </a:r>
          </a:p>
          <a:p>
            <a:pPr lvl="2" eaLnBrk="1" hangingPunct="1">
              <a:defRPr/>
            </a:pPr>
            <a:r>
              <a:rPr lang="en-US" altLang="ko-KR" sz="1400" b="1" dirty="0">
                <a:latin typeface="Arial" pitchFamily="34" charset="0"/>
                <a:ea typeface="굴림" pitchFamily="50" charset="-127"/>
                <a:cs typeface="Arial" pitchFamily="34" charset="0"/>
              </a:rPr>
              <a:t>Every condition will be executed on its true and false sides</a:t>
            </a:r>
          </a:p>
        </p:txBody>
      </p:sp>
      <p:sp>
        <p:nvSpPr>
          <p:cNvPr id="31751" name="슬라이드 번호 개체 틀 5"/>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66A4451D-8B9F-4150-B20D-2988E631C3A4}" type="slidenum">
              <a:rPr lang="ko-KR" altLang="en-US" sz="1200" b="0">
                <a:latin typeface="Arial" charset="0"/>
                <a:ea typeface="굴림" pitchFamily="50" charset="-127"/>
              </a:rPr>
              <a:pPr algn="r" eaLnBrk="1" hangingPunct="1">
                <a:lnSpc>
                  <a:spcPct val="100000"/>
                </a:lnSpc>
              </a:pPr>
              <a:t>16</a:t>
            </a:fld>
            <a:endParaRPr lang="en-US" altLang="ko-KR" sz="1200" b="0">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2771" name="슬라이드 번호 개체 틀 4"/>
          <p:cNvSpPr>
            <a:spLocks noGrp="1"/>
          </p:cNvSpPr>
          <p:nvPr>
            <p:ph type="sldNum" sz="quarter" idx="11"/>
          </p:nvPr>
        </p:nvSpPr>
        <p:spPr>
          <a:noFill/>
        </p:spPr>
        <p:txBody>
          <a:bodyPr/>
          <a:lstStyle/>
          <a:p>
            <a:fld id="{408D879A-985F-41B7-9982-90C4763A1AAC}" type="slidenum">
              <a:rPr lang="ko-KR" altLang="en-US" smtClean="0"/>
              <a:pPr/>
              <a:t>17</a:t>
            </a:fld>
            <a:endParaRPr lang="en-US" altLang="ko-KR" smtClean="0"/>
          </a:p>
        </p:txBody>
      </p:sp>
      <p:sp>
        <p:nvSpPr>
          <p:cNvPr id="1242114" name="Rectangle 2"/>
          <p:cNvSpPr>
            <a:spLocks noGrp="1" noRot="1" noChangeArrowheads="1"/>
          </p:cNvSpPr>
          <p:nvPr>
            <p:ph type="title"/>
          </p:nvPr>
        </p:nvSpPr>
        <p:spPr>
          <a:xfrm>
            <a:off x="339725" y="346075"/>
            <a:ext cx="8488363" cy="604838"/>
          </a:xfrm>
        </p:spPr>
        <p:txBody>
          <a:bodyPr wrap="none" lIns="63500" tIns="25400" rIns="63500" bIns="25400" anchor="t">
            <a:spAutoFit/>
          </a:bodyPr>
          <a:lstStyle/>
          <a:p>
            <a:pPr eaLnBrk="1" hangingPunct="1">
              <a:defRPr/>
            </a:pPr>
            <a:r>
              <a:rPr lang="en-US" altLang="ko-KR" dirty="0">
                <a:latin typeface="Arial" pitchFamily="34" charset="0"/>
                <a:ea typeface="굴림" pitchFamily="50" charset="-127"/>
                <a:cs typeface="Arial" pitchFamily="34" charset="0"/>
              </a:rPr>
              <a:t>Basis Path Testing: How Many Paths?</a:t>
            </a:r>
          </a:p>
        </p:txBody>
      </p:sp>
      <p:sp>
        <p:nvSpPr>
          <p:cNvPr id="32773" name="Freeform 3"/>
          <p:cNvSpPr>
            <a:spLocks/>
          </p:cNvSpPr>
          <p:nvPr/>
        </p:nvSpPr>
        <p:spPr bwMode="auto">
          <a:xfrm>
            <a:off x="2046288" y="2727325"/>
            <a:ext cx="455612" cy="455613"/>
          </a:xfrm>
          <a:custGeom>
            <a:avLst/>
            <a:gdLst>
              <a:gd name="T0" fmla="*/ 2147483647 w 287"/>
              <a:gd name="T1" fmla="*/ 0 h 287"/>
              <a:gd name="T2" fmla="*/ 0 w 287"/>
              <a:gd name="T3" fmla="*/ 2147483647 h 287"/>
              <a:gd name="T4" fmla="*/ 2147483647 w 287"/>
              <a:gd name="T5" fmla="*/ 2147483647 h 287"/>
              <a:gd name="T6" fmla="*/ 2147483647 w 287"/>
              <a:gd name="T7" fmla="*/ 2147483647 h 287"/>
              <a:gd name="T8" fmla="*/ 2147483647 w 287"/>
              <a:gd name="T9" fmla="*/ 0 h 287"/>
              <a:gd name="T10" fmla="*/ 0 60000 65536"/>
              <a:gd name="T11" fmla="*/ 0 60000 65536"/>
              <a:gd name="T12" fmla="*/ 0 60000 65536"/>
              <a:gd name="T13" fmla="*/ 0 60000 65536"/>
              <a:gd name="T14" fmla="*/ 0 60000 65536"/>
              <a:gd name="T15" fmla="*/ 0 w 287"/>
              <a:gd name="T16" fmla="*/ 0 h 287"/>
              <a:gd name="T17" fmla="*/ 287 w 287"/>
              <a:gd name="T18" fmla="*/ 287 h 287"/>
            </a:gdLst>
            <a:ahLst/>
            <a:cxnLst>
              <a:cxn ang="T10">
                <a:pos x="T0" y="T1"/>
              </a:cxn>
              <a:cxn ang="T11">
                <a:pos x="T2" y="T3"/>
              </a:cxn>
              <a:cxn ang="T12">
                <a:pos x="T4" y="T5"/>
              </a:cxn>
              <a:cxn ang="T13">
                <a:pos x="T6" y="T7"/>
              </a:cxn>
              <a:cxn ang="T14">
                <a:pos x="T8" y="T9"/>
              </a:cxn>
            </a:cxnLst>
            <a:rect l="T15" t="T16" r="T17" b="T18"/>
            <a:pathLst>
              <a:path w="287" h="287">
                <a:moveTo>
                  <a:pt x="143" y="0"/>
                </a:moveTo>
                <a:lnTo>
                  <a:pt x="0" y="143"/>
                </a:lnTo>
                <a:lnTo>
                  <a:pt x="143" y="287"/>
                </a:lnTo>
                <a:lnTo>
                  <a:pt x="287" y="143"/>
                </a:lnTo>
                <a:lnTo>
                  <a:pt x="143"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2774" name="Freeform 4"/>
          <p:cNvSpPr>
            <a:spLocks/>
          </p:cNvSpPr>
          <p:nvPr/>
        </p:nvSpPr>
        <p:spPr bwMode="auto">
          <a:xfrm>
            <a:off x="2046288" y="2727325"/>
            <a:ext cx="455612" cy="455613"/>
          </a:xfrm>
          <a:custGeom>
            <a:avLst/>
            <a:gdLst>
              <a:gd name="T0" fmla="*/ 2147483647 w 287"/>
              <a:gd name="T1" fmla="*/ 0 h 287"/>
              <a:gd name="T2" fmla="*/ 0 w 287"/>
              <a:gd name="T3" fmla="*/ 2147483647 h 287"/>
              <a:gd name="T4" fmla="*/ 0 w 287"/>
              <a:gd name="T5" fmla="*/ 2147483647 h 287"/>
              <a:gd name="T6" fmla="*/ 2147483647 w 287"/>
              <a:gd name="T7" fmla="*/ 2147483647 h 287"/>
              <a:gd name="T8" fmla="*/ 2147483647 w 287"/>
              <a:gd name="T9" fmla="*/ 2147483647 h 287"/>
              <a:gd name="T10" fmla="*/ 2147483647 w 287"/>
              <a:gd name="T11" fmla="*/ 2147483647 h 287"/>
              <a:gd name="T12" fmla="*/ 2147483647 w 287"/>
              <a:gd name="T13" fmla="*/ 2147483647 h 287"/>
              <a:gd name="T14" fmla="*/ 2147483647 w 287"/>
              <a:gd name="T15" fmla="*/ 0 h 287"/>
              <a:gd name="T16" fmla="*/ 2147483647 w 287"/>
              <a:gd name="T17" fmla="*/ 0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7"/>
              <a:gd name="T28" fmla="*/ 0 h 287"/>
              <a:gd name="T29" fmla="*/ 287 w 287"/>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7" h="287">
                <a:moveTo>
                  <a:pt x="143" y="0"/>
                </a:moveTo>
                <a:lnTo>
                  <a:pt x="0" y="143"/>
                </a:lnTo>
                <a:lnTo>
                  <a:pt x="143" y="287"/>
                </a:lnTo>
                <a:lnTo>
                  <a:pt x="287" y="143"/>
                </a:lnTo>
                <a:lnTo>
                  <a:pt x="143"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2775" name="Freeform 5"/>
          <p:cNvSpPr>
            <a:spLocks/>
          </p:cNvSpPr>
          <p:nvPr/>
        </p:nvSpPr>
        <p:spPr bwMode="auto">
          <a:xfrm>
            <a:off x="2033588" y="2714625"/>
            <a:ext cx="455612" cy="455613"/>
          </a:xfrm>
          <a:custGeom>
            <a:avLst/>
            <a:gdLst>
              <a:gd name="T0" fmla="*/ 2147483647 w 287"/>
              <a:gd name="T1" fmla="*/ 0 h 287"/>
              <a:gd name="T2" fmla="*/ 0 w 287"/>
              <a:gd name="T3" fmla="*/ 2147483647 h 287"/>
              <a:gd name="T4" fmla="*/ 2147483647 w 287"/>
              <a:gd name="T5" fmla="*/ 2147483647 h 287"/>
              <a:gd name="T6" fmla="*/ 2147483647 w 287"/>
              <a:gd name="T7" fmla="*/ 2147483647 h 287"/>
              <a:gd name="T8" fmla="*/ 2147483647 w 287"/>
              <a:gd name="T9" fmla="*/ 0 h 287"/>
              <a:gd name="T10" fmla="*/ 0 60000 65536"/>
              <a:gd name="T11" fmla="*/ 0 60000 65536"/>
              <a:gd name="T12" fmla="*/ 0 60000 65536"/>
              <a:gd name="T13" fmla="*/ 0 60000 65536"/>
              <a:gd name="T14" fmla="*/ 0 60000 65536"/>
              <a:gd name="T15" fmla="*/ 0 w 287"/>
              <a:gd name="T16" fmla="*/ 0 h 287"/>
              <a:gd name="T17" fmla="*/ 287 w 287"/>
              <a:gd name="T18" fmla="*/ 287 h 287"/>
            </a:gdLst>
            <a:ahLst/>
            <a:cxnLst>
              <a:cxn ang="T10">
                <a:pos x="T0" y="T1"/>
              </a:cxn>
              <a:cxn ang="T11">
                <a:pos x="T2" y="T3"/>
              </a:cxn>
              <a:cxn ang="T12">
                <a:pos x="T4" y="T5"/>
              </a:cxn>
              <a:cxn ang="T13">
                <a:pos x="T6" y="T7"/>
              </a:cxn>
              <a:cxn ang="T14">
                <a:pos x="T8" y="T9"/>
              </a:cxn>
            </a:cxnLst>
            <a:rect l="T15" t="T16" r="T17" b="T18"/>
            <a:pathLst>
              <a:path w="287" h="287">
                <a:moveTo>
                  <a:pt x="143" y="0"/>
                </a:moveTo>
                <a:lnTo>
                  <a:pt x="0" y="143"/>
                </a:lnTo>
                <a:lnTo>
                  <a:pt x="143" y="287"/>
                </a:lnTo>
                <a:lnTo>
                  <a:pt x="287" y="143"/>
                </a:lnTo>
                <a:lnTo>
                  <a:pt x="143"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2776" name="Oval 6"/>
          <p:cNvSpPr>
            <a:spLocks noChangeArrowheads="1"/>
          </p:cNvSpPr>
          <p:nvPr/>
        </p:nvSpPr>
        <p:spPr bwMode="auto">
          <a:xfrm>
            <a:off x="1474788" y="1335088"/>
            <a:ext cx="139700" cy="165100"/>
          </a:xfrm>
          <a:prstGeom prst="ellipse">
            <a:avLst/>
          </a:prstGeom>
          <a:solidFill>
            <a:srgbClr val="FFFFFF"/>
          </a:solidFill>
          <a:ln w="9525">
            <a:noFill/>
            <a:round/>
            <a:headEnd/>
            <a:tailEnd/>
          </a:ln>
        </p:spPr>
        <p:txBody>
          <a:bodyPr/>
          <a:lstStyle/>
          <a:p>
            <a:endParaRPr lang="ko-KR" altLang="en-US">
              <a:ea typeface="굴림" pitchFamily="50" charset="-127"/>
            </a:endParaRPr>
          </a:p>
        </p:txBody>
      </p:sp>
      <p:sp>
        <p:nvSpPr>
          <p:cNvPr id="32777" name="Oval 7"/>
          <p:cNvSpPr>
            <a:spLocks noChangeArrowheads="1"/>
          </p:cNvSpPr>
          <p:nvPr/>
        </p:nvSpPr>
        <p:spPr bwMode="auto">
          <a:xfrm>
            <a:off x="1462088" y="1322388"/>
            <a:ext cx="165100" cy="190500"/>
          </a:xfrm>
          <a:prstGeom prst="ellipse">
            <a:avLst/>
          </a:prstGeom>
          <a:noFill/>
          <a:ln w="30163">
            <a:solidFill>
              <a:srgbClr val="000000"/>
            </a:solidFill>
            <a:round/>
            <a:headEnd/>
            <a:tailEnd/>
          </a:ln>
        </p:spPr>
        <p:txBody>
          <a:bodyPr/>
          <a:lstStyle/>
          <a:p>
            <a:endParaRPr lang="ko-KR" altLang="en-US">
              <a:ea typeface="굴림" pitchFamily="50" charset="-127"/>
            </a:endParaRPr>
          </a:p>
        </p:txBody>
      </p:sp>
      <p:sp>
        <p:nvSpPr>
          <p:cNvPr id="32778" name="Freeform 8"/>
          <p:cNvSpPr>
            <a:spLocks/>
          </p:cNvSpPr>
          <p:nvPr/>
        </p:nvSpPr>
        <p:spPr bwMode="auto">
          <a:xfrm>
            <a:off x="1335088" y="2233613"/>
            <a:ext cx="457200" cy="455612"/>
          </a:xfrm>
          <a:custGeom>
            <a:avLst/>
            <a:gdLst>
              <a:gd name="T0" fmla="*/ 2147483647 w 288"/>
              <a:gd name="T1" fmla="*/ 0 h 287"/>
              <a:gd name="T2" fmla="*/ 0 w 288"/>
              <a:gd name="T3" fmla="*/ 2147483647 h 287"/>
              <a:gd name="T4" fmla="*/ 2147483647 w 288"/>
              <a:gd name="T5" fmla="*/ 2147483647 h 287"/>
              <a:gd name="T6" fmla="*/ 2147483647 w 288"/>
              <a:gd name="T7" fmla="*/ 2147483647 h 287"/>
              <a:gd name="T8" fmla="*/ 2147483647 w 288"/>
              <a:gd name="T9" fmla="*/ 0 h 287"/>
              <a:gd name="T10" fmla="*/ 0 60000 65536"/>
              <a:gd name="T11" fmla="*/ 0 60000 65536"/>
              <a:gd name="T12" fmla="*/ 0 60000 65536"/>
              <a:gd name="T13" fmla="*/ 0 60000 65536"/>
              <a:gd name="T14" fmla="*/ 0 60000 65536"/>
              <a:gd name="T15" fmla="*/ 0 w 288"/>
              <a:gd name="T16" fmla="*/ 0 h 287"/>
              <a:gd name="T17" fmla="*/ 288 w 288"/>
              <a:gd name="T18" fmla="*/ 287 h 287"/>
            </a:gdLst>
            <a:ahLst/>
            <a:cxnLst>
              <a:cxn ang="T10">
                <a:pos x="T0" y="T1"/>
              </a:cxn>
              <a:cxn ang="T11">
                <a:pos x="T2" y="T3"/>
              </a:cxn>
              <a:cxn ang="T12">
                <a:pos x="T4" y="T5"/>
              </a:cxn>
              <a:cxn ang="T13">
                <a:pos x="T6" y="T7"/>
              </a:cxn>
              <a:cxn ang="T14">
                <a:pos x="T8" y="T9"/>
              </a:cxn>
            </a:cxnLst>
            <a:rect l="T15" t="T16" r="T17" b="T18"/>
            <a:pathLst>
              <a:path w="288" h="287">
                <a:moveTo>
                  <a:pt x="144" y="0"/>
                </a:moveTo>
                <a:lnTo>
                  <a:pt x="0" y="143"/>
                </a:lnTo>
                <a:lnTo>
                  <a:pt x="144" y="287"/>
                </a:lnTo>
                <a:lnTo>
                  <a:pt x="288" y="143"/>
                </a:lnTo>
                <a:lnTo>
                  <a:pt x="144"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2779" name="Freeform 9"/>
          <p:cNvSpPr>
            <a:spLocks/>
          </p:cNvSpPr>
          <p:nvPr/>
        </p:nvSpPr>
        <p:spPr bwMode="auto">
          <a:xfrm>
            <a:off x="1335088" y="2233613"/>
            <a:ext cx="457200" cy="455612"/>
          </a:xfrm>
          <a:custGeom>
            <a:avLst/>
            <a:gdLst>
              <a:gd name="T0" fmla="*/ 2147483647 w 288"/>
              <a:gd name="T1" fmla="*/ 0 h 287"/>
              <a:gd name="T2" fmla="*/ 0 w 288"/>
              <a:gd name="T3" fmla="*/ 2147483647 h 287"/>
              <a:gd name="T4" fmla="*/ 0 w 288"/>
              <a:gd name="T5" fmla="*/ 2147483647 h 287"/>
              <a:gd name="T6" fmla="*/ 2147483647 w 288"/>
              <a:gd name="T7" fmla="*/ 2147483647 h 287"/>
              <a:gd name="T8" fmla="*/ 2147483647 w 288"/>
              <a:gd name="T9" fmla="*/ 2147483647 h 287"/>
              <a:gd name="T10" fmla="*/ 2147483647 w 288"/>
              <a:gd name="T11" fmla="*/ 2147483647 h 287"/>
              <a:gd name="T12" fmla="*/ 2147483647 w 288"/>
              <a:gd name="T13" fmla="*/ 2147483647 h 287"/>
              <a:gd name="T14" fmla="*/ 2147483647 w 288"/>
              <a:gd name="T15" fmla="*/ 0 h 287"/>
              <a:gd name="T16" fmla="*/ 2147483647 w 288"/>
              <a:gd name="T17" fmla="*/ 0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
              <a:gd name="T28" fmla="*/ 0 h 287"/>
              <a:gd name="T29" fmla="*/ 288 w 288"/>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 h="287">
                <a:moveTo>
                  <a:pt x="144" y="0"/>
                </a:moveTo>
                <a:lnTo>
                  <a:pt x="0" y="143"/>
                </a:lnTo>
                <a:lnTo>
                  <a:pt x="144" y="287"/>
                </a:lnTo>
                <a:lnTo>
                  <a:pt x="288" y="143"/>
                </a:lnTo>
                <a:lnTo>
                  <a:pt x="144"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2780" name="Freeform 10"/>
          <p:cNvSpPr>
            <a:spLocks/>
          </p:cNvSpPr>
          <p:nvPr/>
        </p:nvSpPr>
        <p:spPr bwMode="auto">
          <a:xfrm>
            <a:off x="1322388" y="2220913"/>
            <a:ext cx="457200" cy="455612"/>
          </a:xfrm>
          <a:custGeom>
            <a:avLst/>
            <a:gdLst>
              <a:gd name="T0" fmla="*/ 2147483647 w 288"/>
              <a:gd name="T1" fmla="*/ 0 h 287"/>
              <a:gd name="T2" fmla="*/ 0 w 288"/>
              <a:gd name="T3" fmla="*/ 2147483647 h 287"/>
              <a:gd name="T4" fmla="*/ 2147483647 w 288"/>
              <a:gd name="T5" fmla="*/ 2147483647 h 287"/>
              <a:gd name="T6" fmla="*/ 2147483647 w 288"/>
              <a:gd name="T7" fmla="*/ 2147483647 h 287"/>
              <a:gd name="T8" fmla="*/ 2147483647 w 288"/>
              <a:gd name="T9" fmla="*/ 0 h 287"/>
              <a:gd name="T10" fmla="*/ 0 60000 65536"/>
              <a:gd name="T11" fmla="*/ 0 60000 65536"/>
              <a:gd name="T12" fmla="*/ 0 60000 65536"/>
              <a:gd name="T13" fmla="*/ 0 60000 65536"/>
              <a:gd name="T14" fmla="*/ 0 60000 65536"/>
              <a:gd name="T15" fmla="*/ 0 w 288"/>
              <a:gd name="T16" fmla="*/ 0 h 287"/>
              <a:gd name="T17" fmla="*/ 288 w 288"/>
              <a:gd name="T18" fmla="*/ 287 h 287"/>
            </a:gdLst>
            <a:ahLst/>
            <a:cxnLst>
              <a:cxn ang="T10">
                <a:pos x="T0" y="T1"/>
              </a:cxn>
              <a:cxn ang="T11">
                <a:pos x="T2" y="T3"/>
              </a:cxn>
              <a:cxn ang="T12">
                <a:pos x="T4" y="T5"/>
              </a:cxn>
              <a:cxn ang="T13">
                <a:pos x="T6" y="T7"/>
              </a:cxn>
              <a:cxn ang="T14">
                <a:pos x="T8" y="T9"/>
              </a:cxn>
            </a:cxnLst>
            <a:rect l="T15" t="T16" r="T17" b="T18"/>
            <a:pathLst>
              <a:path w="288" h="287">
                <a:moveTo>
                  <a:pt x="144" y="0"/>
                </a:moveTo>
                <a:lnTo>
                  <a:pt x="0" y="143"/>
                </a:lnTo>
                <a:lnTo>
                  <a:pt x="144" y="287"/>
                </a:lnTo>
                <a:lnTo>
                  <a:pt x="288" y="143"/>
                </a:lnTo>
                <a:lnTo>
                  <a:pt x="144"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2781" name="Freeform 11"/>
          <p:cNvSpPr>
            <a:spLocks/>
          </p:cNvSpPr>
          <p:nvPr/>
        </p:nvSpPr>
        <p:spPr bwMode="auto">
          <a:xfrm>
            <a:off x="1335088" y="3916363"/>
            <a:ext cx="457200" cy="455612"/>
          </a:xfrm>
          <a:custGeom>
            <a:avLst/>
            <a:gdLst>
              <a:gd name="T0" fmla="*/ 2147483647 w 288"/>
              <a:gd name="T1" fmla="*/ 0 h 287"/>
              <a:gd name="T2" fmla="*/ 0 w 288"/>
              <a:gd name="T3" fmla="*/ 2147483647 h 287"/>
              <a:gd name="T4" fmla="*/ 2147483647 w 288"/>
              <a:gd name="T5" fmla="*/ 2147483647 h 287"/>
              <a:gd name="T6" fmla="*/ 2147483647 w 288"/>
              <a:gd name="T7" fmla="*/ 2147483647 h 287"/>
              <a:gd name="T8" fmla="*/ 2147483647 w 288"/>
              <a:gd name="T9" fmla="*/ 0 h 287"/>
              <a:gd name="T10" fmla="*/ 0 60000 65536"/>
              <a:gd name="T11" fmla="*/ 0 60000 65536"/>
              <a:gd name="T12" fmla="*/ 0 60000 65536"/>
              <a:gd name="T13" fmla="*/ 0 60000 65536"/>
              <a:gd name="T14" fmla="*/ 0 60000 65536"/>
              <a:gd name="T15" fmla="*/ 0 w 288"/>
              <a:gd name="T16" fmla="*/ 0 h 287"/>
              <a:gd name="T17" fmla="*/ 288 w 288"/>
              <a:gd name="T18" fmla="*/ 287 h 287"/>
            </a:gdLst>
            <a:ahLst/>
            <a:cxnLst>
              <a:cxn ang="T10">
                <a:pos x="T0" y="T1"/>
              </a:cxn>
              <a:cxn ang="T11">
                <a:pos x="T2" y="T3"/>
              </a:cxn>
              <a:cxn ang="T12">
                <a:pos x="T4" y="T5"/>
              </a:cxn>
              <a:cxn ang="T13">
                <a:pos x="T6" y="T7"/>
              </a:cxn>
              <a:cxn ang="T14">
                <a:pos x="T8" y="T9"/>
              </a:cxn>
            </a:cxnLst>
            <a:rect l="T15" t="T16" r="T17" b="T18"/>
            <a:pathLst>
              <a:path w="288" h="287">
                <a:moveTo>
                  <a:pt x="144" y="0"/>
                </a:moveTo>
                <a:lnTo>
                  <a:pt x="0" y="144"/>
                </a:lnTo>
                <a:lnTo>
                  <a:pt x="144" y="287"/>
                </a:lnTo>
                <a:lnTo>
                  <a:pt x="288" y="144"/>
                </a:lnTo>
                <a:lnTo>
                  <a:pt x="144"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2782" name="Freeform 12"/>
          <p:cNvSpPr>
            <a:spLocks/>
          </p:cNvSpPr>
          <p:nvPr/>
        </p:nvSpPr>
        <p:spPr bwMode="auto">
          <a:xfrm>
            <a:off x="1335088" y="3916363"/>
            <a:ext cx="457200" cy="455612"/>
          </a:xfrm>
          <a:custGeom>
            <a:avLst/>
            <a:gdLst>
              <a:gd name="T0" fmla="*/ 2147483647 w 288"/>
              <a:gd name="T1" fmla="*/ 0 h 287"/>
              <a:gd name="T2" fmla="*/ 0 w 288"/>
              <a:gd name="T3" fmla="*/ 2147483647 h 287"/>
              <a:gd name="T4" fmla="*/ 0 w 288"/>
              <a:gd name="T5" fmla="*/ 2147483647 h 287"/>
              <a:gd name="T6" fmla="*/ 2147483647 w 288"/>
              <a:gd name="T7" fmla="*/ 2147483647 h 287"/>
              <a:gd name="T8" fmla="*/ 2147483647 w 288"/>
              <a:gd name="T9" fmla="*/ 2147483647 h 287"/>
              <a:gd name="T10" fmla="*/ 2147483647 w 288"/>
              <a:gd name="T11" fmla="*/ 2147483647 h 287"/>
              <a:gd name="T12" fmla="*/ 2147483647 w 288"/>
              <a:gd name="T13" fmla="*/ 2147483647 h 287"/>
              <a:gd name="T14" fmla="*/ 2147483647 w 288"/>
              <a:gd name="T15" fmla="*/ 0 h 287"/>
              <a:gd name="T16" fmla="*/ 2147483647 w 288"/>
              <a:gd name="T17" fmla="*/ 0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
              <a:gd name="T28" fmla="*/ 0 h 287"/>
              <a:gd name="T29" fmla="*/ 288 w 288"/>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 h="287">
                <a:moveTo>
                  <a:pt x="144" y="0"/>
                </a:moveTo>
                <a:lnTo>
                  <a:pt x="0" y="144"/>
                </a:lnTo>
                <a:lnTo>
                  <a:pt x="144" y="287"/>
                </a:lnTo>
                <a:lnTo>
                  <a:pt x="288" y="144"/>
                </a:lnTo>
                <a:lnTo>
                  <a:pt x="144"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2783" name="Freeform 13"/>
          <p:cNvSpPr>
            <a:spLocks/>
          </p:cNvSpPr>
          <p:nvPr/>
        </p:nvSpPr>
        <p:spPr bwMode="auto">
          <a:xfrm>
            <a:off x="1322388" y="3903663"/>
            <a:ext cx="457200" cy="455612"/>
          </a:xfrm>
          <a:custGeom>
            <a:avLst/>
            <a:gdLst>
              <a:gd name="T0" fmla="*/ 2147483647 w 288"/>
              <a:gd name="T1" fmla="*/ 0 h 287"/>
              <a:gd name="T2" fmla="*/ 0 w 288"/>
              <a:gd name="T3" fmla="*/ 2147483647 h 287"/>
              <a:gd name="T4" fmla="*/ 2147483647 w 288"/>
              <a:gd name="T5" fmla="*/ 2147483647 h 287"/>
              <a:gd name="T6" fmla="*/ 2147483647 w 288"/>
              <a:gd name="T7" fmla="*/ 2147483647 h 287"/>
              <a:gd name="T8" fmla="*/ 2147483647 w 288"/>
              <a:gd name="T9" fmla="*/ 0 h 287"/>
              <a:gd name="T10" fmla="*/ 0 60000 65536"/>
              <a:gd name="T11" fmla="*/ 0 60000 65536"/>
              <a:gd name="T12" fmla="*/ 0 60000 65536"/>
              <a:gd name="T13" fmla="*/ 0 60000 65536"/>
              <a:gd name="T14" fmla="*/ 0 60000 65536"/>
              <a:gd name="T15" fmla="*/ 0 w 288"/>
              <a:gd name="T16" fmla="*/ 0 h 287"/>
              <a:gd name="T17" fmla="*/ 288 w 288"/>
              <a:gd name="T18" fmla="*/ 287 h 287"/>
            </a:gdLst>
            <a:ahLst/>
            <a:cxnLst>
              <a:cxn ang="T10">
                <a:pos x="T0" y="T1"/>
              </a:cxn>
              <a:cxn ang="T11">
                <a:pos x="T2" y="T3"/>
              </a:cxn>
              <a:cxn ang="T12">
                <a:pos x="T4" y="T5"/>
              </a:cxn>
              <a:cxn ang="T13">
                <a:pos x="T6" y="T7"/>
              </a:cxn>
              <a:cxn ang="T14">
                <a:pos x="T8" y="T9"/>
              </a:cxn>
            </a:cxnLst>
            <a:rect l="T15" t="T16" r="T17" b="T18"/>
            <a:pathLst>
              <a:path w="288" h="287">
                <a:moveTo>
                  <a:pt x="144" y="0"/>
                </a:moveTo>
                <a:lnTo>
                  <a:pt x="0" y="144"/>
                </a:lnTo>
                <a:lnTo>
                  <a:pt x="144" y="287"/>
                </a:lnTo>
                <a:lnTo>
                  <a:pt x="288" y="144"/>
                </a:lnTo>
                <a:lnTo>
                  <a:pt x="144"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2784" name="Freeform 14"/>
          <p:cNvSpPr>
            <a:spLocks/>
          </p:cNvSpPr>
          <p:nvPr/>
        </p:nvSpPr>
        <p:spPr bwMode="auto">
          <a:xfrm>
            <a:off x="1817688" y="2460625"/>
            <a:ext cx="455612" cy="152400"/>
          </a:xfrm>
          <a:custGeom>
            <a:avLst/>
            <a:gdLst>
              <a:gd name="T0" fmla="*/ 0 w 287"/>
              <a:gd name="T1" fmla="*/ 0 h 96"/>
              <a:gd name="T2" fmla="*/ 2147483647 w 287"/>
              <a:gd name="T3" fmla="*/ 0 h 96"/>
              <a:gd name="T4" fmla="*/ 2147483647 w 287"/>
              <a:gd name="T5" fmla="*/ 0 h 96"/>
              <a:gd name="T6" fmla="*/ 2147483647 w 287"/>
              <a:gd name="T7" fmla="*/ 2147483647 h 96"/>
              <a:gd name="T8" fmla="*/ 2147483647 w 287"/>
              <a:gd name="T9" fmla="*/ 2147483647 h 96"/>
              <a:gd name="T10" fmla="*/ 0 60000 65536"/>
              <a:gd name="T11" fmla="*/ 0 60000 65536"/>
              <a:gd name="T12" fmla="*/ 0 60000 65536"/>
              <a:gd name="T13" fmla="*/ 0 60000 65536"/>
              <a:gd name="T14" fmla="*/ 0 60000 65536"/>
              <a:gd name="T15" fmla="*/ 0 w 287"/>
              <a:gd name="T16" fmla="*/ 0 h 96"/>
              <a:gd name="T17" fmla="*/ 287 w 287"/>
              <a:gd name="T18" fmla="*/ 96 h 96"/>
            </a:gdLst>
            <a:ahLst/>
            <a:cxnLst>
              <a:cxn ang="T10">
                <a:pos x="T0" y="T1"/>
              </a:cxn>
              <a:cxn ang="T11">
                <a:pos x="T2" y="T3"/>
              </a:cxn>
              <a:cxn ang="T12">
                <a:pos x="T4" y="T5"/>
              </a:cxn>
              <a:cxn ang="T13">
                <a:pos x="T6" y="T7"/>
              </a:cxn>
              <a:cxn ang="T14">
                <a:pos x="T8" y="T9"/>
              </a:cxn>
            </a:cxnLst>
            <a:rect l="T15" t="T16" r="T17" b="T18"/>
            <a:pathLst>
              <a:path w="287" h="96">
                <a:moveTo>
                  <a:pt x="0" y="0"/>
                </a:moveTo>
                <a:lnTo>
                  <a:pt x="287" y="0"/>
                </a:lnTo>
                <a:lnTo>
                  <a:pt x="287" y="9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85" name="Freeform 15"/>
          <p:cNvSpPr>
            <a:spLocks/>
          </p:cNvSpPr>
          <p:nvPr/>
        </p:nvSpPr>
        <p:spPr bwMode="auto">
          <a:xfrm>
            <a:off x="1804988" y="2447925"/>
            <a:ext cx="455612" cy="152400"/>
          </a:xfrm>
          <a:custGeom>
            <a:avLst/>
            <a:gdLst>
              <a:gd name="T0" fmla="*/ 0 w 287"/>
              <a:gd name="T1" fmla="*/ 0 h 96"/>
              <a:gd name="T2" fmla="*/ 2147483647 w 287"/>
              <a:gd name="T3" fmla="*/ 0 h 96"/>
              <a:gd name="T4" fmla="*/ 2147483647 w 287"/>
              <a:gd name="T5" fmla="*/ 2147483647 h 96"/>
              <a:gd name="T6" fmla="*/ 0 60000 65536"/>
              <a:gd name="T7" fmla="*/ 0 60000 65536"/>
              <a:gd name="T8" fmla="*/ 0 60000 65536"/>
              <a:gd name="T9" fmla="*/ 0 w 287"/>
              <a:gd name="T10" fmla="*/ 0 h 96"/>
              <a:gd name="T11" fmla="*/ 287 w 287"/>
              <a:gd name="T12" fmla="*/ 96 h 96"/>
            </a:gdLst>
            <a:ahLst/>
            <a:cxnLst>
              <a:cxn ang="T6">
                <a:pos x="T0" y="T1"/>
              </a:cxn>
              <a:cxn ang="T7">
                <a:pos x="T2" y="T3"/>
              </a:cxn>
              <a:cxn ang="T8">
                <a:pos x="T4" y="T5"/>
              </a:cxn>
            </a:cxnLst>
            <a:rect l="T9" t="T10" r="T11" b="T12"/>
            <a:pathLst>
              <a:path w="287" h="96">
                <a:moveTo>
                  <a:pt x="0" y="0"/>
                </a:moveTo>
                <a:lnTo>
                  <a:pt x="287" y="0"/>
                </a:lnTo>
                <a:lnTo>
                  <a:pt x="287" y="9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86" name="Line 16"/>
          <p:cNvSpPr>
            <a:spLocks noChangeShapeType="1"/>
          </p:cNvSpPr>
          <p:nvPr/>
        </p:nvSpPr>
        <p:spPr bwMode="auto">
          <a:xfrm>
            <a:off x="1525588" y="1487488"/>
            <a:ext cx="1587" cy="708025"/>
          </a:xfrm>
          <a:prstGeom prst="line">
            <a:avLst/>
          </a:prstGeom>
          <a:noFill/>
          <a:ln w="30163">
            <a:solidFill>
              <a:srgbClr val="000000"/>
            </a:solidFill>
            <a:round/>
            <a:headEnd/>
            <a:tailEnd/>
          </a:ln>
        </p:spPr>
        <p:txBody>
          <a:bodyPr/>
          <a:lstStyle/>
          <a:p>
            <a:endParaRPr lang="ko-KR" altLang="en-US"/>
          </a:p>
        </p:txBody>
      </p:sp>
      <p:sp>
        <p:nvSpPr>
          <p:cNvPr id="32787" name="Rectangle 17"/>
          <p:cNvSpPr>
            <a:spLocks noChangeArrowheads="1"/>
          </p:cNvSpPr>
          <p:nvPr/>
        </p:nvSpPr>
        <p:spPr bwMode="auto">
          <a:xfrm>
            <a:off x="1335088" y="1676400"/>
            <a:ext cx="393700" cy="303213"/>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2788" name="Rectangle 18"/>
          <p:cNvSpPr>
            <a:spLocks noChangeArrowheads="1"/>
          </p:cNvSpPr>
          <p:nvPr/>
        </p:nvSpPr>
        <p:spPr bwMode="auto">
          <a:xfrm>
            <a:off x="1322388" y="1663700"/>
            <a:ext cx="419100" cy="328613"/>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2789" name="Freeform 19"/>
          <p:cNvSpPr>
            <a:spLocks/>
          </p:cNvSpPr>
          <p:nvPr/>
        </p:nvSpPr>
        <p:spPr bwMode="auto">
          <a:xfrm>
            <a:off x="955675" y="2422525"/>
            <a:ext cx="341313" cy="406400"/>
          </a:xfrm>
          <a:custGeom>
            <a:avLst/>
            <a:gdLst>
              <a:gd name="T0" fmla="*/ 2147483647 w 215"/>
              <a:gd name="T1" fmla="*/ 0 h 256"/>
              <a:gd name="T2" fmla="*/ 0 w 215"/>
              <a:gd name="T3" fmla="*/ 0 h 256"/>
              <a:gd name="T4" fmla="*/ 0 w 215"/>
              <a:gd name="T5" fmla="*/ 2147483647 h 256"/>
              <a:gd name="T6" fmla="*/ 0 60000 65536"/>
              <a:gd name="T7" fmla="*/ 0 60000 65536"/>
              <a:gd name="T8" fmla="*/ 0 60000 65536"/>
              <a:gd name="T9" fmla="*/ 0 w 215"/>
              <a:gd name="T10" fmla="*/ 0 h 256"/>
              <a:gd name="T11" fmla="*/ 215 w 215"/>
              <a:gd name="T12" fmla="*/ 256 h 256"/>
            </a:gdLst>
            <a:ahLst/>
            <a:cxnLst>
              <a:cxn ang="T6">
                <a:pos x="T0" y="T1"/>
              </a:cxn>
              <a:cxn ang="T7">
                <a:pos x="T2" y="T3"/>
              </a:cxn>
              <a:cxn ang="T8">
                <a:pos x="T4" y="T5"/>
              </a:cxn>
            </a:cxnLst>
            <a:rect l="T9" t="T10" r="T11" b="T12"/>
            <a:pathLst>
              <a:path w="215" h="256">
                <a:moveTo>
                  <a:pt x="215" y="0"/>
                </a:moveTo>
                <a:lnTo>
                  <a:pt x="0" y="0"/>
                </a:lnTo>
                <a:lnTo>
                  <a:pt x="0" y="25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90" name="Freeform 20"/>
          <p:cNvSpPr>
            <a:spLocks/>
          </p:cNvSpPr>
          <p:nvPr/>
        </p:nvSpPr>
        <p:spPr bwMode="auto">
          <a:xfrm>
            <a:off x="2501900" y="2954338"/>
            <a:ext cx="279400" cy="228600"/>
          </a:xfrm>
          <a:custGeom>
            <a:avLst/>
            <a:gdLst>
              <a:gd name="T0" fmla="*/ 0 w 176"/>
              <a:gd name="T1" fmla="*/ 0 h 144"/>
              <a:gd name="T2" fmla="*/ 2147483647 w 176"/>
              <a:gd name="T3" fmla="*/ 0 h 144"/>
              <a:gd name="T4" fmla="*/ 2147483647 w 176"/>
              <a:gd name="T5" fmla="*/ 0 h 144"/>
              <a:gd name="T6" fmla="*/ 2147483647 w 176"/>
              <a:gd name="T7" fmla="*/ 2147483647 h 144"/>
              <a:gd name="T8" fmla="*/ 2147483647 w 176"/>
              <a:gd name="T9" fmla="*/ 2147483647 h 144"/>
              <a:gd name="T10" fmla="*/ 0 60000 65536"/>
              <a:gd name="T11" fmla="*/ 0 60000 65536"/>
              <a:gd name="T12" fmla="*/ 0 60000 65536"/>
              <a:gd name="T13" fmla="*/ 0 60000 65536"/>
              <a:gd name="T14" fmla="*/ 0 60000 65536"/>
              <a:gd name="T15" fmla="*/ 0 w 176"/>
              <a:gd name="T16" fmla="*/ 0 h 144"/>
              <a:gd name="T17" fmla="*/ 176 w 176"/>
              <a:gd name="T18" fmla="*/ 144 h 144"/>
            </a:gdLst>
            <a:ahLst/>
            <a:cxnLst>
              <a:cxn ang="T10">
                <a:pos x="T0" y="T1"/>
              </a:cxn>
              <a:cxn ang="T11">
                <a:pos x="T2" y="T3"/>
              </a:cxn>
              <a:cxn ang="T12">
                <a:pos x="T4" y="T5"/>
              </a:cxn>
              <a:cxn ang="T13">
                <a:pos x="T6" y="T7"/>
              </a:cxn>
              <a:cxn ang="T14">
                <a:pos x="T8" y="T9"/>
              </a:cxn>
            </a:cxnLst>
            <a:rect l="T15" t="T16" r="T17" b="T18"/>
            <a:pathLst>
              <a:path w="176" h="144">
                <a:moveTo>
                  <a:pt x="0" y="0"/>
                </a:moveTo>
                <a:lnTo>
                  <a:pt x="176" y="0"/>
                </a:lnTo>
                <a:lnTo>
                  <a:pt x="176" y="144"/>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91" name="Freeform 21"/>
          <p:cNvSpPr>
            <a:spLocks/>
          </p:cNvSpPr>
          <p:nvPr/>
        </p:nvSpPr>
        <p:spPr bwMode="auto">
          <a:xfrm>
            <a:off x="2489200" y="2941638"/>
            <a:ext cx="279400" cy="228600"/>
          </a:xfrm>
          <a:custGeom>
            <a:avLst/>
            <a:gdLst>
              <a:gd name="T0" fmla="*/ 0 w 176"/>
              <a:gd name="T1" fmla="*/ 0 h 144"/>
              <a:gd name="T2" fmla="*/ 2147483647 w 176"/>
              <a:gd name="T3" fmla="*/ 0 h 144"/>
              <a:gd name="T4" fmla="*/ 2147483647 w 176"/>
              <a:gd name="T5" fmla="*/ 2147483647 h 144"/>
              <a:gd name="T6" fmla="*/ 0 60000 65536"/>
              <a:gd name="T7" fmla="*/ 0 60000 65536"/>
              <a:gd name="T8" fmla="*/ 0 60000 65536"/>
              <a:gd name="T9" fmla="*/ 0 w 176"/>
              <a:gd name="T10" fmla="*/ 0 h 144"/>
              <a:gd name="T11" fmla="*/ 176 w 176"/>
              <a:gd name="T12" fmla="*/ 144 h 144"/>
            </a:gdLst>
            <a:ahLst/>
            <a:cxnLst>
              <a:cxn ang="T6">
                <a:pos x="T0" y="T1"/>
              </a:cxn>
              <a:cxn ang="T7">
                <a:pos x="T2" y="T3"/>
              </a:cxn>
              <a:cxn ang="T8">
                <a:pos x="T4" y="T5"/>
              </a:cxn>
            </a:cxnLst>
            <a:rect l="T9" t="T10" r="T11" b="T12"/>
            <a:pathLst>
              <a:path w="176" h="144">
                <a:moveTo>
                  <a:pt x="0" y="0"/>
                </a:moveTo>
                <a:lnTo>
                  <a:pt x="176" y="0"/>
                </a:lnTo>
                <a:lnTo>
                  <a:pt x="176" y="144"/>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92" name="Freeform 22"/>
          <p:cNvSpPr>
            <a:spLocks/>
          </p:cNvSpPr>
          <p:nvPr/>
        </p:nvSpPr>
        <p:spPr bwMode="auto">
          <a:xfrm>
            <a:off x="1817688" y="2954338"/>
            <a:ext cx="252412" cy="279400"/>
          </a:xfrm>
          <a:custGeom>
            <a:avLst/>
            <a:gdLst>
              <a:gd name="T0" fmla="*/ 2147483647 w 159"/>
              <a:gd name="T1" fmla="*/ 0 h 176"/>
              <a:gd name="T2" fmla="*/ 0 w 159"/>
              <a:gd name="T3" fmla="*/ 0 h 176"/>
              <a:gd name="T4" fmla="*/ 0 w 159"/>
              <a:gd name="T5" fmla="*/ 0 h 176"/>
              <a:gd name="T6" fmla="*/ 0 w 159"/>
              <a:gd name="T7" fmla="*/ 2147483647 h 176"/>
              <a:gd name="T8" fmla="*/ 0 w 159"/>
              <a:gd name="T9" fmla="*/ 2147483647 h 176"/>
              <a:gd name="T10" fmla="*/ 0 60000 65536"/>
              <a:gd name="T11" fmla="*/ 0 60000 65536"/>
              <a:gd name="T12" fmla="*/ 0 60000 65536"/>
              <a:gd name="T13" fmla="*/ 0 60000 65536"/>
              <a:gd name="T14" fmla="*/ 0 60000 65536"/>
              <a:gd name="T15" fmla="*/ 0 w 159"/>
              <a:gd name="T16" fmla="*/ 0 h 176"/>
              <a:gd name="T17" fmla="*/ 159 w 159"/>
              <a:gd name="T18" fmla="*/ 176 h 176"/>
            </a:gdLst>
            <a:ahLst/>
            <a:cxnLst>
              <a:cxn ang="T10">
                <a:pos x="T0" y="T1"/>
              </a:cxn>
              <a:cxn ang="T11">
                <a:pos x="T2" y="T3"/>
              </a:cxn>
              <a:cxn ang="T12">
                <a:pos x="T4" y="T5"/>
              </a:cxn>
              <a:cxn ang="T13">
                <a:pos x="T6" y="T7"/>
              </a:cxn>
              <a:cxn ang="T14">
                <a:pos x="T8" y="T9"/>
              </a:cxn>
            </a:cxnLst>
            <a:rect l="T15" t="T16" r="T17" b="T18"/>
            <a:pathLst>
              <a:path w="159" h="176">
                <a:moveTo>
                  <a:pt x="159" y="0"/>
                </a:moveTo>
                <a:lnTo>
                  <a:pt x="0" y="0"/>
                </a:lnTo>
                <a:lnTo>
                  <a:pt x="0" y="17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93" name="Freeform 23"/>
          <p:cNvSpPr>
            <a:spLocks/>
          </p:cNvSpPr>
          <p:nvPr/>
        </p:nvSpPr>
        <p:spPr bwMode="auto">
          <a:xfrm>
            <a:off x="1804988" y="2941638"/>
            <a:ext cx="252412" cy="279400"/>
          </a:xfrm>
          <a:custGeom>
            <a:avLst/>
            <a:gdLst>
              <a:gd name="T0" fmla="*/ 2147483647 w 159"/>
              <a:gd name="T1" fmla="*/ 0 h 176"/>
              <a:gd name="T2" fmla="*/ 0 w 159"/>
              <a:gd name="T3" fmla="*/ 0 h 176"/>
              <a:gd name="T4" fmla="*/ 0 w 159"/>
              <a:gd name="T5" fmla="*/ 2147483647 h 176"/>
              <a:gd name="T6" fmla="*/ 0 60000 65536"/>
              <a:gd name="T7" fmla="*/ 0 60000 65536"/>
              <a:gd name="T8" fmla="*/ 0 60000 65536"/>
              <a:gd name="T9" fmla="*/ 0 w 159"/>
              <a:gd name="T10" fmla="*/ 0 h 176"/>
              <a:gd name="T11" fmla="*/ 159 w 159"/>
              <a:gd name="T12" fmla="*/ 176 h 176"/>
            </a:gdLst>
            <a:ahLst/>
            <a:cxnLst>
              <a:cxn ang="T6">
                <a:pos x="T0" y="T1"/>
              </a:cxn>
              <a:cxn ang="T7">
                <a:pos x="T2" y="T3"/>
              </a:cxn>
              <a:cxn ang="T8">
                <a:pos x="T4" y="T5"/>
              </a:cxn>
            </a:cxnLst>
            <a:rect l="T9" t="T10" r="T11" b="T12"/>
            <a:pathLst>
              <a:path w="159" h="176">
                <a:moveTo>
                  <a:pt x="159" y="0"/>
                </a:moveTo>
                <a:lnTo>
                  <a:pt x="0" y="0"/>
                </a:lnTo>
                <a:lnTo>
                  <a:pt x="0" y="17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94" name="Freeform 24"/>
          <p:cNvSpPr>
            <a:spLocks/>
          </p:cNvSpPr>
          <p:nvPr/>
        </p:nvSpPr>
        <p:spPr bwMode="auto">
          <a:xfrm>
            <a:off x="1792288" y="3371850"/>
            <a:ext cx="989012" cy="139700"/>
          </a:xfrm>
          <a:custGeom>
            <a:avLst/>
            <a:gdLst>
              <a:gd name="T0" fmla="*/ 0 w 623"/>
              <a:gd name="T1" fmla="*/ 0 h 88"/>
              <a:gd name="T2" fmla="*/ 0 w 623"/>
              <a:gd name="T3" fmla="*/ 2147483647 h 88"/>
              <a:gd name="T4" fmla="*/ 0 w 623"/>
              <a:gd name="T5" fmla="*/ 2147483647 h 88"/>
              <a:gd name="T6" fmla="*/ 2147483647 w 623"/>
              <a:gd name="T7" fmla="*/ 2147483647 h 88"/>
              <a:gd name="T8" fmla="*/ 2147483647 w 623"/>
              <a:gd name="T9" fmla="*/ 2147483647 h 88"/>
              <a:gd name="T10" fmla="*/ 2147483647 w 623"/>
              <a:gd name="T11" fmla="*/ 0 h 88"/>
              <a:gd name="T12" fmla="*/ 2147483647 w 623"/>
              <a:gd name="T13" fmla="*/ 0 h 88"/>
              <a:gd name="T14" fmla="*/ 0 60000 65536"/>
              <a:gd name="T15" fmla="*/ 0 60000 65536"/>
              <a:gd name="T16" fmla="*/ 0 60000 65536"/>
              <a:gd name="T17" fmla="*/ 0 60000 65536"/>
              <a:gd name="T18" fmla="*/ 0 60000 65536"/>
              <a:gd name="T19" fmla="*/ 0 60000 65536"/>
              <a:gd name="T20" fmla="*/ 0 60000 65536"/>
              <a:gd name="T21" fmla="*/ 0 w 623"/>
              <a:gd name="T22" fmla="*/ 0 h 88"/>
              <a:gd name="T23" fmla="*/ 623 w 623"/>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3" h="88">
                <a:moveTo>
                  <a:pt x="0" y="0"/>
                </a:moveTo>
                <a:lnTo>
                  <a:pt x="0" y="88"/>
                </a:lnTo>
                <a:lnTo>
                  <a:pt x="623" y="88"/>
                </a:lnTo>
                <a:lnTo>
                  <a:pt x="623"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795" name="Rectangle 26"/>
          <p:cNvSpPr>
            <a:spLocks noChangeArrowheads="1"/>
          </p:cNvSpPr>
          <p:nvPr/>
        </p:nvSpPr>
        <p:spPr bwMode="auto">
          <a:xfrm>
            <a:off x="1563688" y="3043238"/>
            <a:ext cx="393700" cy="30321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2796" name="Rectangle 27"/>
          <p:cNvSpPr>
            <a:spLocks noChangeArrowheads="1"/>
          </p:cNvSpPr>
          <p:nvPr/>
        </p:nvSpPr>
        <p:spPr bwMode="auto">
          <a:xfrm>
            <a:off x="1550988" y="3030538"/>
            <a:ext cx="419100" cy="328612"/>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2797" name="Rectangle 28"/>
          <p:cNvSpPr>
            <a:spLocks noChangeArrowheads="1"/>
          </p:cNvSpPr>
          <p:nvPr/>
        </p:nvSpPr>
        <p:spPr bwMode="auto">
          <a:xfrm>
            <a:off x="2565400" y="3043238"/>
            <a:ext cx="393700" cy="30321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2798" name="Rectangle 29"/>
          <p:cNvSpPr>
            <a:spLocks noChangeArrowheads="1"/>
          </p:cNvSpPr>
          <p:nvPr/>
        </p:nvSpPr>
        <p:spPr bwMode="auto">
          <a:xfrm>
            <a:off x="2552700" y="3030538"/>
            <a:ext cx="419100" cy="328612"/>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2799" name="Rectangle 30"/>
          <p:cNvSpPr>
            <a:spLocks noChangeArrowheads="1"/>
          </p:cNvSpPr>
          <p:nvPr/>
        </p:nvSpPr>
        <p:spPr bwMode="auto">
          <a:xfrm>
            <a:off x="765175" y="2865438"/>
            <a:ext cx="392113" cy="317500"/>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2800" name="Rectangle 31"/>
          <p:cNvSpPr>
            <a:spLocks noChangeArrowheads="1"/>
          </p:cNvSpPr>
          <p:nvPr/>
        </p:nvSpPr>
        <p:spPr bwMode="auto">
          <a:xfrm>
            <a:off x="752475" y="2852738"/>
            <a:ext cx="417513" cy="342900"/>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2801" name="Line 32"/>
          <p:cNvSpPr>
            <a:spLocks noChangeShapeType="1"/>
          </p:cNvSpPr>
          <p:nvPr/>
        </p:nvSpPr>
        <p:spPr bwMode="auto">
          <a:xfrm>
            <a:off x="1550988" y="3689350"/>
            <a:ext cx="1587" cy="227013"/>
          </a:xfrm>
          <a:prstGeom prst="line">
            <a:avLst/>
          </a:prstGeom>
          <a:noFill/>
          <a:ln w="30163">
            <a:solidFill>
              <a:srgbClr val="000000"/>
            </a:solidFill>
            <a:round/>
            <a:headEnd/>
            <a:tailEnd/>
          </a:ln>
        </p:spPr>
        <p:txBody>
          <a:bodyPr/>
          <a:lstStyle/>
          <a:p>
            <a:endParaRPr lang="ko-KR" altLang="en-US"/>
          </a:p>
        </p:txBody>
      </p:sp>
      <p:sp>
        <p:nvSpPr>
          <p:cNvPr id="32802" name="Line 33"/>
          <p:cNvSpPr>
            <a:spLocks noChangeShapeType="1"/>
          </p:cNvSpPr>
          <p:nvPr/>
        </p:nvSpPr>
        <p:spPr bwMode="auto">
          <a:xfrm>
            <a:off x="1538288" y="4371975"/>
            <a:ext cx="1587" cy="227013"/>
          </a:xfrm>
          <a:prstGeom prst="line">
            <a:avLst/>
          </a:prstGeom>
          <a:noFill/>
          <a:ln w="30163">
            <a:solidFill>
              <a:srgbClr val="000000"/>
            </a:solidFill>
            <a:round/>
            <a:headEnd/>
            <a:tailEnd/>
          </a:ln>
        </p:spPr>
        <p:txBody>
          <a:bodyPr/>
          <a:lstStyle/>
          <a:p>
            <a:endParaRPr lang="ko-KR" altLang="en-US"/>
          </a:p>
        </p:txBody>
      </p:sp>
      <p:sp>
        <p:nvSpPr>
          <p:cNvPr id="32803" name="Oval 34"/>
          <p:cNvSpPr>
            <a:spLocks noChangeArrowheads="1"/>
          </p:cNvSpPr>
          <p:nvPr/>
        </p:nvSpPr>
        <p:spPr bwMode="auto">
          <a:xfrm>
            <a:off x="1487488" y="4611688"/>
            <a:ext cx="139700" cy="177800"/>
          </a:xfrm>
          <a:prstGeom prst="ellipse">
            <a:avLst/>
          </a:prstGeom>
          <a:solidFill>
            <a:srgbClr val="FFFFFF"/>
          </a:solidFill>
          <a:ln w="9525">
            <a:noFill/>
            <a:round/>
            <a:headEnd/>
            <a:tailEnd/>
          </a:ln>
        </p:spPr>
        <p:txBody>
          <a:bodyPr/>
          <a:lstStyle/>
          <a:p>
            <a:endParaRPr lang="ko-KR" altLang="en-US">
              <a:ea typeface="굴림" pitchFamily="50" charset="-127"/>
            </a:endParaRPr>
          </a:p>
        </p:txBody>
      </p:sp>
      <p:sp>
        <p:nvSpPr>
          <p:cNvPr id="32804" name="Oval 35"/>
          <p:cNvSpPr>
            <a:spLocks noChangeArrowheads="1"/>
          </p:cNvSpPr>
          <p:nvPr/>
        </p:nvSpPr>
        <p:spPr bwMode="auto">
          <a:xfrm>
            <a:off x="1474788" y="4598988"/>
            <a:ext cx="165100" cy="203200"/>
          </a:xfrm>
          <a:prstGeom prst="ellipse">
            <a:avLst/>
          </a:prstGeom>
          <a:noFill/>
          <a:ln w="30163">
            <a:solidFill>
              <a:srgbClr val="000000"/>
            </a:solidFill>
            <a:round/>
            <a:headEnd/>
            <a:tailEnd/>
          </a:ln>
        </p:spPr>
        <p:txBody>
          <a:bodyPr/>
          <a:lstStyle/>
          <a:p>
            <a:endParaRPr lang="ko-KR" altLang="en-US">
              <a:ea typeface="굴림" pitchFamily="50" charset="-127"/>
            </a:endParaRPr>
          </a:p>
        </p:txBody>
      </p:sp>
      <p:sp>
        <p:nvSpPr>
          <p:cNvPr id="32805" name="Freeform 36"/>
          <p:cNvSpPr>
            <a:spLocks/>
          </p:cNvSpPr>
          <p:nvPr/>
        </p:nvSpPr>
        <p:spPr bwMode="auto">
          <a:xfrm>
            <a:off x="587375" y="2182813"/>
            <a:ext cx="976313" cy="1936750"/>
          </a:xfrm>
          <a:custGeom>
            <a:avLst/>
            <a:gdLst>
              <a:gd name="T0" fmla="*/ 2147483647 w 615"/>
              <a:gd name="T1" fmla="*/ 2147483647 h 1220"/>
              <a:gd name="T2" fmla="*/ 0 w 615"/>
              <a:gd name="T3" fmla="*/ 2147483647 h 1220"/>
              <a:gd name="T4" fmla="*/ 0 w 615"/>
              <a:gd name="T5" fmla="*/ 2147483647 h 1220"/>
              <a:gd name="T6" fmla="*/ 0 w 615"/>
              <a:gd name="T7" fmla="*/ 0 h 1220"/>
              <a:gd name="T8" fmla="*/ 0 w 615"/>
              <a:gd name="T9" fmla="*/ 0 h 1220"/>
              <a:gd name="T10" fmla="*/ 2147483647 w 615"/>
              <a:gd name="T11" fmla="*/ 0 h 1220"/>
              <a:gd name="T12" fmla="*/ 2147483647 w 615"/>
              <a:gd name="T13" fmla="*/ 0 h 1220"/>
              <a:gd name="T14" fmla="*/ 0 60000 65536"/>
              <a:gd name="T15" fmla="*/ 0 60000 65536"/>
              <a:gd name="T16" fmla="*/ 0 60000 65536"/>
              <a:gd name="T17" fmla="*/ 0 60000 65536"/>
              <a:gd name="T18" fmla="*/ 0 60000 65536"/>
              <a:gd name="T19" fmla="*/ 0 60000 65536"/>
              <a:gd name="T20" fmla="*/ 0 60000 65536"/>
              <a:gd name="T21" fmla="*/ 0 w 615"/>
              <a:gd name="T22" fmla="*/ 0 h 1220"/>
              <a:gd name="T23" fmla="*/ 615 w 615"/>
              <a:gd name="T24" fmla="*/ 1220 h 12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5" h="1220">
                <a:moveTo>
                  <a:pt x="471" y="1220"/>
                </a:moveTo>
                <a:lnTo>
                  <a:pt x="0" y="1220"/>
                </a:lnTo>
                <a:lnTo>
                  <a:pt x="0" y="0"/>
                </a:lnTo>
                <a:lnTo>
                  <a:pt x="615"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806" name="Freeform 37"/>
          <p:cNvSpPr>
            <a:spLocks/>
          </p:cNvSpPr>
          <p:nvPr/>
        </p:nvSpPr>
        <p:spPr bwMode="auto">
          <a:xfrm>
            <a:off x="574675" y="2170113"/>
            <a:ext cx="976313" cy="1936750"/>
          </a:xfrm>
          <a:custGeom>
            <a:avLst/>
            <a:gdLst>
              <a:gd name="T0" fmla="*/ 2147483647 w 615"/>
              <a:gd name="T1" fmla="*/ 2147483647 h 1220"/>
              <a:gd name="T2" fmla="*/ 0 w 615"/>
              <a:gd name="T3" fmla="*/ 2147483647 h 1220"/>
              <a:gd name="T4" fmla="*/ 0 w 615"/>
              <a:gd name="T5" fmla="*/ 0 h 1220"/>
              <a:gd name="T6" fmla="*/ 2147483647 w 615"/>
              <a:gd name="T7" fmla="*/ 0 h 1220"/>
              <a:gd name="T8" fmla="*/ 0 60000 65536"/>
              <a:gd name="T9" fmla="*/ 0 60000 65536"/>
              <a:gd name="T10" fmla="*/ 0 60000 65536"/>
              <a:gd name="T11" fmla="*/ 0 60000 65536"/>
              <a:gd name="T12" fmla="*/ 0 w 615"/>
              <a:gd name="T13" fmla="*/ 0 h 1220"/>
              <a:gd name="T14" fmla="*/ 615 w 615"/>
              <a:gd name="T15" fmla="*/ 1220 h 1220"/>
            </a:gdLst>
            <a:ahLst/>
            <a:cxnLst>
              <a:cxn ang="T8">
                <a:pos x="T0" y="T1"/>
              </a:cxn>
              <a:cxn ang="T9">
                <a:pos x="T2" y="T3"/>
              </a:cxn>
              <a:cxn ang="T10">
                <a:pos x="T4" y="T5"/>
              </a:cxn>
              <a:cxn ang="T11">
                <a:pos x="T6" y="T7"/>
              </a:cxn>
            </a:cxnLst>
            <a:rect l="T12" t="T13" r="T14" b="T15"/>
            <a:pathLst>
              <a:path w="615" h="1220">
                <a:moveTo>
                  <a:pt x="471" y="1220"/>
                </a:moveTo>
                <a:lnTo>
                  <a:pt x="0" y="1220"/>
                </a:lnTo>
                <a:lnTo>
                  <a:pt x="0" y="0"/>
                </a:lnTo>
                <a:lnTo>
                  <a:pt x="615" y="0"/>
                </a:lnTo>
              </a:path>
            </a:pathLst>
          </a:custGeom>
          <a:noFill/>
          <a:ln w="30163">
            <a:solidFill>
              <a:srgbClr val="000000"/>
            </a:solidFill>
            <a:round/>
            <a:headEnd/>
            <a:tailEnd/>
          </a:ln>
        </p:spPr>
        <p:txBody>
          <a:bodyPr/>
          <a:lstStyle/>
          <a:p>
            <a:endParaRPr lang="ko-KR" altLang="en-US">
              <a:ea typeface="굴림" pitchFamily="50" charset="-127"/>
            </a:endParaRPr>
          </a:p>
        </p:txBody>
      </p:sp>
      <p:grpSp>
        <p:nvGrpSpPr>
          <p:cNvPr id="32807" name="Group 38"/>
          <p:cNvGrpSpPr>
            <a:grpSpLocks/>
          </p:cNvGrpSpPr>
          <p:nvPr/>
        </p:nvGrpSpPr>
        <p:grpSpPr bwMode="auto">
          <a:xfrm>
            <a:off x="1373188" y="2132013"/>
            <a:ext cx="203200" cy="88900"/>
            <a:chOff x="903" y="1334"/>
            <a:chExt cx="128" cy="56"/>
          </a:xfrm>
        </p:grpSpPr>
        <p:sp>
          <p:nvSpPr>
            <p:cNvPr id="32834" name="Freeform 39"/>
            <p:cNvSpPr>
              <a:spLocks/>
            </p:cNvSpPr>
            <p:nvPr/>
          </p:nvSpPr>
          <p:spPr bwMode="auto">
            <a:xfrm>
              <a:off x="911" y="1334"/>
              <a:ext cx="120" cy="56"/>
            </a:xfrm>
            <a:custGeom>
              <a:avLst/>
              <a:gdLst>
                <a:gd name="T0" fmla="*/ 120 w 120"/>
                <a:gd name="T1" fmla="*/ 32 h 56"/>
                <a:gd name="T2" fmla="*/ 0 w 120"/>
                <a:gd name="T3" fmla="*/ 56 h 56"/>
                <a:gd name="T4" fmla="*/ 0 w 120"/>
                <a:gd name="T5" fmla="*/ 32 h 56"/>
                <a:gd name="T6" fmla="*/ 0 w 120"/>
                <a:gd name="T7" fmla="*/ 0 h 56"/>
                <a:gd name="T8" fmla="*/ 120 w 120"/>
                <a:gd name="T9" fmla="*/ 32 h 56"/>
                <a:gd name="T10" fmla="*/ 0 60000 65536"/>
                <a:gd name="T11" fmla="*/ 0 60000 65536"/>
                <a:gd name="T12" fmla="*/ 0 60000 65536"/>
                <a:gd name="T13" fmla="*/ 0 60000 65536"/>
                <a:gd name="T14" fmla="*/ 0 60000 65536"/>
                <a:gd name="T15" fmla="*/ 0 w 120"/>
                <a:gd name="T16" fmla="*/ 0 h 56"/>
                <a:gd name="T17" fmla="*/ 120 w 120"/>
                <a:gd name="T18" fmla="*/ 56 h 56"/>
              </a:gdLst>
              <a:ahLst/>
              <a:cxnLst>
                <a:cxn ang="T10">
                  <a:pos x="T0" y="T1"/>
                </a:cxn>
                <a:cxn ang="T11">
                  <a:pos x="T2" y="T3"/>
                </a:cxn>
                <a:cxn ang="T12">
                  <a:pos x="T4" y="T5"/>
                </a:cxn>
                <a:cxn ang="T13">
                  <a:pos x="T6" y="T7"/>
                </a:cxn>
                <a:cxn ang="T14">
                  <a:pos x="T8" y="T9"/>
                </a:cxn>
              </a:cxnLst>
              <a:rect l="T15" t="T16" r="T17" b="T18"/>
              <a:pathLst>
                <a:path w="120" h="56">
                  <a:moveTo>
                    <a:pt x="120" y="32"/>
                  </a:moveTo>
                  <a:lnTo>
                    <a:pt x="0" y="56"/>
                  </a:lnTo>
                  <a:lnTo>
                    <a:pt x="0" y="32"/>
                  </a:lnTo>
                  <a:lnTo>
                    <a:pt x="0" y="0"/>
                  </a:lnTo>
                  <a:lnTo>
                    <a:pt x="120" y="32"/>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2835" name="Line 40"/>
            <p:cNvSpPr>
              <a:spLocks noChangeShapeType="1"/>
            </p:cNvSpPr>
            <p:nvPr/>
          </p:nvSpPr>
          <p:spPr bwMode="auto">
            <a:xfrm>
              <a:off x="903" y="1366"/>
              <a:ext cx="8" cy="1"/>
            </a:xfrm>
            <a:prstGeom prst="line">
              <a:avLst/>
            </a:prstGeom>
            <a:noFill/>
            <a:ln w="17463">
              <a:solidFill>
                <a:srgbClr val="000000"/>
              </a:solidFill>
              <a:round/>
              <a:headEnd/>
              <a:tailEnd/>
            </a:ln>
          </p:spPr>
          <p:txBody>
            <a:bodyPr/>
            <a:lstStyle/>
            <a:p>
              <a:endParaRPr lang="ko-KR" altLang="en-US"/>
            </a:p>
          </p:txBody>
        </p:sp>
      </p:grpSp>
      <p:grpSp>
        <p:nvGrpSpPr>
          <p:cNvPr id="32808" name="Group 41"/>
          <p:cNvGrpSpPr>
            <a:grpSpLocks/>
          </p:cNvGrpSpPr>
          <p:nvPr/>
        </p:nvGrpSpPr>
        <p:grpSpPr bwMode="auto">
          <a:xfrm>
            <a:off x="2222500" y="2498725"/>
            <a:ext cx="88900" cy="254000"/>
            <a:chOff x="1438" y="1565"/>
            <a:chExt cx="56" cy="160"/>
          </a:xfrm>
        </p:grpSpPr>
        <p:sp>
          <p:nvSpPr>
            <p:cNvPr id="32832" name="Freeform 42"/>
            <p:cNvSpPr>
              <a:spLocks/>
            </p:cNvSpPr>
            <p:nvPr/>
          </p:nvSpPr>
          <p:spPr bwMode="auto">
            <a:xfrm>
              <a:off x="1438" y="1613"/>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2833" name="Line 43"/>
            <p:cNvSpPr>
              <a:spLocks noChangeShapeType="1"/>
            </p:cNvSpPr>
            <p:nvPr/>
          </p:nvSpPr>
          <p:spPr bwMode="auto">
            <a:xfrm>
              <a:off x="1462" y="1565"/>
              <a:ext cx="1" cy="48"/>
            </a:xfrm>
            <a:prstGeom prst="line">
              <a:avLst/>
            </a:prstGeom>
            <a:noFill/>
            <a:ln w="17463">
              <a:solidFill>
                <a:srgbClr val="000000"/>
              </a:solidFill>
              <a:round/>
              <a:headEnd/>
              <a:tailEnd/>
            </a:ln>
          </p:spPr>
          <p:txBody>
            <a:bodyPr/>
            <a:lstStyle/>
            <a:p>
              <a:endParaRPr lang="ko-KR" altLang="en-US"/>
            </a:p>
          </p:txBody>
        </p:sp>
      </p:grpSp>
      <p:grpSp>
        <p:nvGrpSpPr>
          <p:cNvPr id="32809" name="Group 44"/>
          <p:cNvGrpSpPr>
            <a:grpSpLocks/>
          </p:cNvGrpSpPr>
          <p:nvPr/>
        </p:nvGrpSpPr>
        <p:grpSpPr bwMode="auto">
          <a:xfrm>
            <a:off x="917575" y="2638425"/>
            <a:ext cx="88900" cy="227013"/>
            <a:chOff x="616" y="1653"/>
            <a:chExt cx="56" cy="143"/>
          </a:xfrm>
        </p:grpSpPr>
        <p:sp>
          <p:nvSpPr>
            <p:cNvPr id="32830" name="Freeform 45"/>
            <p:cNvSpPr>
              <a:spLocks/>
            </p:cNvSpPr>
            <p:nvPr/>
          </p:nvSpPr>
          <p:spPr bwMode="auto">
            <a:xfrm>
              <a:off x="616" y="1685"/>
              <a:ext cx="56" cy="111"/>
            </a:xfrm>
            <a:custGeom>
              <a:avLst/>
              <a:gdLst>
                <a:gd name="T0" fmla="*/ 32 w 56"/>
                <a:gd name="T1" fmla="*/ 111 h 111"/>
                <a:gd name="T2" fmla="*/ 0 w 56"/>
                <a:gd name="T3" fmla="*/ 0 h 111"/>
                <a:gd name="T4" fmla="*/ 32 w 56"/>
                <a:gd name="T5" fmla="*/ 0 h 111"/>
                <a:gd name="T6" fmla="*/ 56 w 56"/>
                <a:gd name="T7" fmla="*/ 0 h 111"/>
                <a:gd name="T8" fmla="*/ 32 w 56"/>
                <a:gd name="T9" fmla="*/ 111 h 111"/>
                <a:gd name="T10" fmla="*/ 0 60000 65536"/>
                <a:gd name="T11" fmla="*/ 0 60000 65536"/>
                <a:gd name="T12" fmla="*/ 0 60000 65536"/>
                <a:gd name="T13" fmla="*/ 0 60000 65536"/>
                <a:gd name="T14" fmla="*/ 0 60000 65536"/>
                <a:gd name="T15" fmla="*/ 0 w 56"/>
                <a:gd name="T16" fmla="*/ 0 h 111"/>
                <a:gd name="T17" fmla="*/ 56 w 56"/>
                <a:gd name="T18" fmla="*/ 111 h 111"/>
              </a:gdLst>
              <a:ahLst/>
              <a:cxnLst>
                <a:cxn ang="T10">
                  <a:pos x="T0" y="T1"/>
                </a:cxn>
                <a:cxn ang="T11">
                  <a:pos x="T2" y="T3"/>
                </a:cxn>
                <a:cxn ang="T12">
                  <a:pos x="T4" y="T5"/>
                </a:cxn>
                <a:cxn ang="T13">
                  <a:pos x="T6" y="T7"/>
                </a:cxn>
                <a:cxn ang="T14">
                  <a:pos x="T8" y="T9"/>
                </a:cxn>
              </a:cxnLst>
              <a:rect l="T15" t="T16" r="T17" b="T18"/>
              <a:pathLst>
                <a:path w="56" h="111">
                  <a:moveTo>
                    <a:pt x="32" y="111"/>
                  </a:moveTo>
                  <a:lnTo>
                    <a:pt x="0" y="0"/>
                  </a:lnTo>
                  <a:lnTo>
                    <a:pt x="32" y="0"/>
                  </a:lnTo>
                  <a:lnTo>
                    <a:pt x="56" y="0"/>
                  </a:lnTo>
                  <a:lnTo>
                    <a:pt x="32" y="111"/>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2831" name="Line 46"/>
            <p:cNvSpPr>
              <a:spLocks noChangeShapeType="1"/>
            </p:cNvSpPr>
            <p:nvPr/>
          </p:nvSpPr>
          <p:spPr bwMode="auto">
            <a:xfrm>
              <a:off x="648" y="1653"/>
              <a:ext cx="1" cy="32"/>
            </a:xfrm>
            <a:prstGeom prst="line">
              <a:avLst/>
            </a:prstGeom>
            <a:noFill/>
            <a:ln w="17463">
              <a:solidFill>
                <a:srgbClr val="000000"/>
              </a:solidFill>
              <a:round/>
              <a:headEnd/>
              <a:tailEnd/>
            </a:ln>
          </p:spPr>
          <p:txBody>
            <a:bodyPr/>
            <a:lstStyle/>
            <a:p>
              <a:endParaRPr lang="ko-KR" altLang="en-US"/>
            </a:p>
          </p:txBody>
        </p:sp>
      </p:grpSp>
      <p:grpSp>
        <p:nvGrpSpPr>
          <p:cNvPr id="32810" name="Group 47"/>
          <p:cNvGrpSpPr>
            <a:grpSpLocks/>
          </p:cNvGrpSpPr>
          <p:nvPr/>
        </p:nvGrpSpPr>
        <p:grpSpPr bwMode="auto">
          <a:xfrm>
            <a:off x="1512888" y="3702050"/>
            <a:ext cx="88900" cy="252413"/>
            <a:chOff x="991" y="2323"/>
            <a:chExt cx="56" cy="159"/>
          </a:xfrm>
        </p:grpSpPr>
        <p:sp>
          <p:nvSpPr>
            <p:cNvPr id="32828" name="Freeform 48"/>
            <p:cNvSpPr>
              <a:spLocks/>
            </p:cNvSpPr>
            <p:nvPr/>
          </p:nvSpPr>
          <p:spPr bwMode="auto">
            <a:xfrm>
              <a:off x="991" y="2370"/>
              <a:ext cx="56" cy="112"/>
            </a:xfrm>
            <a:custGeom>
              <a:avLst/>
              <a:gdLst>
                <a:gd name="T0" fmla="*/ 32 w 56"/>
                <a:gd name="T1" fmla="*/ 112 h 112"/>
                <a:gd name="T2" fmla="*/ 0 w 56"/>
                <a:gd name="T3" fmla="*/ 0 h 112"/>
                <a:gd name="T4" fmla="*/ 32 w 56"/>
                <a:gd name="T5" fmla="*/ 0 h 112"/>
                <a:gd name="T6" fmla="*/ 56 w 56"/>
                <a:gd name="T7" fmla="*/ 0 h 112"/>
                <a:gd name="T8" fmla="*/ 32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32" y="112"/>
                  </a:moveTo>
                  <a:lnTo>
                    <a:pt x="0" y="0"/>
                  </a:lnTo>
                  <a:lnTo>
                    <a:pt x="32" y="0"/>
                  </a:lnTo>
                  <a:lnTo>
                    <a:pt x="56" y="0"/>
                  </a:lnTo>
                  <a:lnTo>
                    <a:pt x="32" y="112"/>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2829" name="Line 49"/>
            <p:cNvSpPr>
              <a:spLocks noChangeShapeType="1"/>
            </p:cNvSpPr>
            <p:nvPr/>
          </p:nvSpPr>
          <p:spPr bwMode="auto">
            <a:xfrm>
              <a:off x="1023" y="2323"/>
              <a:ext cx="1" cy="47"/>
            </a:xfrm>
            <a:prstGeom prst="line">
              <a:avLst/>
            </a:prstGeom>
            <a:noFill/>
            <a:ln w="17463">
              <a:solidFill>
                <a:srgbClr val="000000"/>
              </a:solidFill>
              <a:round/>
              <a:headEnd/>
              <a:tailEnd/>
            </a:ln>
          </p:spPr>
          <p:txBody>
            <a:bodyPr/>
            <a:lstStyle/>
            <a:p>
              <a:endParaRPr lang="ko-KR" altLang="en-US"/>
            </a:p>
          </p:txBody>
        </p:sp>
      </p:grpSp>
      <p:grpSp>
        <p:nvGrpSpPr>
          <p:cNvPr id="32811" name="Group 50"/>
          <p:cNvGrpSpPr>
            <a:grpSpLocks/>
          </p:cNvGrpSpPr>
          <p:nvPr/>
        </p:nvGrpSpPr>
        <p:grpSpPr bwMode="auto">
          <a:xfrm>
            <a:off x="1487488" y="2017713"/>
            <a:ext cx="88900" cy="190500"/>
            <a:chOff x="975" y="1262"/>
            <a:chExt cx="56" cy="120"/>
          </a:xfrm>
        </p:grpSpPr>
        <p:sp>
          <p:nvSpPr>
            <p:cNvPr id="32826" name="Freeform 51"/>
            <p:cNvSpPr>
              <a:spLocks/>
            </p:cNvSpPr>
            <p:nvPr/>
          </p:nvSpPr>
          <p:spPr bwMode="auto">
            <a:xfrm>
              <a:off x="975" y="1270"/>
              <a:ext cx="56" cy="112"/>
            </a:xfrm>
            <a:custGeom>
              <a:avLst/>
              <a:gdLst>
                <a:gd name="T0" fmla="*/ 32 w 56"/>
                <a:gd name="T1" fmla="*/ 112 h 112"/>
                <a:gd name="T2" fmla="*/ 0 w 56"/>
                <a:gd name="T3" fmla="*/ 0 h 112"/>
                <a:gd name="T4" fmla="*/ 32 w 56"/>
                <a:gd name="T5" fmla="*/ 0 h 112"/>
                <a:gd name="T6" fmla="*/ 56 w 56"/>
                <a:gd name="T7" fmla="*/ 0 h 112"/>
                <a:gd name="T8" fmla="*/ 32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32" y="112"/>
                  </a:moveTo>
                  <a:lnTo>
                    <a:pt x="0" y="0"/>
                  </a:lnTo>
                  <a:lnTo>
                    <a:pt x="32" y="0"/>
                  </a:lnTo>
                  <a:lnTo>
                    <a:pt x="56" y="0"/>
                  </a:lnTo>
                  <a:lnTo>
                    <a:pt x="32" y="112"/>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2827" name="Line 52"/>
            <p:cNvSpPr>
              <a:spLocks noChangeShapeType="1"/>
            </p:cNvSpPr>
            <p:nvPr/>
          </p:nvSpPr>
          <p:spPr bwMode="auto">
            <a:xfrm>
              <a:off x="1007" y="1262"/>
              <a:ext cx="1" cy="8"/>
            </a:xfrm>
            <a:prstGeom prst="line">
              <a:avLst/>
            </a:prstGeom>
            <a:noFill/>
            <a:ln w="17463">
              <a:solidFill>
                <a:srgbClr val="000000"/>
              </a:solidFill>
              <a:round/>
              <a:headEnd/>
              <a:tailEnd/>
            </a:ln>
          </p:spPr>
          <p:txBody>
            <a:bodyPr/>
            <a:lstStyle/>
            <a:p>
              <a:endParaRPr lang="ko-KR" altLang="en-US"/>
            </a:p>
          </p:txBody>
        </p:sp>
      </p:grpSp>
      <p:grpSp>
        <p:nvGrpSpPr>
          <p:cNvPr id="32812" name="Group 53"/>
          <p:cNvGrpSpPr>
            <a:grpSpLocks/>
          </p:cNvGrpSpPr>
          <p:nvPr/>
        </p:nvGrpSpPr>
        <p:grpSpPr bwMode="auto">
          <a:xfrm>
            <a:off x="1500188" y="4435475"/>
            <a:ext cx="88900" cy="201613"/>
            <a:chOff x="983" y="2785"/>
            <a:chExt cx="56" cy="127"/>
          </a:xfrm>
        </p:grpSpPr>
        <p:sp>
          <p:nvSpPr>
            <p:cNvPr id="32824" name="Freeform 54"/>
            <p:cNvSpPr>
              <a:spLocks/>
            </p:cNvSpPr>
            <p:nvPr/>
          </p:nvSpPr>
          <p:spPr bwMode="auto">
            <a:xfrm>
              <a:off x="983" y="2801"/>
              <a:ext cx="56" cy="111"/>
            </a:xfrm>
            <a:custGeom>
              <a:avLst/>
              <a:gdLst>
                <a:gd name="T0" fmla="*/ 32 w 56"/>
                <a:gd name="T1" fmla="*/ 111 h 111"/>
                <a:gd name="T2" fmla="*/ 0 w 56"/>
                <a:gd name="T3" fmla="*/ 0 h 111"/>
                <a:gd name="T4" fmla="*/ 32 w 56"/>
                <a:gd name="T5" fmla="*/ 0 h 111"/>
                <a:gd name="T6" fmla="*/ 56 w 56"/>
                <a:gd name="T7" fmla="*/ 0 h 111"/>
                <a:gd name="T8" fmla="*/ 32 w 56"/>
                <a:gd name="T9" fmla="*/ 111 h 111"/>
                <a:gd name="T10" fmla="*/ 0 60000 65536"/>
                <a:gd name="T11" fmla="*/ 0 60000 65536"/>
                <a:gd name="T12" fmla="*/ 0 60000 65536"/>
                <a:gd name="T13" fmla="*/ 0 60000 65536"/>
                <a:gd name="T14" fmla="*/ 0 60000 65536"/>
                <a:gd name="T15" fmla="*/ 0 w 56"/>
                <a:gd name="T16" fmla="*/ 0 h 111"/>
                <a:gd name="T17" fmla="*/ 56 w 56"/>
                <a:gd name="T18" fmla="*/ 111 h 111"/>
              </a:gdLst>
              <a:ahLst/>
              <a:cxnLst>
                <a:cxn ang="T10">
                  <a:pos x="T0" y="T1"/>
                </a:cxn>
                <a:cxn ang="T11">
                  <a:pos x="T2" y="T3"/>
                </a:cxn>
                <a:cxn ang="T12">
                  <a:pos x="T4" y="T5"/>
                </a:cxn>
                <a:cxn ang="T13">
                  <a:pos x="T6" y="T7"/>
                </a:cxn>
                <a:cxn ang="T14">
                  <a:pos x="T8" y="T9"/>
                </a:cxn>
              </a:cxnLst>
              <a:rect l="T15" t="T16" r="T17" b="T18"/>
              <a:pathLst>
                <a:path w="56" h="111">
                  <a:moveTo>
                    <a:pt x="32" y="111"/>
                  </a:moveTo>
                  <a:lnTo>
                    <a:pt x="0" y="0"/>
                  </a:lnTo>
                  <a:lnTo>
                    <a:pt x="32" y="0"/>
                  </a:lnTo>
                  <a:lnTo>
                    <a:pt x="56" y="0"/>
                  </a:lnTo>
                  <a:lnTo>
                    <a:pt x="32" y="111"/>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2825" name="Line 55"/>
            <p:cNvSpPr>
              <a:spLocks noChangeShapeType="1"/>
            </p:cNvSpPr>
            <p:nvPr/>
          </p:nvSpPr>
          <p:spPr bwMode="auto">
            <a:xfrm>
              <a:off x="1015" y="2785"/>
              <a:ext cx="1" cy="16"/>
            </a:xfrm>
            <a:prstGeom prst="line">
              <a:avLst/>
            </a:prstGeom>
            <a:noFill/>
            <a:ln w="17463">
              <a:solidFill>
                <a:srgbClr val="000000"/>
              </a:solidFill>
              <a:round/>
              <a:headEnd/>
              <a:tailEnd/>
            </a:ln>
          </p:spPr>
          <p:txBody>
            <a:bodyPr/>
            <a:lstStyle/>
            <a:p>
              <a:endParaRPr lang="ko-KR" altLang="en-US"/>
            </a:p>
          </p:txBody>
        </p:sp>
      </p:grpSp>
      <p:sp>
        <p:nvSpPr>
          <p:cNvPr id="32813" name="Rectangle 56"/>
          <p:cNvSpPr>
            <a:spLocks noChangeArrowheads="1"/>
          </p:cNvSpPr>
          <p:nvPr/>
        </p:nvSpPr>
        <p:spPr bwMode="auto">
          <a:xfrm>
            <a:off x="3321050" y="974725"/>
            <a:ext cx="5508625" cy="2327275"/>
          </a:xfrm>
          <a:prstGeom prst="rect">
            <a:avLst/>
          </a:prstGeom>
          <a:noFill/>
          <a:ln w="9525">
            <a:noFill/>
            <a:miter lim="800000"/>
            <a:headEnd/>
            <a:tailEnd/>
          </a:ln>
        </p:spPr>
        <p:txBody>
          <a:bodyPr lIns="0" tIns="0" rIns="0" bIns="0">
            <a:spAutoFit/>
          </a:bodyPr>
          <a:lstStyle/>
          <a:p>
            <a:pPr>
              <a:buFont typeface="Arial" charset="0"/>
              <a:buChar char="•"/>
            </a:pPr>
            <a:r>
              <a:rPr lang="en-US" altLang="ko-KR" sz="2400" b="0">
                <a:solidFill>
                  <a:schemeClr val="bg1"/>
                </a:solidFill>
                <a:ea typeface="굴림" pitchFamily="50" charset="-127"/>
              </a:rPr>
              <a:t>First, we compute the </a:t>
            </a:r>
            <a:r>
              <a:rPr lang="en-US" altLang="ko-KR" sz="2400" b="0">
                <a:solidFill>
                  <a:srgbClr val="FF0000"/>
                </a:solidFill>
                <a:ea typeface="굴림" pitchFamily="50" charset="-127"/>
              </a:rPr>
              <a:t>cyclomatic complexity, </a:t>
            </a:r>
            <a:r>
              <a:rPr lang="en-US" altLang="ko-KR" sz="2400" b="0">
                <a:solidFill>
                  <a:schemeClr val="bg1"/>
                </a:solidFill>
                <a:ea typeface="굴림" pitchFamily="50" charset="-127"/>
              </a:rPr>
              <a:t>which is a </a:t>
            </a:r>
            <a:r>
              <a:rPr lang="en-US" altLang="ko-KR" sz="2400" b="0" u="sng">
                <a:solidFill>
                  <a:schemeClr val="bg1"/>
                </a:solidFill>
                <a:ea typeface="굴림" pitchFamily="50" charset="-127"/>
              </a:rPr>
              <a:t>quantitative measure </a:t>
            </a:r>
            <a:r>
              <a:rPr lang="en-US" altLang="ko-KR" sz="2400" b="0">
                <a:solidFill>
                  <a:schemeClr val="bg1"/>
                </a:solidFill>
                <a:ea typeface="굴림" pitchFamily="50" charset="-127"/>
              </a:rPr>
              <a:t>of the </a:t>
            </a:r>
            <a:r>
              <a:rPr lang="en-US" altLang="ko-KR" sz="2400" b="0" u="sng">
                <a:solidFill>
                  <a:schemeClr val="bg1"/>
                </a:solidFill>
                <a:ea typeface="굴림" pitchFamily="50" charset="-127"/>
              </a:rPr>
              <a:t>logical complexity </a:t>
            </a:r>
            <a:r>
              <a:rPr lang="en-US" altLang="ko-KR" sz="2400" b="0">
                <a:solidFill>
                  <a:schemeClr val="bg1"/>
                </a:solidFill>
                <a:ea typeface="굴림" pitchFamily="50" charset="-127"/>
              </a:rPr>
              <a:t> </a:t>
            </a:r>
          </a:p>
          <a:p>
            <a:endParaRPr lang="en-US" altLang="ko-KR" sz="2400" b="0">
              <a:solidFill>
                <a:schemeClr val="bg1"/>
              </a:solidFill>
              <a:ea typeface="굴림" pitchFamily="50" charset="-127"/>
            </a:endParaRPr>
          </a:p>
          <a:p>
            <a:pPr>
              <a:buFont typeface="Arial" charset="0"/>
              <a:buChar char="•"/>
            </a:pPr>
            <a:r>
              <a:rPr lang="en-US" altLang="ko-KR" sz="2400" b="0">
                <a:solidFill>
                  <a:schemeClr val="bg1"/>
                </a:solidFill>
                <a:ea typeface="굴림" pitchFamily="50" charset="-127"/>
              </a:rPr>
              <a:t>Cyclomatic complexity defines the # of independent paths to test for complete statement/branch coverage</a:t>
            </a:r>
            <a:endParaRPr lang="en-US" altLang="ko-KR">
              <a:solidFill>
                <a:schemeClr val="bg1"/>
              </a:solidFill>
              <a:ea typeface="굴림" pitchFamily="50" charset="-127"/>
            </a:endParaRPr>
          </a:p>
        </p:txBody>
      </p:sp>
      <p:sp>
        <p:nvSpPr>
          <p:cNvPr id="32814" name="Rectangle 58"/>
          <p:cNvSpPr>
            <a:spLocks noChangeArrowheads="1"/>
          </p:cNvSpPr>
          <p:nvPr/>
        </p:nvSpPr>
        <p:spPr bwMode="auto">
          <a:xfrm>
            <a:off x="3487738" y="2168525"/>
            <a:ext cx="0" cy="247650"/>
          </a:xfrm>
          <a:prstGeom prst="rect">
            <a:avLst/>
          </a:prstGeom>
          <a:noFill/>
          <a:ln w="9525">
            <a:noFill/>
            <a:miter lim="800000"/>
            <a:headEnd/>
            <a:tailEnd/>
          </a:ln>
        </p:spPr>
        <p:txBody>
          <a:bodyPr wrap="none" lIns="0" tIns="0" rIns="0" bIns="0">
            <a:spAutoFit/>
          </a:bodyPr>
          <a:lstStyle/>
          <a:p>
            <a:endParaRPr lang="ko-KR" altLang="en-US">
              <a:solidFill>
                <a:schemeClr val="bg1"/>
              </a:solidFill>
              <a:ea typeface="굴림" pitchFamily="50" charset="-127"/>
            </a:endParaRPr>
          </a:p>
        </p:txBody>
      </p:sp>
      <p:sp>
        <p:nvSpPr>
          <p:cNvPr id="32815" name="Rectangle 59"/>
          <p:cNvSpPr>
            <a:spLocks noChangeArrowheads="1"/>
          </p:cNvSpPr>
          <p:nvPr/>
        </p:nvSpPr>
        <p:spPr bwMode="auto">
          <a:xfrm>
            <a:off x="3622675" y="3309938"/>
            <a:ext cx="5156200" cy="328612"/>
          </a:xfrm>
          <a:prstGeom prst="rect">
            <a:avLst/>
          </a:prstGeom>
          <a:noFill/>
          <a:ln w="9525">
            <a:noFill/>
            <a:miter lim="800000"/>
            <a:headEnd/>
            <a:tailEnd/>
          </a:ln>
        </p:spPr>
        <p:txBody>
          <a:bodyPr wrap="none" lIns="0" tIns="0" rIns="0" bIns="0">
            <a:spAutoFit/>
          </a:bodyPr>
          <a:lstStyle/>
          <a:p>
            <a:r>
              <a:rPr lang="en-US" altLang="ko-KR" sz="2400" b="0">
                <a:solidFill>
                  <a:schemeClr val="bg1"/>
                </a:solidFill>
                <a:ea typeface="굴림" pitchFamily="50" charset="-127"/>
              </a:rPr>
              <a:t>- number of simple decisions + 1         </a:t>
            </a:r>
            <a:endParaRPr lang="en-US" altLang="ko-KR">
              <a:solidFill>
                <a:schemeClr val="bg1"/>
              </a:solidFill>
              <a:ea typeface="굴림" pitchFamily="50" charset="-127"/>
            </a:endParaRPr>
          </a:p>
        </p:txBody>
      </p:sp>
      <p:sp>
        <p:nvSpPr>
          <p:cNvPr id="32816" name="Rectangle 60"/>
          <p:cNvSpPr>
            <a:spLocks noChangeArrowheads="1"/>
          </p:cNvSpPr>
          <p:nvPr/>
        </p:nvSpPr>
        <p:spPr bwMode="auto">
          <a:xfrm>
            <a:off x="3636963" y="3289300"/>
            <a:ext cx="0" cy="247650"/>
          </a:xfrm>
          <a:prstGeom prst="rect">
            <a:avLst/>
          </a:prstGeom>
          <a:noFill/>
          <a:ln w="9525">
            <a:noFill/>
            <a:miter lim="800000"/>
            <a:headEnd/>
            <a:tailEnd/>
          </a:ln>
        </p:spPr>
        <p:txBody>
          <a:bodyPr wrap="none" lIns="0" tIns="0" rIns="0" bIns="0">
            <a:spAutoFit/>
          </a:bodyPr>
          <a:lstStyle/>
          <a:p>
            <a:endParaRPr lang="ko-KR" altLang="en-US">
              <a:solidFill>
                <a:schemeClr val="bg1"/>
              </a:solidFill>
              <a:ea typeface="굴림" pitchFamily="50" charset="-127"/>
            </a:endParaRPr>
          </a:p>
        </p:txBody>
      </p:sp>
      <p:sp>
        <p:nvSpPr>
          <p:cNvPr id="32817" name="Rectangle 62"/>
          <p:cNvSpPr>
            <a:spLocks noChangeArrowheads="1"/>
          </p:cNvSpPr>
          <p:nvPr/>
        </p:nvSpPr>
        <p:spPr bwMode="auto">
          <a:xfrm>
            <a:off x="3636963" y="3922713"/>
            <a:ext cx="0" cy="247650"/>
          </a:xfrm>
          <a:prstGeom prst="rect">
            <a:avLst/>
          </a:prstGeom>
          <a:noFill/>
          <a:ln w="9525">
            <a:noFill/>
            <a:miter lim="800000"/>
            <a:headEnd/>
            <a:tailEnd/>
          </a:ln>
        </p:spPr>
        <p:txBody>
          <a:bodyPr wrap="none" lIns="0" tIns="0" rIns="0" bIns="0">
            <a:spAutoFit/>
          </a:bodyPr>
          <a:lstStyle/>
          <a:p>
            <a:endParaRPr lang="ko-KR" altLang="en-US">
              <a:solidFill>
                <a:schemeClr val="bg1"/>
              </a:solidFill>
              <a:ea typeface="굴림" pitchFamily="50" charset="-127"/>
            </a:endParaRPr>
          </a:p>
        </p:txBody>
      </p:sp>
      <p:sp>
        <p:nvSpPr>
          <p:cNvPr id="32818" name="Rectangle 63"/>
          <p:cNvSpPr>
            <a:spLocks noChangeArrowheads="1"/>
          </p:cNvSpPr>
          <p:nvPr/>
        </p:nvSpPr>
        <p:spPr bwMode="auto">
          <a:xfrm>
            <a:off x="3636963" y="3968750"/>
            <a:ext cx="4229100" cy="328613"/>
          </a:xfrm>
          <a:prstGeom prst="rect">
            <a:avLst/>
          </a:prstGeom>
          <a:noFill/>
          <a:ln w="9525">
            <a:noFill/>
            <a:miter lim="800000"/>
            <a:headEnd/>
            <a:tailEnd/>
          </a:ln>
        </p:spPr>
        <p:txBody>
          <a:bodyPr wrap="none" lIns="0" tIns="0" rIns="0" bIns="0">
            <a:spAutoFit/>
          </a:bodyPr>
          <a:lstStyle/>
          <a:p>
            <a:r>
              <a:rPr lang="en-US" altLang="ko-KR" sz="2400" b="0">
                <a:solidFill>
                  <a:schemeClr val="bg1"/>
                </a:solidFill>
                <a:ea typeface="굴림" pitchFamily="50" charset="-127"/>
              </a:rPr>
              <a:t>- number of enclosed areas + 1</a:t>
            </a:r>
            <a:endParaRPr lang="en-US" altLang="ko-KR">
              <a:solidFill>
                <a:schemeClr val="bg1"/>
              </a:solidFill>
              <a:ea typeface="굴림" pitchFamily="50" charset="-127"/>
            </a:endParaRPr>
          </a:p>
        </p:txBody>
      </p:sp>
      <p:sp>
        <p:nvSpPr>
          <p:cNvPr id="32819" name="Rectangle 65"/>
          <p:cNvSpPr>
            <a:spLocks noChangeArrowheads="1"/>
          </p:cNvSpPr>
          <p:nvPr/>
        </p:nvSpPr>
        <p:spPr bwMode="auto">
          <a:xfrm>
            <a:off x="3636963" y="4383088"/>
            <a:ext cx="3054350" cy="328612"/>
          </a:xfrm>
          <a:prstGeom prst="rect">
            <a:avLst/>
          </a:prstGeom>
          <a:noFill/>
          <a:ln w="9525">
            <a:noFill/>
            <a:miter lim="800000"/>
            <a:headEnd/>
            <a:tailEnd/>
          </a:ln>
        </p:spPr>
        <p:txBody>
          <a:bodyPr wrap="none" lIns="0" tIns="0" rIns="0" bIns="0">
            <a:spAutoFit/>
          </a:bodyPr>
          <a:lstStyle/>
          <a:p>
            <a:r>
              <a:rPr lang="en-US" altLang="ko-KR" sz="2400" b="0">
                <a:solidFill>
                  <a:schemeClr val="bg1"/>
                </a:solidFill>
                <a:ea typeface="굴림" pitchFamily="50" charset="-127"/>
              </a:rPr>
              <a:t>- In this case, V(G) = 4</a:t>
            </a:r>
            <a:endParaRPr lang="en-US" altLang="ko-KR">
              <a:solidFill>
                <a:schemeClr val="bg1"/>
              </a:solidFill>
              <a:ea typeface="굴림" pitchFamily="50" charset="-127"/>
            </a:endParaRPr>
          </a:p>
        </p:txBody>
      </p:sp>
      <p:sp>
        <p:nvSpPr>
          <p:cNvPr id="32820" name="Freeform 66"/>
          <p:cNvSpPr>
            <a:spLocks/>
          </p:cNvSpPr>
          <p:nvPr/>
        </p:nvSpPr>
        <p:spPr bwMode="auto">
          <a:xfrm>
            <a:off x="993775" y="3208338"/>
            <a:ext cx="1279525" cy="481012"/>
          </a:xfrm>
          <a:custGeom>
            <a:avLst/>
            <a:gdLst>
              <a:gd name="T0" fmla="*/ 2147483647 w 806"/>
              <a:gd name="T1" fmla="*/ 2147483647 h 303"/>
              <a:gd name="T2" fmla="*/ 2147483647 w 806"/>
              <a:gd name="T3" fmla="*/ 2147483647 h 303"/>
              <a:gd name="T4" fmla="*/ 2147483647 w 806"/>
              <a:gd name="T5" fmla="*/ 2147483647 h 303"/>
              <a:gd name="T6" fmla="*/ 0 w 806"/>
              <a:gd name="T7" fmla="*/ 2147483647 h 303"/>
              <a:gd name="T8" fmla="*/ 0 w 806"/>
              <a:gd name="T9" fmla="*/ 2147483647 h 303"/>
              <a:gd name="T10" fmla="*/ 0 w 806"/>
              <a:gd name="T11" fmla="*/ 0 h 303"/>
              <a:gd name="T12" fmla="*/ 0 w 806"/>
              <a:gd name="T13" fmla="*/ 0 h 303"/>
              <a:gd name="T14" fmla="*/ 0 60000 65536"/>
              <a:gd name="T15" fmla="*/ 0 60000 65536"/>
              <a:gd name="T16" fmla="*/ 0 60000 65536"/>
              <a:gd name="T17" fmla="*/ 0 60000 65536"/>
              <a:gd name="T18" fmla="*/ 0 60000 65536"/>
              <a:gd name="T19" fmla="*/ 0 60000 65536"/>
              <a:gd name="T20" fmla="*/ 0 60000 65536"/>
              <a:gd name="T21" fmla="*/ 0 w 806"/>
              <a:gd name="T22" fmla="*/ 0 h 303"/>
              <a:gd name="T23" fmla="*/ 806 w 806"/>
              <a:gd name="T24" fmla="*/ 303 h 3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6" h="303">
                <a:moveTo>
                  <a:pt x="806" y="215"/>
                </a:moveTo>
                <a:lnTo>
                  <a:pt x="806" y="303"/>
                </a:lnTo>
                <a:lnTo>
                  <a:pt x="0" y="303"/>
                </a:lnTo>
                <a:lnTo>
                  <a:pt x="0"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821" name="Freeform 67"/>
          <p:cNvSpPr>
            <a:spLocks/>
          </p:cNvSpPr>
          <p:nvPr/>
        </p:nvSpPr>
        <p:spPr bwMode="auto">
          <a:xfrm>
            <a:off x="981075" y="3195638"/>
            <a:ext cx="1279525" cy="481012"/>
          </a:xfrm>
          <a:custGeom>
            <a:avLst/>
            <a:gdLst>
              <a:gd name="T0" fmla="*/ 2147483647 w 806"/>
              <a:gd name="T1" fmla="*/ 2147483647 h 303"/>
              <a:gd name="T2" fmla="*/ 2147483647 w 806"/>
              <a:gd name="T3" fmla="*/ 2147483647 h 303"/>
              <a:gd name="T4" fmla="*/ 0 w 806"/>
              <a:gd name="T5" fmla="*/ 2147483647 h 303"/>
              <a:gd name="T6" fmla="*/ 0 w 806"/>
              <a:gd name="T7" fmla="*/ 0 h 303"/>
              <a:gd name="T8" fmla="*/ 0 60000 65536"/>
              <a:gd name="T9" fmla="*/ 0 60000 65536"/>
              <a:gd name="T10" fmla="*/ 0 60000 65536"/>
              <a:gd name="T11" fmla="*/ 0 60000 65536"/>
              <a:gd name="T12" fmla="*/ 0 w 806"/>
              <a:gd name="T13" fmla="*/ 0 h 303"/>
              <a:gd name="T14" fmla="*/ 806 w 806"/>
              <a:gd name="T15" fmla="*/ 303 h 303"/>
            </a:gdLst>
            <a:ahLst/>
            <a:cxnLst>
              <a:cxn ang="T8">
                <a:pos x="T0" y="T1"/>
              </a:cxn>
              <a:cxn ang="T9">
                <a:pos x="T2" y="T3"/>
              </a:cxn>
              <a:cxn ang="T10">
                <a:pos x="T4" y="T5"/>
              </a:cxn>
              <a:cxn ang="T11">
                <a:pos x="T6" y="T7"/>
              </a:cxn>
            </a:cxnLst>
            <a:rect l="T12" t="T13" r="T14" b="T15"/>
            <a:pathLst>
              <a:path w="806" h="303">
                <a:moveTo>
                  <a:pt x="806" y="215"/>
                </a:moveTo>
                <a:lnTo>
                  <a:pt x="806" y="303"/>
                </a:lnTo>
                <a:lnTo>
                  <a:pt x="0" y="303"/>
                </a:lnTo>
                <a:lnTo>
                  <a:pt x="0"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2822" name="Rectangle 69"/>
          <p:cNvSpPr>
            <a:spLocks noChangeArrowheads="1"/>
          </p:cNvSpPr>
          <p:nvPr/>
        </p:nvSpPr>
        <p:spPr bwMode="auto">
          <a:xfrm>
            <a:off x="3641725" y="3638550"/>
            <a:ext cx="5229225" cy="328613"/>
          </a:xfrm>
          <a:prstGeom prst="rect">
            <a:avLst/>
          </a:prstGeom>
          <a:noFill/>
          <a:ln w="9525">
            <a:noFill/>
            <a:miter lim="800000"/>
            <a:headEnd/>
            <a:tailEnd/>
          </a:ln>
        </p:spPr>
        <p:txBody>
          <a:bodyPr wrap="none" lIns="0" tIns="0" rIns="0" bIns="0">
            <a:spAutoFit/>
          </a:bodyPr>
          <a:lstStyle/>
          <a:p>
            <a:r>
              <a:rPr lang="en-US" altLang="ko-KR" sz="2400" b="0">
                <a:solidFill>
                  <a:schemeClr val="bg1"/>
                </a:solidFill>
                <a:ea typeface="굴림" pitchFamily="50" charset="-127"/>
              </a:rPr>
              <a:t>- number of edge – number of node +2</a:t>
            </a:r>
            <a:endParaRPr lang="en-US" altLang="ko-KR">
              <a:solidFill>
                <a:schemeClr val="bg1"/>
              </a:solidFill>
              <a:ea typeface="굴림" pitchFamily="50" charset="-127"/>
            </a:endParaRPr>
          </a:p>
        </p:txBody>
      </p:sp>
      <p:sp>
        <p:nvSpPr>
          <p:cNvPr id="32823" name="Rectangle 70"/>
          <p:cNvSpPr>
            <a:spLocks noChangeArrowheads="1"/>
          </p:cNvSpPr>
          <p:nvPr/>
        </p:nvSpPr>
        <p:spPr bwMode="auto">
          <a:xfrm>
            <a:off x="3300413" y="5033963"/>
            <a:ext cx="5697537" cy="657225"/>
          </a:xfrm>
          <a:prstGeom prst="rect">
            <a:avLst/>
          </a:prstGeom>
          <a:noFill/>
          <a:ln w="9525">
            <a:noFill/>
            <a:miter lim="800000"/>
            <a:headEnd/>
            <a:tailEnd/>
          </a:ln>
        </p:spPr>
        <p:txBody>
          <a:bodyPr wrap="none" lIns="0" tIns="0" rIns="0" bIns="0">
            <a:spAutoFit/>
          </a:bodyPr>
          <a:lstStyle/>
          <a:p>
            <a:r>
              <a:rPr lang="en-US" altLang="ko-KR" sz="2400" b="0">
                <a:solidFill>
                  <a:srgbClr val="FF0000"/>
                </a:solidFill>
                <a:ea typeface="굴림" pitchFamily="50" charset="-127"/>
              </a:rPr>
              <a:t>V(G) is the upper bound for the # of</a:t>
            </a:r>
          </a:p>
          <a:p>
            <a:r>
              <a:rPr lang="en-US" altLang="ko-KR" sz="2400" b="0">
                <a:solidFill>
                  <a:srgbClr val="FF0000"/>
                </a:solidFill>
                <a:ea typeface="굴림" pitchFamily="50" charset="-127"/>
              </a:rPr>
              <a:t> independent paths for complete coverage</a:t>
            </a:r>
            <a:endParaRPr lang="en-US" altLang="ko-KR">
              <a:solidFill>
                <a:srgbClr val="FF0000"/>
              </a:solidFill>
              <a:ea typeface="굴림" pitchFamily="50" charset="-127"/>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3795" name="슬라이드 번호 개체 틀 4"/>
          <p:cNvSpPr>
            <a:spLocks noGrp="1"/>
          </p:cNvSpPr>
          <p:nvPr>
            <p:ph type="sldNum" sz="quarter" idx="11"/>
          </p:nvPr>
        </p:nvSpPr>
        <p:spPr>
          <a:noFill/>
        </p:spPr>
        <p:txBody>
          <a:bodyPr/>
          <a:lstStyle/>
          <a:p>
            <a:fld id="{F8AA3CE7-5FE2-493F-8BA7-022DA38E1D01}" type="slidenum">
              <a:rPr lang="ko-KR" altLang="en-US" smtClean="0"/>
              <a:pPr/>
              <a:t>18</a:t>
            </a:fld>
            <a:endParaRPr lang="en-US" altLang="ko-KR" smtClean="0"/>
          </a:p>
        </p:txBody>
      </p:sp>
      <p:sp>
        <p:nvSpPr>
          <p:cNvPr id="1244162" name="Rectangle 2"/>
          <p:cNvSpPr>
            <a:spLocks noGrp="1" noRot="1" noChangeArrowheads="1"/>
          </p:cNvSpPr>
          <p:nvPr>
            <p:ph type="title"/>
          </p:nvPr>
        </p:nvSpPr>
        <p:spPr>
          <a:xfrm>
            <a:off x="2670175" y="273050"/>
            <a:ext cx="4127500" cy="600075"/>
          </a:xfrm>
        </p:spPr>
        <p:txBody>
          <a:bodyPr wrap="none" lIns="63500" tIns="25400" rIns="63500" bIns="25400" anchor="t">
            <a:spAutoFit/>
          </a:bodyPr>
          <a:lstStyle/>
          <a:p>
            <a:pPr eaLnBrk="1" hangingPunct="1">
              <a:defRPr/>
            </a:pPr>
            <a:r>
              <a:rPr lang="en-US" altLang="ko-KR" dirty="0">
                <a:latin typeface="Arial" pitchFamily="34" charset="0"/>
                <a:ea typeface="굴림" pitchFamily="50" charset="-127"/>
                <a:cs typeface="Arial" pitchFamily="34" charset="0"/>
              </a:rPr>
              <a:t>Basis Path Testing</a:t>
            </a:r>
          </a:p>
        </p:txBody>
      </p:sp>
      <p:sp>
        <p:nvSpPr>
          <p:cNvPr id="1244163" name="Rectangle 3"/>
          <p:cNvSpPr>
            <a:spLocks noChangeArrowheads="1"/>
          </p:cNvSpPr>
          <p:nvPr/>
        </p:nvSpPr>
        <p:spPr bwMode="auto">
          <a:xfrm>
            <a:off x="4757738" y="919163"/>
            <a:ext cx="0" cy="249237"/>
          </a:xfrm>
          <a:prstGeom prst="rect">
            <a:avLst/>
          </a:prstGeom>
          <a:noFill/>
          <a:ln w="9525">
            <a:noFill/>
            <a:miter lim="800000"/>
            <a:headEnd/>
            <a:tailEnd/>
          </a:ln>
        </p:spPr>
        <p:txBody>
          <a:bodyPr wrap="none" lIns="0" tIns="0" rIns="0" bIns="0">
            <a:spAutoFit/>
          </a:bodyPr>
          <a:lstStyle/>
          <a:p>
            <a:pPr>
              <a:defRPr/>
            </a:pPr>
            <a:endParaRPr lang="en-US" altLang="ko-KR" dirty="0">
              <a:solidFill>
                <a:schemeClr val="bg1"/>
              </a:solidFill>
              <a:effectLst>
                <a:outerShdw blurRad="38100" dist="38100" dir="2700000" algn="tl">
                  <a:srgbClr val="C0C0C0"/>
                </a:outerShdw>
              </a:effectLst>
              <a:ea typeface="굴림" pitchFamily="50" charset="-127"/>
            </a:endParaRPr>
          </a:p>
        </p:txBody>
      </p:sp>
      <p:sp>
        <p:nvSpPr>
          <p:cNvPr id="1244164" name="Rectangle 4"/>
          <p:cNvSpPr>
            <a:spLocks noChangeArrowheads="1"/>
          </p:cNvSpPr>
          <p:nvPr/>
        </p:nvSpPr>
        <p:spPr bwMode="auto">
          <a:xfrm>
            <a:off x="4354513" y="1219200"/>
            <a:ext cx="4618037" cy="955675"/>
          </a:xfrm>
          <a:prstGeom prst="rect">
            <a:avLst/>
          </a:prstGeom>
          <a:noFill/>
          <a:ln w="9525">
            <a:noFill/>
            <a:miter lim="800000"/>
            <a:headEnd/>
            <a:tailEnd/>
          </a:ln>
        </p:spPr>
        <p:txBody>
          <a:bodyPr lIns="0" tIns="0" rIns="0" bIns="0">
            <a:spAutoFit/>
          </a:bodyPr>
          <a:lstStyle/>
          <a:p>
            <a:pPr>
              <a:defRPr/>
            </a:pPr>
            <a:r>
              <a:rPr lang="en-US" altLang="ko-KR" sz="2300" dirty="0">
                <a:solidFill>
                  <a:schemeClr val="bg1"/>
                </a:solidFill>
                <a:effectLst>
                  <a:outerShdw blurRad="38100" dist="38100" dir="2700000" algn="tl">
                    <a:srgbClr val="C0C0C0"/>
                  </a:outerShdw>
                </a:effectLst>
                <a:ea typeface="굴림" pitchFamily="50" charset="-127"/>
              </a:rPr>
              <a:t>Next, we derive the</a:t>
            </a:r>
            <a:endParaRPr lang="en-US" altLang="ko-KR" sz="2400" dirty="0">
              <a:solidFill>
                <a:schemeClr val="bg1"/>
              </a:solidFill>
              <a:effectLst>
                <a:outerShdw blurRad="38100" dist="38100" dir="2700000" algn="tl">
                  <a:srgbClr val="C0C0C0"/>
                </a:outerShdw>
              </a:effectLst>
              <a:ea typeface="굴림" pitchFamily="50" charset="-127"/>
            </a:endParaRPr>
          </a:p>
          <a:p>
            <a:pPr>
              <a:defRPr/>
            </a:pPr>
            <a:r>
              <a:rPr lang="en-US" altLang="ko-KR" sz="2300" dirty="0">
                <a:solidFill>
                  <a:schemeClr val="bg1"/>
                </a:solidFill>
                <a:effectLst>
                  <a:outerShdw blurRad="38100" dist="38100" dir="2700000" algn="tl">
                    <a:srgbClr val="C0C0C0"/>
                  </a:outerShdw>
                </a:effectLst>
                <a:ea typeface="굴림" pitchFamily="50" charset="-127"/>
              </a:rPr>
              <a:t>independent paths:</a:t>
            </a:r>
          </a:p>
          <a:p>
            <a:pPr>
              <a:defRPr/>
            </a:pPr>
            <a:r>
              <a:rPr lang="en-US" altLang="ko-KR" sz="2300" dirty="0">
                <a:solidFill>
                  <a:schemeClr val="bg1"/>
                </a:solidFill>
                <a:effectLst>
                  <a:outerShdw blurRad="38100" dist="38100" dir="2700000" algn="tl">
                    <a:srgbClr val="C0C0C0"/>
                  </a:outerShdw>
                </a:effectLst>
                <a:ea typeface="굴림" pitchFamily="50" charset="-127"/>
              </a:rPr>
              <a:t>(paths containing a new edge)</a:t>
            </a:r>
            <a:endParaRPr lang="en-US" altLang="ko-KR" dirty="0">
              <a:solidFill>
                <a:schemeClr val="bg1"/>
              </a:solidFill>
              <a:effectLst>
                <a:outerShdw blurRad="38100" dist="38100" dir="2700000" algn="tl">
                  <a:srgbClr val="C0C0C0"/>
                </a:outerShdw>
              </a:effectLst>
              <a:ea typeface="굴림" pitchFamily="50" charset="-127"/>
            </a:endParaRPr>
          </a:p>
        </p:txBody>
      </p:sp>
      <p:sp>
        <p:nvSpPr>
          <p:cNvPr id="1244165" name="Rectangle 5"/>
          <p:cNvSpPr>
            <a:spLocks noChangeArrowheads="1"/>
          </p:cNvSpPr>
          <p:nvPr/>
        </p:nvSpPr>
        <p:spPr bwMode="auto">
          <a:xfrm>
            <a:off x="4757738" y="1520825"/>
            <a:ext cx="0" cy="247650"/>
          </a:xfrm>
          <a:prstGeom prst="rect">
            <a:avLst/>
          </a:prstGeom>
          <a:noFill/>
          <a:ln w="9525">
            <a:noFill/>
            <a:miter lim="800000"/>
            <a:headEnd/>
            <a:tailEnd/>
          </a:ln>
        </p:spPr>
        <p:txBody>
          <a:bodyPr wrap="none" lIns="0" tIns="0" rIns="0" bIns="0">
            <a:spAutoFit/>
          </a:bodyPr>
          <a:lstStyle/>
          <a:p>
            <a:pPr>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44166" name="Rectangle 6"/>
          <p:cNvSpPr>
            <a:spLocks noChangeArrowheads="1"/>
          </p:cNvSpPr>
          <p:nvPr/>
        </p:nvSpPr>
        <p:spPr bwMode="auto">
          <a:xfrm>
            <a:off x="4724400" y="2522538"/>
            <a:ext cx="2049463" cy="315912"/>
          </a:xfrm>
          <a:prstGeom prst="rect">
            <a:avLst/>
          </a:prstGeom>
          <a:noFill/>
          <a:ln w="9525">
            <a:noFill/>
            <a:miter lim="800000"/>
            <a:headEnd/>
            <a:tailEnd/>
          </a:ln>
        </p:spPr>
        <p:txBody>
          <a:bodyPr wrap="none" lIns="0" tIns="0" rIns="0" bIns="0">
            <a:spAutoFit/>
          </a:bodyPr>
          <a:lstStyle/>
          <a:p>
            <a:pPr>
              <a:defRPr/>
            </a:pPr>
            <a:r>
              <a:rPr lang="en-US" altLang="ko-KR" sz="2300">
                <a:solidFill>
                  <a:schemeClr val="bg1"/>
                </a:solidFill>
                <a:effectLst>
                  <a:outerShdw blurRad="38100" dist="38100" dir="2700000" algn="tl">
                    <a:srgbClr val="C0C0C0"/>
                  </a:outerShdw>
                </a:effectLst>
                <a:ea typeface="굴림" pitchFamily="50" charset="-127"/>
              </a:rPr>
              <a:t>Since V(G) = 4,</a:t>
            </a:r>
            <a:endParaRPr lang="en-US" altLang="ko-KR">
              <a:solidFill>
                <a:schemeClr val="bg1"/>
              </a:solidFill>
              <a:effectLst>
                <a:outerShdw blurRad="38100" dist="38100" dir="2700000" algn="tl">
                  <a:srgbClr val="C0C0C0"/>
                </a:outerShdw>
              </a:effectLst>
              <a:ea typeface="굴림" pitchFamily="50" charset="-127"/>
            </a:endParaRPr>
          </a:p>
        </p:txBody>
      </p:sp>
      <p:sp>
        <p:nvSpPr>
          <p:cNvPr id="1244167" name="Rectangle 7"/>
          <p:cNvSpPr>
            <a:spLocks noChangeArrowheads="1"/>
          </p:cNvSpPr>
          <p:nvPr/>
        </p:nvSpPr>
        <p:spPr bwMode="auto">
          <a:xfrm>
            <a:off x="4724400" y="2824163"/>
            <a:ext cx="2736850" cy="315912"/>
          </a:xfrm>
          <a:prstGeom prst="rect">
            <a:avLst/>
          </a:prstGeom>
          <a:noFill/>
          <a:ln w="9525">
            <a:noFill/>
            <a:miter lim="800000"/>
            <a:headEnd/>
            <a:tailEnd/>
          </a:ln>
        </p:spPr>
        <p:txBody>
          <a:bodyPr wrap="none" lIns="0" tIns="0" rIns="0" bIns="0">
            <a:spAutoFit/>
          </a:bodyPr>
          <a:lstStyle/>
          <a:p>
            <a:pPr>
              <a:defRPr/>
            </a:pPr>
            <a:r>
              <a:rPr lang="en-US" altLang="ko-KR" sz="2300">
                <a:solidFill>
                  <a:schemeClr val="bg1"/>
                </a:solidFill>
                <a:effectLst>
                  <a:outerShdw blurRad="38100" dist="38100" dir="2700000" algn="tl">
                    <a:srgbClr val="C0C0C0"/>
                  </a:outerShdw>
                </a:effectLst>
                <a:ea typeface="굴림" pitchFamily="50" charset="-127"/>
              </a:rPr>
              <a:t>there are four paths</a:t>
            </a:r>
            <a:endParaRPr lang="en-US" altLang="ko-KR">
              <a:solidFill>
                <a:schemeClr val="bg1"/>
              </a:solidFill>
              <a:effectLst>
                <a:outerShdw blurRad="38100" dist="38100" dir="2700000" algn="tl">
                  <a:srgbClr val="C0C0C0"/>
                </a:outerShdw>
              </a:effectLst>
              <a:ea typeface="굴림" pitchFamily="50" charset="-127"/>
            </a:endParaRPr>
          </a:p>
        </p:txBody>
      </p:sp>
      <p:sp>
        <p:nvSpPr>
          <p:cNvPr id="1244168" name="Rectangle 8"/>
          <p:cNvSpPr>
            <a:spLocks noChangeArrowheads="1"/>
          </p:cNvSpPr>
          <p:nvPr/>
        </p:nvSpPr>
        <p:spPr bwMode="auto">
          <a:xfrm>
            <a:off x="4724400" y="3125788"/>
            <a:ext cx="0" cy="247650"/>
          </a:xfrm>
          <a:prstGeom prst="rect">
            <a:avLst/>
          </a:prstGeom>
          <a:noFill/>
          <a:ln w="9525">
            <a:noFill/>
            <a:miter lim="800000"/>
            <a:headEnd/>
            <a:tailEnd/>
          </a:ln>
        </p:spPr>
        <p:txBody>
          <a:bodyPr wrap="none" lIns="0" tIns="0" rIns="0" bIns="0">
            <a:spAutoFit/>
          </a:bodyPr>
          <a:lstStyle/>
          <a:p>
            <a:pPr>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44169" name="Rectangle 9"/>
          <p:cNvSpPr>
            <a:spLocks noChangeArrowheads="1"/>
          </p:cNvSpPr>
          <p:nvPr/>
        </p:nvSpPr>
        <p:spPr bwMode="auto">
          <a:xfrm>
            <a:off x="4724400" y="3427413"/>
            <a:ext cx="2509838" cy="315912"/>
          </a:xfrm>
          <a:prstGeom prst="rect">
            <a:avLst/>
          </a:prstGeom>
          <a:noFill/>
          <a:ln w="9525">
            <a:noFill/>
            <a:miter lim="800000"/>
            <a:headEnd/>
            <a:tailEnd/>
          </a:ln>
        </p:spPr>
        <p:txBody>
          <a:bodyPr wrap="none" lIns="0" tIns="0" rIns="0" bIns="0">
            <a:spAutoFit/>
          </a:bodyPr>
          <a:lstStyle/>
          <a:p>
            <a:pPr>
              <a:defRPr/>
            </a:pPr>
            <a:r>
              <a:rPr lang="en-US" altLang="ko-KR" sz="2300">
                <a:solidFill>
                  <a:schemeClr val="bg1"/>
                </a:solidFill>
                <a:effectLst>
                  <a:outerShdw blurRad="38100" dist="38100" dir="2700000" algn="tl">
                    <a:srgbClr val="C0C0C0"/>
                  </a:outerShdw>
                </a:effectLst>
                <a:ea typeface="굴림" pitchFamily="50" charset="-127"/>
              </a:rPr>
              <a:t>Path 1:  1,2,3,6,7,8</a:t>
            </a:r>
            <a:endParaRPr lang="en-US" altLang="ko-KR">
              <a:solidFill>
                <a:schemeClr val="bg1"/>
              </a:solidFill>
              <a:effectLst>
                <a:outerShdw blurRad="38100" dist="38100" dir="2700000" algn="tl">
                  <a:srgbClr val="C0C0C0"/>
                </a:outerShdw>
              </a:effectLst>
              <a:ea typeface="굴림" pitchFamily="50" charset="-127"/>
            </a:endParaRPr>
          </a:p>
        </p:txBody>
      </p:sp>
      <p:sp>
        <p:nvSpPr>
          <p:cNvPr id="1244170" name="Rectangle 10"/>
          <p:cNvSpPr>
            <a:spLocks noChangeArrowheads="1"/>
          </p:cNvSpPr>
          <p:nvPr/>
        </p:nvSpPr>
        <p:spPr bwMode="auto">
          <a:xfrm>
            <a:off x="4724400" y="3729038"/>
            <a:ext cx="2509838" cy="315912"/>
          </a:xfrm>
          <a:prstGeom prst="rect">
            <a:avLst/>
          </a:prstGeom>
          <a:noFill/>
          <a:ln w="9525">
            <a:noFill/>
            <a:miter lim="800000"/>
            <a:headEnd/>
            <a:tailEnd/>
          </a:ln>
        </p:spPr>
        <p:txBody>
          <a:bodyPr wrap="none" lIns="0" tIns="0" rIns="0" bIns="0">
            <a:spAutoFit/>
          </a:bodyPr>
          <a:lstStyle/>
          <a:p>
            <a:pPr>
              <a:defRPr/>
            </a:pPr>
            <a:r>
              <a:rPr lang="en-US" altLang="ko-KR" sz="2300">
                <a:solidFill>
                  <a:schemeClr val="bg1"/>
                </a:solidFill>
                <a:effectLst>
                  <a:outerShdw blurRad="38100" dist="38100" dir="2700000" algn="tl">
                    <a:srgbClr val="C0C0C0"/>
                  </a:outerShdw>
                </a:effectLst>
                <a:ea typeface="굴림" pitchFamily="50" charset="-127"/>
              </a:rPr>
              <a:t>Path 2:  1,2,3,5,7,8</a:t>
            </a:r>
            <a:endParaRPr lang="en-US" altLang="ko-KR">
              <a:solidFill>
                <a:schemeClr val="bg1"/>
              </a:solidFill>
              <a:effectLst>
                <a:outerShdw blurRad="38100" dist="38100" dir="2700000" algn="tl">
                  <a:srgbClr val="C0C0C0"/>
                </a:outerShdw>
              </a:effectLst>
              <a:ea typeface="굴림" pitchFamily="50" charset="-127"/>
            </a:endParaRPr>
          </a:p>
        </p:txBody>
      </p:sp>
      <p:sp>
        <p:nvSpPr>
          <p:cNvPr id="1244171" name="Rectangle 11"/>
          <p:cNvSpPr>
            <a:spLocks noChangeArrowheads="1"/>
          </p:cNvSpPr>
          <p:nvPr/>
        </p:nvSpPr>
        <p:spPr bwMode="auto">
          <a:xfrm>
            <a:off x="4724400" y="4030663"/>
            <a:ext cx="2266950" cy="315912"/>
          </a:xfrm>
          <a:prstGeom prst="rect">
            <a:avLst/>
          </a:prstGeom>
          <a:noFill/>
          <a:ln w="9525">
            <a:noFill/>
            <a:miter lim="800000"/>
            <a:headEnd/>
            <a:tailEnd/>
          </a:ln>
        </p:spPr>
        <p:txBody>
          <a:bodyPr wrap="none" lIns="0" tIns="0" rIns="0" bIns="0">
            <a:spAutoFit/>
          </a:bodyPr>
          <a:lstStyle/>
          <a:p>
            <a:pPr>
              <a:defRPr/>
            </a:pPr>
            <a:r>
              <a:rPr lang="en-US" altLang="ko-KR" sz="2300">
                <a:solidFill>
                  <a:schemeClr val="bg1"/>
                </a:solidFill>
                <a:effectLst>
                  <a:outerShdw blurRad="38100" dist="38100" dir="2700000" algn="tl">
                    <a:srgbClr val="C0C0C0"/>
                  </a:outerShdw>
                </a:effectLst>
                <a:ea typeface="굴림" pitchFamily="50" charset="-127"/>
              </a:rPr>
              <a:t>Path 3:  1,2,4,7,8</a:t>
            </a:r>
            <a:endParaRPr lang="en-US" altLang="ko-KR">
              <a:solidFill>
                <a:schemeClr val="bg1"/>
              </a:solidFill>
              <a:effectLst>
                <a:outerShdw blurRad="38100" dist="38100" dir="2700000" algn="tl">
                  <a:srgbClr val="C0C0C0"/>
                </a:outerShdw>
              </a:effectLst>
              <a:ea typeface="굴림" pitchFamily="50" charset="-127"/>
            </a:endParaRPr>
          </a:p>
        </p:txBody>
      </p:sp>
      <p:sp>
        <p:nvSpPr>
          <p:cNvPr id="1244172" name="Rectangle 12"/>
          <p:cNvSpPr>
            <a:spLocks noChangeArrowheads="1"/>
          </p:cNvSpPr>
          <p:nvPr/>
        </p:nvSpPr>
        <p:spPr bwMode="auto">
          <a:xfrm>
            <a:off x="4724400" y="4332288"/>
            <a:ext cx="3106738" cy="319087"/>
          </a:xfrm>
          <a:prstGeom prst="rect">
            <a:avLst/>
          </a:prstGeom>
          <a:noFill/>
          <a:ln w="9525">
            <a:noFill/>
            <a:miter lim="800000"/>
            <a:headEnd/>
            <a:tailEnd/>
          </a:ln>
        </p:spPr>
        <p:txBody>
          <a:bodyPr wrap="none" lIns="0" tIns="0" rIns="0" bIns="0">
            <a:spAutoFit/>
          </a:bodyPr>
          <a:lstStyle/>
          <a:p>
            <a:pPr>
              <a:defRPr/>
            </a:pPr>
            <a:r>
              <a:rPr lang="en-US" altLang="ko-KR" sz="2300" dirty="0">
                <a:solidFill>
                  <a:schemeClr val="bg1"/>
                </a:solidFill>
                <a:effectLst>
                  <a:outerShdw blurRad="38100" dist="38100" dir="2700000" algn="tl">
                    <a:srgbClr val="C0C0C0"/>
                  </a:outerShdw>
                </a:effectLst>
                <a:ea typeface="굴림" pitchFamily="50" charset="-127"/>
              </a:rPr>
              <a:t>Path 4:  1,2,4,7,2,4,7,8</a:t>
            </a:r>
            <a:endParaRPr lang="en-US" altLang="ko-KR" dirty="0">
              <a:solidFill>
                <a:schemeClr val="bg1"/>
              </a:solidFill>
              <a:effectLst>
                <a:outerShdw blurRad="38100" dist="38100" dir="2700000" algn="tl">
                  <a:srgbClr val="C0C0C0"/>
                </a:outerShdw>
              </a:effectLst>
              <a:ea typeface="굴림" pitchFamily="50" charset="-127"/>
            </a:endParaRPr>
          </a:p>
        </p:txBody>
      </p:sp>
      <p:sp>
        <p:nvSpPr>
          <p:cNvPr id="1244173" name="Rectangle 13"/>
          <p:cNvSpPr>
            <a:spLocks noChangeArrowheads="1"/>
          </p:cNvSpPr>
          <p:nvPr/>
        </p:nvSpPr>
        <p:spPr bwMode="auto">
          <a:xfrm>
            <a:off x="4724400" y="4633913"/>
            <a:ext cx="0" cy="247650"/>
          </a:xfrm>
          <a:prstGeom prst="rect">
            <a:avLst/>
          </a:prstGeom>
          <a:noFill/>
          <a:ln w="9525">
            <a:noFill/>
            <a:miter lim="800000"/>
            <a:headEnd/>
            <a:tailEnd/>
          </a:ln>
        </p:spPr>
        <p:txBody>
          <a:bodyPr wrap="none" lIns="0" tIns="0" rIns="0" bIns="0">
            <a:spAutoFit/>
          </a:bodyPr>
          <a:lstStyle/>
          <a:p>
            <a:pPr>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44174" name="Rectangle 14"/>
          <p:cNvSpPr>
            <a:spLocks noChangeArrowheads="1"/>
          </p:cNvSpPr>
          <p:nvPr/>
        </p:nvSpPr>
        <p:spPr bwMode="auto">
          <a:xfrm>
            <a:off x="4724400" y="4935538"/>
            <a:ext cx="4419600" cy="747712"/>
          </a:xfrm>
          <a:prstGeom prst="rect">
            <a:avLst/>
          </a:prstGeom>
          <a:noFill/>
          <a:ln w="9525">
            <a:noFill/>
            <a:miter lim="800000"/>
            <a:headEnd/>
            <a:tailEnd/>
          </a:ln>
        </p:spPr>
        <p:txBody>
          <a:bodyPr lIns="0" tIns="0" rIns="0" bIns="0">
            <a:spAutoFit/>
          </a:bodyPr>
          <a:lstStyle/>
          <a:p>
            <a:pPr>
              <a:defRPr/>
            </a:pPr>
            <a:r>
              <a:rPr lang="en-US" altLang="ko-KR" dirty="0">
                <a:solidFill>
                  <a:schemeClr val="bg1"/>
                </a:solidFill>
                <a:effectLst>
                  <a:outerShdw blurRad="38100" dist="38100" dir="2700000" algn="tl">
                    <a:srgbClr val="C0C0C0"/>
                  </a:outerShdw>
                </a:effectLst>
                <a:ea typeface="굴림" pitchFamily="50" charset="-127"/>
              </a:rPr>
              <a:t>Finally, we should</a:t>
            </a:r>
            <a:r>
              <a:rPr lang="ko-KR" altLang="en-US" dirty="0">
                <a:solidFill>
                  <a:schemeClr val="bg1"/>
                </a:solidFill>
                <a:effectLst>
                  <a:outerShdw blurRad="38100" dist="38100" dir="2700000" algn="tl">
                    <a:srgbClr val="C0C0C0"/>
                  </a:outerShdw>
                </a:effectLst>
                <a:ea typeface="굴림" pitchFamily="50" charset="-127"/>
              </a:rPr>
              <a:t> </a:t>
            </a:r>
            <a:r>
              <a:rPr lang="en-US" altLang="ko-KR" dirty="0">
                <a:solidFill>
                  <a:schemeClr val="bg1"/>
                </a:solidFill>
                <a:effectLst>
                  <a:outerShdw blurRad="38100" dist="38100" dir="2700000" algn="tl">
                    <a:srgbClr val="C0C0C0"/>
                  </a:outerShdw>
                </a:effectLst>
                <a:ea typeface="굴림" pitchFamily="50" charset="-127"/>
              </a:rPr>
              <a:t>derive test cases to exercise these  paths</a:t>
            </a:r>
          </a:p>
          <a:p>
            <a:pPr>
              <a:defRPr/>
            </a:pPr>
            <a:endParaRPr lang="en-US" altLang="ko-KR" dirty="0">
              <a:solidFill>
                <a:schemeClr val="bg1"/>
              </a:solidFill>
              <a:effectLst>
                <a:outerShdw blurRad="38100" dist="38100" dir="2700000" algn="tl">
                  <a:srgbClr val="C0C0C0"/>
                </a:outerShdw>
              </a:effectLst>
              <a:ea typeface="굴림" pitchFamily="50" charset="-127"/>
            </a:endParaRPr>
          </a:p>
        </p:txBody>
      </p:sp>
      <p:grpSp>
        <p:nvGrpSpPr>
          <p:cNvPr id="33809" name="Group 17"/>
          <p:cNvGrpSpPr>
            <a:grpSpLocks/>
          </p:cNvGrpSpPr>
          <p:nvPr/>
        </p:nvGrpSpPr>
        <p:grpSpPr bwMode="auto">
          <a:xfrm>
            <a:off x="1184275" y="1039813"/>
            <a:ext cx="2860675" cy="4064000"/>
            <a:chOff x="746" y="655"/>
            <a:chExt cx="1802" cy="2560"/>
          </a:xfrm>
        </p:grpSpPr>
        <p:sp>
          <p:nvSpPr>
            <p:cNvPr id="33810" name="Freeform 18"/>
            <p:cNvSpPr>
              <a:spLocks/>
            </p:cNvSpPr>
            <p:nvPr/>
          </p:nvSpPr>
          <p:spPr bwMode="auto">
            <a:xfrm>
              <a:off x="1848" y="1688"/>
              <a:ext cx="343" cy="342"/>
            </a:xfrm>
            <a:custGeom>
              <a:avLst/>
              <a:gdLst>
                <a:gd name="T0" fmla="*/ 168 w 343"/>
                <a:gd name="T1" fmla="*/ 0 h 342"/>
                <a:gd name="T2" fmla="*/ 0 w 343"/>
                <a:gd name="T3" fmla="*/ 167 h 342"/>
                <a:gd name="T4" fmla="*/ 168 w 343"/>
                <a:gd name="T5" fmla="*/ 342 h 342"/>
                <a:gd name="T6" fmla="*/ 343 w 343"/>
                <a:gd name="T7" fmla="*/ 167 h 342"/>
                <a:gd name="T8" fmla="*/ 168 w 343"/>
                <a:gd name="T9" fmla="*/ 0 h 342"/>
                <a:gd name="T10" fmla="*/ 0 60000 65536"/>
                <a:gd name="T11" fmla="*/ 0 60000 65536"/>
                <a:gd name="T12" fmla="*/ 0 60000 65536"/>
                <a:gd name="T13" fmla="*/ 0 60000 65536"/>
                <a:gd name="T14" fmla="*/ 0 60000 65536"/>
                <a:gd name="T15" fmla="*/ 0 w 343"/>
                <a:gd name="T16" fmla="*/ 0 h 342"/>
                <a:gd name="T17" fmla="*/ 343 w 343"/>
                <a:gd name="T18" fmla="*/ 342 h 342"/>
              </a:gdLst>
              <a:ahLst/>
              <a:cxnLst>
                <a:cxn ang="T10">
                  <a:pos x="T0" y="T1"/>
                </a:cxn>
                <a:cxn ang="T11">
                  <a:pos x="T2" y="T3"/>
                </a:cxn>
                <a:cxn ang="T12">
                  <a:pos x="T4" y="T5"/>
                </a:cxn>
                <a:cxn ang="T13">
                  <a:pos x="T6" y="T7"/>
                </a:cxn>
                <a:cxn ang="T14">
                  <a:pos x="T8" y="T9"/>
                </a:cxn>
              </a:cxnLst>
              <a:rect l="T15" t="T16" r="T17" b="T18"/>
              <a:pathLst>
                <a:path w="343" h="342">
                  <a:moveTo>
                    <a:pt x="168" y="0"/>
                  </a:moveTo>
                  <a:lnTo>
                    <a:pt x="0" y="167"/>
                  </a:lnTo>
                  <a:lnTo>
                    <a:pt x="168" y="342"/>
                  </a:lnTo>
                  <a:lnTo>
                    <a:pt x="343" y="167"/>
                  </a:lnTo>
                  <a:lnTo>
                    <a:pt x="168"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3811" name="Freeform 19"/>
            <p:cNvSpPr>
              <a:spLocks/>
            </p:cNvSpPr>
            <p:nvPr/>
          </p:nvSpPr>
          <p:spPr bwMode="auto">
            <a:xfrm>
              <a:off x="1848" y="1688"/>
              <a:ext cx="343" cy="342"/>
            </a:xfrm>
            <a:custGeom>
              <a:avLst/>
              <a:gdLst>
                <a:gd name="T0" fmla="*/ 168 w 343"/>
                <a:gd name="T1" fmla="*/ 0 h 342"/>
                <a:gd name="T2" fmla="*/ 0 w 343"/>
                <a:gd name="T3" fmla="*/ 167 h 342"/>
                <a:gd name="T4" fmla="*/ 0 w 343"/>
                <a:gd name="T5" fmla="*/ 167 h 342"/>
                <a:gd name="T6" fmla="*/ 168 w 343"/>
                <a:gd name="T7" fmla="*/ 342 h 342"/>
                <a:gd name="T8" fmla="*/ 168 w 343"/>
                <a:gd name="T9" fmla="*/ 342 h 342"/>
                <a:gd name="T10" fmla="*/ 343 w 343"/>
                <a:gd name="T11" fmla="*/ 167 h 342"/>
                <a:gd name="T12" fmla="*/ 343 w 343"/>
                <a:gd name="T13" fmla="*/ 167 h 342"/>
                <a:gd name="T14" fmla="*/ 168 w 343"/>
                <a:gd name="T15" fmla="*/ 0 h 342"/>
                <a:gd name="T16" fmla="*/ 168 w 343"/>
                <a:gd name="T17" fmla="*/ 0 h 3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3"/>
                <a:gd name="T28" fmla="*/ 0 h 342"/>
                <a:gd name="T29" fmla="*/ 343 w 343"/>
                <a:gd name="T30" fmla="*/ 342 h 3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3" h="342">
                  <a:moveTo>
                    <a:pt x="168" y="0"/>
                  </a:moveTo>
                  <a:lnTo>
                    <a:pt x="0" y="167"/>
                  </a:lnTo>
                  <a:lnTo>
                    <a:pt x="168" y="342"/>
                  </a:lnTo>
                  <a:lnTo>
                    <a:pt x="343" y="167"/>
                  </a:lnTo>
                  <a:lnTo>
                    <a:pt x="168"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3812" name="Freeform 20"/>
            <p:cNvSpPr>
              <a:spLocks/>
            </p:cNvSpPr>
            <p:nvPr/>
          </p:nvSpPr>
          <p:spPr bwMode="auto">
            <a:xfrm>
              <a:off x="1841" y="1680"/>
              <a:ext cx="342" cy="342"/>
            </a:xfrm>
            <a:custGeom>
              <a:avLst/>
              <a:gdLst>
                <a:gd name="T0" fmla="*/ 167 w 342"/>
                <a:gd name="T1" fmla="*/ 0 h 342"/>
                <a:gd name="T2" fmla="*/ 0 w 342"/>
                <a:gd name="T3" fmla="*/ 167 h 342"/>
                <a:gd name="T4" fmla="*/ 167 w 342"/>
                <a:gd name="T5" fmla="*/ 342 h 342"/>
                <a:gd name="T6" fmla="*/ 342 w 342"/>
                <a:gd name="T7" fmla="*/ 167 h 342"/>
                <a:gd name="T8" fmla="*/ 167 w 342"/>
                <a:gd name="T9" fmla="*/ 0 h 342"/>
                <a:gd name="T10" fmla="*/ 0 60000 65536"/>
                <a:gd name="T11" fmla="*/ 0 60000 65536"/>
                <a:gd name="T12" fmla="*/ 0 60000 65536"/>
                <a:gd name="T13" fmla="*/ 0 60000 65536"/>
                <a:gd name="T14" fmla="*/ 0 60000 65536"/>
                <a:gd name="T15" fmla="*/ 0 w 342"/>
                <a:gd name="T16" fmla="*/ 0 h 342"/>
                <a:gd name="T17" fmla="*/ 342 w 342"/>
                <a:gd name="T18" fmla="*/ 342 h 342"/>
              </a:gdLst>
              <a:ahLst/>
              <a:cxnLst>
                <a:cxn ang="T10">
                  <a:pos x="T0" y="T1"/>
                </a:cxn>
                <a:cxn ang="T11">
                  <a:pos x="T2" y="T3"/>
                </a:cxn>
                <a:cxn ang="T12">
                  <a:pos x="T4" y="T5"/>
                </a:cxn>
                <a:cxn ang="T13">
                  <a:pos x="T6" y="T7"/>
                </a:cxn>
                <a:cxn ang="T14">
                  <a:pos x="T8" y="T9"/>
                </a:cxn>
              </a:cxnLst>
              <a:rect l="T15" t="T16" r="T17" b="T18"/>
              <a:pathLst>
                <a:path w="342" h="342">
                  <a:moveTo>
                    <a:pt x="167" y="0"/>
                  </a:moveTo>
                  <a:lnTo>
                    <a:pt x="0" y="167"/>
                  </a:lnTo>
                  <a:lnTo>
                    <a:pt x="167" y="342"/>
                  </a:lnTo>
                  <a:lnTo>
                    <a:pt x="342" y="167"/>
                  </a:lnTo>
                  <a:lnTo>
                    <a:pt x="167"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3813" name="Oval 21"/>
            <p:cNvSpPr>
              <a:spLocks noChangeArrowheads="1"/>
            </p:cNvSpPr>
            <p:nvPr/>
          </p:nvSpPr>
          <p:spPr bwMode="auto">
            <a:xfrm>
              <a:off x="1430" y="662"/>
              <a:ext cx="107" cy="129"/>
            </a:xfrm>
            <a:prstGeom prst="ellipse">
              <a:avLst/>
            </a:prstGeom>
            <a:solidFill>
              <a:srgbClr val="FFFFFF"/>
            </a:solidFill>
            <a:ln w="9525">
              <a:noFill/>
              <a:round/>
              <a:headEnd/>
              <a:tailEnd/>
            </a:ln>
          </p:spPr>
          <p:txBody>
            <a:bodyPr/>
            <a:lstStyle/>
            <a:p>
              <a:endParaRPr lang="ko-KR" altLang="en-US">
                <a:ea typeface="굴림" pitchFamily="50" charset="-127"/>
              </a:endParaRPr>
            </a:p>
          </p:txBody>
        </p:sp>
        <p:sp>
          <p:nvSpPr>
            <p:cNvPr id="33814" name="Oval 22"/>
            <p:cNvSpPr>
              <a:spLocks noChangeArrowheads="1"/>
            </p:cNvSpPr>
            <p:nvPr/>
          </p:nvSpPr>
          <p:spPr bwMode="auto">
            <a:xfrm>
              <a:off x="1423" y="655"/>
              <a:ext cx="121" cy="144"/>
            </a:xfrm>
            <a:prstGeom prst="ellipse">
              <a:avLst/>
            </a:prstGeom>
            <a:noFill/>
            <a:ln w="30163">
              <a:solidFill>
                <a:srgbClr val="000000"/>
              </a:solidFill>
              <a:round/>
              <a:headEnd/>
              <a:tailEnd/>
            </a:ln>
          </p:spPr>
          <p:txBody>
            <a:bodyPr/>
            <a:lstStyle/>
            <a:p>
              <a:endParaRPr lang="ko-KR" altLang="en-US">
                <a:ea typeface="굴림" pitchFamily="50" charset="-127"/>
              </a:endParaRPr>
            </a:p>
          </p:txBody>
        </p:sp>
        <p:sp>
          <p:nvSpPr>
            <p:cNvPr id="33815" name="Freeform 23"/>
            <p:cNvSpPr>
              <a:spLocks/>
            </p:cNvSpPr>
            <p:nvPr/>
          </p:nvSpPr>
          <p:spPr bwMode="auto">
            <a:xfrm>
              <a:off x="1316" y="1331"/>
              <a:ext cx="342" cy="342"/>
            </a:xfrm>
            <a:custGeom>
              <a:avLst/>
              <a:gdLst>
                <a:gd name="T0" fmla="*/ 167 w 342"/>
                <a:gd name="T1" fmla="*/ 0 h 342"/>
                <a:gd name="T2" fmla="*/ 0 w 342"/>
                <a:gd name="T3" fmla="*/ 167 h 342"/>
                <a:gd name="T4" fmla="*/ 167 w 342"/>
                <a:gd name="T5" fmla="*/ 342 h 342"/>
                <a:gd name="T6" fmla="*/ 342 w 342"/>
                <a:gd name="T7" fmla="*/ 167 h 342"/>
                <a:gd name="T8" fmla="*/ 167 w 342"/>
                <a:gd name="T9" fmla="*/ 0 h 342"/>
                <a:gd name="T10" fmla="*/ 0 60000 65536"/>
                <a:gd name="T11" fmla="*/ 0 60000 65536"/>
                <a:gd name="T12" fmla="*/ 0 60000 65536"/>
                <a:gd name="T13" fmla="*/ 0 60000 65536"/>
                <a:gd name="T14" fmla="*/ 0 60000 65536"/>
                <a:gd name="T15" fmla="*/ 0 w 342"/>
                <a:gd name="T16" fmla="*/ 0 h 342"/>
                <a:gd name="T17" fmla="*/ 342 w 342"/>
                <a:gd name="T18" fmla="*/ 342 h 342"/>
              </a:gdLst>
              <a:ahLst/>
              <a:cxnLst>
                <a:cxn ang="T10">
                  <a:pos x="T0" y="T1"/>
                </a:cxn>
                <a:cxn ang="T11">
                  <a:pos x="T2" y="T3"/>
                </a:cxn>
                <a:cxn ang="T12">
                  <a:pos x="T4" y="T5"/>
                </a:cxn>
                <a:cxn ang="T13">
                  <a:pos x="T6" y="T7"/>
                </a:cxn>
                <a:cxn ang="T14">
                  <a:pos x="T8" y="T9"/>
                </a:cxn>
              </a:cxnLst>
              <a:rect l="T15" t="T16" r="T17" b="T18"/>
              <a:pathLst>
                <a:path w="342" h="342">
                  <a:moveTo>
                    <a:pt x="167" y="0"/>
                  </a:moveTo>
                  <a:lnTo>
                    <a:pt x="0" y="167"/>
                  </a:lnTo>
                  <a:lnTo>
                    <a:pt x="167" y="342"/>
                  </a:lnTo>
                  <a:lnTo>
                    <a:pt x="342" y="167"/>
                  </a:lnTo>
                  <a:lnTo>
                    <a:pt x="167"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3816" name="Freeform 24"/>
            <p:cNvSpPr>
              <a:spLocks/>
            </p:cNvSpPr>
            <p:nvPr/>
          </p:nvSpPr>
          <p:spPr bwMode="auto">
            <a:xfrm>
              <a:off x="1316" y="1331"/>
              <a:ext cx="342" cy="342"/>
            </a:xfrm>
            <a:custGeom>
              <a:avLst/>
              <a:gdLst>
                <a:gd name="T0" fmla="*/ 167 w 342"/>
                <a:gd name="T1" fmla="*/ 0 h 342"/>
                <a:gd name="T2" fmla="*/ 0 w 342"/>
                <a:gd name="T3" fmla="*/ 167 h 342"/>
                <a:gd name="T4" fmla="*/ 0 w 342"/>
                <a:gd name="T5" fmla="*/ 167 h 342"/>
                <a:gd name="T6" fmla="*/ 167 w 342"/>
                <a:gd name="T7" fmla="*/ 342 h 342"/>
                <a:gd name="T8" fmla="*/ 167 w 342"/>
                <a:gd name="T9" fmla="*/ 342 h 342"/>
                <a:gd name="T10" fmla="*/ 342 w 342"/>
                <a:gd name="T11" fmla="*/ 167 h 342"/>
                <a:gd name="T12" fmla="*/ 342 w 342"/>
                <a:gd name="T13" fmla="*/ 167 h 342"/>
                <a:gd name="T14" fmla="*/ 167 w 342"/>
                <a:gd name="T15" fmla="*/ 0 h 342"/>
                <a:gd name="T16" fmla="*/ 167 w 342"/>
                <a:gd name="T17" fmla="*/ 0 h 3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2"/>
                <a:gd name="T28" fmla="*/ 0 h 342"/>
                <a:gd name="T29" fmla="*/ 342 w 342"/>
                <a:gd name="T30" fmla="*/ 342 h 3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2" h="342">
                  <a:moveTo>
                    <a:pt x="167" y="0"/>
                  </a:moveTo>
                  <a:lnTo>
                    <a:pt x="0" y="167"/>
                  </a:lnTo>
                  <a:lnTo>
                    <a:pt x="167" y="342"/>
                  </a:lnTo>
                  <a:lnTo>
                    <a:pt x="342" y="167"/>
                  </a:lnTo>
                  <a:lnTo>
                    <a:pt x="167"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3817" name="Freeform 25"/>
            <p:cNvSpPr>
              <a:spLocks/>
            </p:cNvSpPr>
            <p:nvPr/>
          </p:nvSpPr>
          <p:spPr bwMode="auto">
            <a:xfrm>
              <a:off x="1308" y="1323"/>
              <a:ext cx="343" cy="342"/>
            </a:xfrm>
            <a:custGeom>
              <a:avLst/>
              <a:gdLst>
                <a:gd name="T0" fmla="*/ 168 w 343"/>
                <a:gd name="T1" fmla="*/ 0 h 342"/>
                <a:gd name="T2" fmla="*/ 0 w 343"/>
                <a:gd name="T3" fmla="*/ 167 h 342"/>
                <a:gd name="T4" fmla="*/ 168 w 343"/>
                <a:gd name="T5" fmla="*/ 342 h 342"/>
                <a:gd name="T6" fmla="*/ 343 w 343"/>
                <a:gd name="T7" fmla="*/ 167 h 342"/>
                <a:gd name="T8" fmla="*/ 168 w 343"/>
                <a:gd name="T9" fmla="*/ 0 h 342"/>
                <a:gd name="T10" fmla="*/ 0 60000 65536"/>
                <a:gd name="T11" fmla="*/ 0 60000 65536"/>
                <a:gd name="T12" fmla="*/ 0 60000 65536"/>
                <a:gd name="T13" fmla="*/ 0 60000 65536"/>
                <a:gd name="T14" fmla="*/ 0 60000 65536"/>
                <a:gd name="T15" fmla="*/ 0 w 343"/>
                <a:gd name="T16" fmla="*/ 0 h 342"/>
                <a:gd name="T17" fmla="*/ 343 w 343"/>
                <a:gd name="T18" fmla="*/ 342 h 342"/>
              </a:gdLst>
              <a:ahLst/>
              <a:cxnLst>
                <a:cxn ang="T10">
                  <a:pos x="T0" y="T1"/>
                </a:cxn>
                <a:cxn ang="T11">
                  <a:pos x="T2" y="T3"/>
                </a:cxn>
                <a:cxn ang="T12">
                  <a:pos x="T4" y="T5"/>
                </a:cxn>
                <a:cxn ang="T13">
                  <a:pos x="T6" y="T7"/>
                </a:cxn>
                <a:cxn ang="T14">
                  <a:pos x="T8" y="T9"/>
                </a:cxn>
              </a:cxnLst>
              <a:rect l="T15" t="T16" r="T17" b="T18"/>
              <a:pathLst>
                <a:path w="343" h="342">
                  <a:moveTo>
                    <a:pt x="168" y="0"/>
                  </a:moveTo>
                  <a:lnTo>
                    <a:pt x="0" y="167"/>
                  </a:lnTo>
                  <a:lnTo>
                    <a:pt x="168" y="342"/>
                  </a:lnTo>
                  <a:lnTo>
                    <a:pt x="343" y="167"/>
                  </a:lnTo>
                  <a:lnTo>
                    <a:pt x="168"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3818" name="Freeform 26"/>
            <p:cNvSpPr>
              <a:spLocks/>
            </p:cNvSpPr>
            <p:nvPr/>
          </p:nvSpPr>
          <p:spPr bwMode="auto">
            <a:xfrm>
              <a:off x="1316" y="2584"/>
              <a:ext cx="342" cy="342"/>
            </a:xfrm>
            <a:custGeom>
              <a:avLst/>
              <a:gdLst>
                <a:gd name="T0" fmla="*/ 167 w 342"/>
                <a:gd name="T1" fmla="*/ 0 h 342"/>
                <a:gd name="T2" fmla="*/ 0 w 342"/>
                <a:gd name="T3" fmla="*/ 167 h 342"/>
                <a:gd name="T4" fmla="*/ 167 w 342"/>
                <a:gd name="T5" fmla="*/ 342 h 342"/>
                <a:gd name="T6" fmla="*/ 342 w 342"/>
                <a:gd name="T7" fmla="*/ 167 h 342"/>
                <a:gd name="T8" fmla="*/ 167 w 342"/>
                <a:gd name="T9" fmla="*/ 0 h 342"/>
                <a:gd name="T10" fmla="*/ 0 60000 65536"/>
                <a:gd name="T11" fmla="*/ 0 60000 65536"/>
                <a:gd name="T12" fmla="*/ 0 60000 65536"/>
                <a:gd name="T13" fmla="*/ 0 60000 65536"/>
                <a:gd name="T14" fmla="*/ 0 60000 65536"/>
                <a:gd name="T15" fmla="*/ 0 w 342"/>
                <a:gd name="T16" fmla="*/ 0 h 342"/>
                <a:gd name="T17" fmla="*/ 342 w 342"/>
                <a:gd name="T18" fmla="*/ 342 h 342"/>
              </a:gdLst>
              <a:ahLst/>
              <a:cxnLst>
                <a:cxn ang="T10">
                  <a:pos x="T0" y="T1"/>
                </a:cxn>
                <a:cxn ang="T11">
                  <a:pos x="T2" y="T3"/>
                </a:cxn>
                <a:cxn ang="T12">
                  <a:pos x="T4" y="T5"/>
                </a:cxn>
                <a:cxn ang="T13">
                  <a:pos x="T6" y="T7"/>
                </a:cxn>
                <a:cxn ang="T14">
                  <a:pos x="T8" y="T9"/>
                </a:cxn>
              </a:cxnLst>
              <a:rect l="T15" t="T16" r="T17" b="T18"/>
              <a:pathLst>
                <a:path w="342" h="342">
                  <a:moveTo>
                    <a:pt x="167" y="0"/>
                  </a:moveTo>
                  <a:lnTo>
                    <a:pt x="0" y="167"/>
                  </a:lnTo>
                  <a:lnTo>
                    <a:pt x="167" y="342"/>
                  </a:lnTo>
                  <a:lnTo>
                    <a:pt x="342" y="167"/>
                  </a:lnTo>
                  <a:lnTo>
                    <a:pt x="167"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3819" name="Freeform 27"/>
            <p:cNvSpPr>
              <a:spLocks/>
            </p:cNvSpPr>
            <p:nvPr/>
          </p:nvSpPr>
          <p:spPr bwMode="auto">
            <a:xfrm>
              <a:off x="1316" y="2584"/>
              <a:ext cx="342" cy="342"/>
            </a:xfrm>
            <a:custGeom>
              <a:avLst/>
              <a:gdLst>
                <a:gd name="T0" fmla="*/ 167 w 342"/>
                <a:gd name="T1" fmla="*/ 0 h 342"/>
                <a:gd name="T2" fmla="*/ 0 w 342"/>
                <a:gd name="T3" fmla="*/ 167 h 342"/>
                <a:gd name="T4" fmla="*/ 0 w 342"/>
                <a:gd name="T5" fmla="*/ 167 h 342"/>
                <a:gd name="T6" fmla="*/ 167 w 342"/>
                <a:gd name="T7" fmla="*/ 342 h 342"/>
                <a:gd name="T8" fmla="*/ 167 w 342"/>
                <a:gd name="T9" fmla="*/ 342 h 342"/>
                <a:gd name="T10" fmla="*/ 342 w 342"/>
                <a:gd name="T11" fmla="*/ 167 h 342"/>
                <a:gd name="T12" fmla="*/ 342 w 342"/>
                <a:gd name="T13" fmla="*/ 167 h 342"/>
                <a:gd name="T14" fmla="*/ 167 w 342"/>
                <a:gd name="T15" fmla="*/ 0 h 342"/>
                <a:gd name="T16" fmla="*/ 167 w 342"/>
                <a:gd name="T17" fmla="*/ 0 h 3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2"/>
                <a:gd name="T28" fmla="*/ 0 h 342"/>
                <a:gd name="T29" fmla="*/ 342 w 342"/>
                <a:gd name="T30" fmla="*/ 342 h 3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2" h="342">
                  <a:moveTo>
                    <a:pt x="167" y="0"/>
                  </a:moveTo>
                  <a:lnTo>
                    <a:pt x="0" y="167"/>
                  </a:lnTo>
                  <a:lnTo>
                    <a:pt x="167" y="342"/>
                  </a:lnTo>
                  <a:lnTo>
                    <a:pt x="342" y="167"/>
                  </a:lnTo>
                  <a:lnTo>
                    <a:pt x="167"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3820" name="Freeform 28"/>
            <p:cNvSpPr>
              <a:spLocks/>
            </p:cNvSpPr>
            <p:nvPr/>
          </p:nvSpPr>
          <p:spPr bwMode="auto">
            <a:xfrm>
              <a:off x="1308" y="2577"/>
              <a:ext cx="343" cy="342"/>
            </a:xfrm>
            <a:custGeom>
              <a:avLst/>
              <a:gdLst>
                <a:gd name="T0" fmla="*/ 168 w 343"/>
                <a:gd name="T1" fmla="*/ 0 h 342"/>
                <a:gd name="T2" fmla="*/ 0 w 343"/>
                <a:gd name="T3" fmla="*/ 167 h 342"/>
                <a:gd name="T4" fmla="*/ 168 w 343"/>
                <a:gd name="T5" fmla="*/ 342 h 342"/>
                <a:gd name="T6" fmla="*/ 343 w 343"/>
                <a:gd name="T7" fmla="*/ 167 h 342"/>
                <a:gd name="T8" fmla="*/ 168 w 343"/>
                <a:gd name="T9" fmla="*/ 0 h 342"/>
                <a:gd name="T10" fmla="*/ 0 60000 65536"/>
                <a:gd name="T11" fmla="*/ 0 60000 65536"/>
                <a:gd name="T12" fmla="*/ 0 60000 65536"/>
                <a:gd name="T13" fmla="*/ 0 60000 65536"/>
                <a:gd name="T14" fmla="*/ 0 60000 65536"/>
                <a:gd name="T15" fmla="*/ 0 w 343"/>
                <a:gd name="T16" fmla="*/ 0 h 342"/>
                <a:gd name="T17" fmla="*/ 343 w 343"/>
                <a:gd name="T18" fmla="*/ 342 h 342"/>
              </a:gdLst>
              <a:ahLst/>
              <a:cxnLst>
                <a:cxn ang="T10">
                  <a:pos x="T0" y="T1"/>
                </a:cxn>
                <a:cxn ang="T11">
                  <a:pos x="T2" y="T3"/>
                </a:cxn>
                <a:cxn ang="T12">
                  <a:pos x="T4" y="T5"/>
                </a:cxn>
                <a:cxn ang="T13">
                  <a:pos x="T6" y="T7"/>
                </a:cxn>
                <a:cxn ang="T14">
                  <a:pos x="T8" y="T9"/>
                </a:cxn>
              </a:cxnLst>
              <a:rect l="T15" t="T16" r="T17" b="T18"/>
              <a:pathLst>
                <a:path w="343" h="342">
                  <a:moveTo>
                    <a:pt x="168" y="0"/>
                  </a:moveTo>
                  <a:lnTo>
                    <a:pt x="0" y="167"/>
                  </a:lnTo>
                  <a:lnTo>
                    <a:pt x="168" y="342"/>
                  </a:lnTo>
                  <a:lnTo>
                    <a:pt x="343" y="167"/>
                  </a:lnTo>
                  <a:lnTo>
                    <a:pt x="168"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3821" name="Freeform 29"/>
            <p:cNvSpPr>
              <a:spLocks/>
            </p:cNvSpPr>
            <p:nvPr/>
          </p:nvSpPr>
          <p:spPr bwMode="auto">
            <a:xfrm>
              <a:off x="1673" y="1498"/>
              <a:ext cx="343" cy="106"/>
            </a:xfrm>
            <a:custGeom>
              <a:avLst/>
              <a:gdLst>
                <a:gd name="T0" fmla="*/ 0 w 343"/>
                <a:gd name="T1" fmla="*/ 0 h 106"/>
                <a:gd name="T2" fmla="*/ 343 w 343"/>
                <a:gd name="T3" fmla="*/ 0 h 106"/>
                <a:gd name="T4" fmla="*/ 343 w 343"/>
                <a:gd name="T5" fmla="*/ 0 h 106"/>
                <a:gd name="T6" fmla="*/ 343 w 343"/>
                <a:gd name="T7" fmla="*/ 106 h 106"/>
                <a:gd name="T8" fmla="*/ 343 w 343"/>
                <a:gd name="T9" fmla="*/ 106 h 106"/>
                <a:gd name="T10" fmla="*/ 0 60000 65536"/>
                <a:gd name="T11" fmla="*/ 0 60000 65536"/>
                <a:gd name="T12" fmla="*/ 0 60000 65536"/>
                <a:gd name="T13" fmla="*/ 0 60000 65536"/>
                <a:gd name="T14" fmla="*/ 0 60000 65536"/>
                <a:gd name="T15" fmla="*/ 0 w 343"/>
                <a:gd name="T16" fmla="*/ 0 h 106"/>
                <a:gd name="T17" fmla="*/ 343 w 343"/>
                <a:gd name="T18" fmla="*/ 106 h 106"/>
              </a:gdLst>
              <a:ahLst/>
              <a:cxnLst>
                <a:cxn ang="T10">
                  <a:pos x="T0" y="T1"/>
                </a:cxn>
                <a:cxn ang="T11">
                  <a:pos x="T2" y="T3"/>
                </a:cxn>
                <a:cxn ang="T12">
                  <a:pos x="T4" y="T5"/>
                </a:cxn>
                <a:cxn ang="T13">
                  <a:pos x="T6" y="T7"/>
                </a:cxn>
                <a:cxn ang="T14">
                  <a:pos x="T8" y="T9"/>
                </a:cxn>
              </a:cxnLst>
              <a:rect l="T15" t="T16" r="T17" b="T18"/>
              <a:pathLst>
                <a:path w="343" h="106">
                  <a:moveTo>
                    <a:pt x="0" y="0"/>
                  </a:moveTo>
                  <a:lnTo>
                    <a:pt x="343" y="0"/>
                  </a:lnTo>
                  <a:lnTo>
                    <a:pt x="343" y="10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22" name="Freeform 30"/>
            <p:cNvSpPr>
              <a:spLocks/>
            </p:cNvSpPr>
            <p:nvPr/>
          </p:nvSpPr>
          <p:spPr bwMode="auto">
            <a:xfrm>
              <a:off x="1666" y="1490"/>
              <a:ext cx="342" cy="107"/>
            </a:xfrm>
            <a:custGeom>
              <a:avLst/>
              <a:gdLst>
                <a:gd name="T0" fmla="*/ 0 w 342"/>
                <a:gd name="T1" fmla="*/ 0 h 107"/>
                <a:gd name="T2" fmla="*/ 342 w 342"/>
                <a:gd name="T3" fmla="*/ 0 h 107"/>
                <a:gd name="T4" fmla="*/ 342 w 342"/>
                <a:gd name="T5" fmla="*/ 107 h 107"/>
                <a:gd name="T6" fmla="*/ 0 60000 65536"/>
                <a:gd name="T7" fmla="*/ 0 60000 65536"/>
                <a:gd name="T8" fmla="*/ 0 60000 65536"/>
                <a:gd name="T9" fmla="*/ 0 w 342"/>
                <a:gd name="T10" fmla="*/ 0 h 107"/>
                <a:gd name="T11" fmla="*/ 342 w 342"/>
                <a:gd name="T12" fmla="*/ 107 h 107"/>
              </a:gdLst>
              <a:ahLst/>
              <a:cxnLst>
                <a:cxn ang="T6">
                  <a:pos x="T0" y="T1"/>
                </a:cxn>
                <a:cxn ang="T7">
                  <a:pos x="T2" y="T3"/>
                </a:cxn>
                <a:cxn ang="T8">
                  <a:pos x="T4" y="T5"/>
                </a:cxn>
              </a:cxnLst>
              <a:rect l="T9" t="T10" r="T11" b="T12"/>
              <a:pathLst>
                <a:path w="342" h="107">
                  <a:moveTo>
                    <a:pt x="0" y="0"/>
                  </a:moveTo>
                  <a:lnTo>
                    <a:pt x="342" y="0"/>
                  </a:lnTo>
                  <a:lnTo>
                    <a:pt x="342" y="107"/>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23" name="Line 31"/>
            <p:cNvSpPr>
              <a:spLocks noChangeShapeType="1"/>
            </p:cNvSpPr>
            <p:nvPr/>
          </p:nvSpPr>
          <p:spPr bwMode="auto">
            <a:xfrm>
              <a:off x="1468" y="784"/>
              <a:ext cx="1" cy="532"/>
            </a:xfrm>
            <a:prstGeom prst="line">
              <a:avLst/>
            </a:prstGeom>
            <a:noFill/>
            <a:ln w="30163">
              <a:solidFill>
                <a:srgbClr val="000000"/>
              </a:solidFill>
              <a:round/>
              <a:headEnd/>
              <a:tailEnd/>
            </a:ln>
          </p:spPr>
          <p:txBody>
            <a:bodyPr/>
            <a:lstStyle/>
            <a:p>
              <a:endParaRPr lang="ko-KR" altLang="en-US"/>
            </a:p>
          </p:txBody>
        </p:sp>
        <p:sp>
          <p:nvSpPr>
            <p:cNvPr id="33824" name="Rectangle 32"/>
            <p:cNvSpPr>
              <a:spLocks noChangeArrowheads="1"/>
            </p:cNvSpPr>
            <p:nvPr/>
          </p:nvSpPr>
          <p:spPr bwMode="auto">
            <a:xfrm>
              <a:off x="1324" y="913"/>
              <a:ext cx="296" cy="236"/>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3825" name="Rectangle 33"/>
            <p:cNvSpPr>
              <a:spLocks noChangeArrowheads="1"/>
            </p:cNvSpPr>
            <p:nvPr/>
          </p:nvSpPr>
          <p:spPr bwMode="auto">
            <a:xfrm>
              <a:off x="1316" y="905"/>
              <a:ext cx="312" cy="251"/>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3826" name="Freeform 34"/>
            <p:cNvSpPr>
              <a:spLocks/>
            </p:cNvSpPr>
            <p:nvPr/>
          </p:nvSpPr>
          <p:spPr bwMode="auto">
            <a:xfrm>
              <a:off x="1042" y="1483"/>
              <a:ext cx="259" cy="296"/>
            </a:xfrm>
            <a:custGeom>
              <a:avLst/>
              <a:gdLst>
                <a:gd name="T0" fmla="*/ 259 w 259"/>
                <a:gd name="T1" fmla="*/ 0 h 296"/>
                <a:gd name="T2" fmla="*/ 0 w 259"/>
                <a:gd name="T3" fmla="*/ 0 h 296"/>
                <a:gd name="T4" fmla="*/ 0 w 259"/>
                <a:gd name="T5" fmla="*/ 296 h 296"/>
                <a:gd name="T6" fmla="*/ 0 60000 65536"/>
                <a:gd name="T7" fmla="*/ 0 60000 65536"/>
                <a:gd name="T8" fmla="*/ 0 60000 65536"/>
                <a:gd name="T9" fmla="*/ 0 w 259"/>
                <a:gd name="T10" fmla="*/ 0 h 296"/>
                <a:gd name="T11" fmla="*/ 259 w 259"/>
                <a:gd name="T12" fmla="*/ 296 h 296"/>
              </a:gdLst>
              <a:ahLst/>
              <a:cxnLst>
                <a:cxn ang="T6">
                  <a:pos x="T0" y="T1"/>
                </a:cxn>
                <a:cxn ang="T7">
                  <a:pos x="T2" y="T3"/>
                </a:cxn>
                <a:cxn ang="T8">
                  <a:pos x="T4" y="T5"/>
                </a:cxn>
              </a:cxnLst>
              <a:rect l="T9" t="T10" r="T11" b="T12"/>
              <a:pathLst>
                <a:path w="259" h="296">
                  <a:moveTo>
                    <a:pt x="259" y="0"/>
                  </a:moveTo>
                  <a:lnTo>
                    <a:pt x="0" y="0"/>
                  </a:lnTo>
                  <a:lnTo>
                    <a:pt x="0" y="296"/>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27" name="Freeform 35"/>
            <p:cNvSpPr>
              <a:spLocks/>
            </p:cNvSpPr>
            <p:nvPr/>
          </p:nvSpPr>
          <p:spPr bwMode="auto">
            <a:xfrm>
              <a:off x="2191" y="1855"/>
              <a:ext cx="205" cy="175"/>
            </a:xfrm>
            <a:custGeom>
              <a:avLst/>
              <a:gdLst>
                <a:gd name="T0" fmla="*/ 0 w 205"/>
                <a:gd name="T1" fmla="*/ 0 h 175"/>
                <a:gd name="T2" fmla="*/ 205 w 205"/>
                <a:gd name="T3" fmla="*/ 0 h 175"/>
                <a:gd name="T4" fmla="*/ 205 w 205"/>
                <a:gd name="T5" fmla="*/ 0 h 175"/>
                <a:gd name="T6" fmla="*/ 205 w 205"/>
                <a:gd name="T7" fmla="*/ 175 h 175"/>
                <a:gd name="T8" fmla="*/ 205 w 205"/>
                <a:gd name="T9" fmla="*/ 175 h 175"/>
                <a:gd name="T10" fmla="*/ 0 60000 65536"/>
                <a:gd name="T11" fmla="*/ 0 60000 65536"/>
                <a:gd name="T12" fmla="*/ 0 60000 65536"/>
                <a:gd name="T13" fmla="*/ 0 60000 65536"/>
                <a:gd name="T14" fmla="*/ 0 60000 65536"/>
                <a:gd name="T15" fmla="*/ 0 w 205"/>
                <a:gd name="T16" fmla="*/ 0 h 175"/>
                <a:gd name="T17" fmla="*/ 205 w 205"/>
                <a:gd name="T18" fmla="*/ 175 h 175"/>
              </a:gdLst>
              <a:ahLst/>
              <a:cxnLst>
                <a:cxn ang="T10">
                  <a:pos x="T0" y="T1"/>
                </a:cxn>
                <a:cxn ang="T11">
                  <a:pos x="T2" y="T3"/>
                </a:cxn>
                <a:cxn ang="T12">
                  <a:pos x="T4" y="T5"/>
                </a:cxn>
                <a:cxn ang="T13">
                  <a:pos x="T6" y="T7"/>
                </a:cxn>
                <a:cxn ang="T14">
                  <a:pos x="T8" y="T9"/>
                </a:cxn>
              </a:cxnLst>
              <a:rect l="T15" t="T16" r="T17" b="T18"/>
              <a:pathLst>
                <a:path w="205" h="175">
                  <a:moveTo>
                    <a:pt x="0" y="0"/>
                  </a:moveTo>
                  <a:lnTo>
                    <a:pt x="205" y="0"/>
                  </a:lnTo>
                  <a:lnTo>
                    <a:pt x="205" y="175"/>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28" name="Freeform 36"/>
            <p:cNvSpPr>
              <a:spLocks/>
            </p:cNvSpPr>
            <p:nvPr/>
          </p:nvSpPr>
          <p:spPr bwMode="auto">
            <a:xfrm>
              <a:off x="2183" y="1847"/>
              <a:ext cx="205" cy="175"/>
            </a:xfrm>
            <a:custGeom>
              <a:avLst/>
              <a:gdLst>
                <a:gd name="T0" fmla="*/ 0 w 205"/>
                <a:gd name="T1" fmla="*/ 0 h 175"/>
                <a:gd name="T2" fmla="*/ 205 w 205"/>
                <a:gd name="T3" fmla="*/ 0 h 175"/>
                <a:gd name="T4" fmla="*/ 205 w 205"/>
                <a:gd name="T5" fmla="*/ 175 h 175"/>
                <a:gd name="T6" fmla="*/ 0 60000 65536"/>
                <a:gd name="T7" fmla="*/ 0 60000 65536"/>
                <a:gd name="T8" fmla="*/ 0 60000 65536"/>
                <a:gd name="T9" fmla="*/ 0 w 205"/>
                <a:gd name="T10" fmla="*/ 0 h 175"/>
                <a:gd name="T11" fmla="*/ 205 w 205"/>
                <a:gd name="T12" fmla="*/ 175 h 175"/>
              </a:gdLst>
              <a:ahLst/>
              <a:cxnLst>
                <a:cxn ang="T6">
                  <a:pos x="T0" y="T1"/>
                </a:cxn>
                <a:cxn ang="T7">
                  <a:pos x="T2" y="T3"/>
                </a:cxn>
                <a:cxn ang="T8">
                  <a:pos x="T4" y="T5"/>
                </a:cxn>
              </a:cxnLst>
              <a:rect l="T9" t="T10" r="T11" b="T12"/>
              <a:pathLst>
                <a:path w="205" h="175">
                  <a:moveTo>
                    <a:pt x="0" y="0"/>
                  </a:moveTo>
                  <a:lnTo>
                    <a:pt x="205" y="0"/>
                  </a:lnTo>
                  <a:lnTo>
                    <a:pt x="205" y="175"/>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29" name="Freeform 37"/>
            <p:cNvSpPr>
              <a:spLocks/>
            </p:cNvSpPr>
            <p:nvPr/>
          </p:nvSpPr>
          <p:spPr bwMode="auto">
            <a:xfrm>
              <a:off x="1673" y="1855"/>
              <a:ext cx="191" cy="220"/>
            </a:xfrm>
            <a:custGeom>
              <a:avLst/>
              <a:gdLst>
                <a:gd name="T0" fmla="*/ 191 w 191"/>
                <a:gd name="T1" fmla="*/ 0 h 220"/>
                <a:gd name="T2" fmla="*/ 0 w 191"/>
                <a:gd name="T3" fmla="*/ 0 h 220"/>
                <a:gd name="T4" fmla="*/ 0 w 191"/>
                <a:gd name="T5" fmla="*/ 0 h 220"/>
                <a:gd name="T6" fmla="*/ 0 w 191"/>
                <a:gd name="T7" fmla="*/ 220 h 220"/>
                <a:gd name="T8" fmla="*/ 0 w 191"/>
                <a:gd name="T9" fmla="*/ 220 h 220"/>
                <a:gd name="T10" fmla="*/ 0 60000 65536"/>
                <a:gd name="T11" fmla="*/ 0 60000 65536"/>
                <a:gd name="T12" fmla="*/ 0 60000 65536"/>
                <a:gd name="T13" fmla="*/ 0 60000 65536"/>
                <a:gd name="T14" fmla="*/ 0 60000 65536"/>
                <a:gd name="T15" fmla="*/ 0 w 191"/>
                <a:gd name="T16" fmla="*/ 0 h 220"/>
                <a:gd name="T17" fmla="*/ 191 w 191"/>
                <a:gd name="T18" fmla="*/ 220 h 220"/>
              </a:gdLst>
              <a:ahLst/>
              <a:cxnLst>
                <a:cxn ang="T10">
                  <a:pos x="T0" y="T1"/>
                </a:cxn>
                <a:cxn ang="T11">
                  <a:pos x="T2" y="T3"/>
                </a:cxn>
                <a:cxn ang="T12">
                  <a:pos x="T4" y="T5"/>
                </a:cxn>
                <a:cxn ang="T13">
                  <a:pos x="T6" y="T7"/>
                </a:cxn>
                <a:cxn ang="T14">
                  <a:pos x="T8" y="T9"/>
                </a:cxn>
              </a:cxnLst>
              <a:rect l="T15" t="T16" r="T17" b="T18"/>
              <a:pathLst>
                <a:path w="191" h="220">
                  <a:moveTo>
                    <a:pt x="191" y="0"/>
                  </a:moveTo>
                  <a:lnTo>
                    <a:pt x="0" y="0"/>
                  </a:lnTo>
                  <a:lnTo>
                    <a:pt x="0" y="22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30" name="Freeform 38"/>
            <p:cNvSpPr>
              <a:spLocks/>
            </p:cNvSpPr>
            <p:nvPr/>
          </p:nvSpPr>
          <p:spPr bwMode="auto">
            <a:xfrm>
              <a:off x="1666" y="1847"/>
              <a:ext cx="190" cy="221"/>
            </a:xfrm>
            <a:custGeom>
              <a:avLst/>
              <a:gdLst>
                <a:gd name="T0" fmla="*/ 190 w 190"/>
                <a:gd name="T1" fmla="*/ 0 h 221"/>
                <a:gd name="T2" fmla="*/ 0 w 190"/>
                <a:gd name="T3" fmla="*/ 0 h 221"/>
                <a:gd name="T4" fmla="*/ 0 w 190"/>
                <a:gd name="T5" fmla="*/ 221 h 221"/>
                <a:gd name="T6" fmla="*/ 0 60000 65536"/>
                <a:gd name="T7" fmla="*/ 0 60000 65536"/>
                <a:gd name="T8" fmla="*/ 0 60000 65536"/>
                <a:gd name="T9" fmla="*/ 0 w 190"/>
                <a:gd name="T10" fmla="*/ 0 h 221"/>
                <a:gd name="T11" fmla="*/ 190 w 190"/>
                <a:gd name="T12" fmla="*/ 221 h 221"/>
              </a:gdLst>
              <a:ahLst/>
              <a:cxnLst>
                <a:cxn ang="T6">
                  <a:pos x="T0" y="T1"/>
                </a:cxn>
                <a:cxn ang="T7">
                  <a:pos x="T2" y="T3"/>
                </a:cxn>
                <a:cxn ang="T8">
                  <a:pos x="T4" y="T5"/>
                </a:cxn>
              </a:cxnLst>
              <a:rect l="T9" t="T10" r="T11" b="T12"/>
              <a:pathLst>
                <a:path w="190" h="221">
                  <a:moveTo>
                    <a:pt x="190" y="0"/>
                  </a:moveTo>
                  <a:lnTo>
                    <a:pt x="0" y="0"/>
                  </a:lnTo>
                  <a:lnTo>
                    <a:pt x="0" y="221"/>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31" name="Freeform 39"/>
            <p:cNvSpPr>
              <a:spLocks/>
            </p:cNvSpPr>
            <p:nvPr/>
          </p:nvSpPr>
          <p:spPr bwMode="auto">
            <a:xfrm>
              <a:off x="1658" y="2182"/>
              <a:ext cx="738" cy="98"/>
            </a:xfrm>
            <a:custGeom>
              <a:avLst/>
              <a:gdLst>
                <a:gd name="T0" fmla="*/ 0 w 738"/>
                <a:gd name="T1" fmla="*/ 0 h 98"/>
                <a:gd name="T2" fmla="*/ 0 w 738"/>
                <a:gd name="T3" fmla="*/ 98 h 98"/>
                <a:gd name="T4" fmla="*/ 0 w 738"/>
                <a:gd name="T5" fmla="*/ 98 h 98"/>
                <a:gd name="T6" fmla="*/ 738 w 738"/>
                <a:gd name="T7" fmla="*/ 98 h 98"/>
                <a:gd name="T8" fmla="*/ 738 w 738"/>
                <a:gd name="T9" fmla="*/ 98 h 98"/>
                <a:gd name="T10" fmla="*/ 738 w 738"/>
                <a:gd name="T11" fmla="*/ 0 h 98"/>
                <a:gd name="T12" fmla="*/ 738 w 738"/>
                <a:gd name="T13" fmla="*/ 0 h 98"/>
                <a:gd name="T14" fmla="*/ 0 60000 65536"/>
                <a:gd name="T15" fmla="*/ 0 60000 65536"/>
                <a:gd name="T16" fmla="*/ 0 60000 65536"/>
                <a:gd name="T17" fmla="*/ 0 60000 65536"/>
                <a:gd name="T18" fmla="*/ 0 60000 65536"/>
                <a:gd name="T19" fmla="*/ 0 60000 65536"/>
                <a:gd name="T20" fmla="*/ 0 60000 65536"/>
                <a:gd name="T21" fmla="*/ 0 w 738"/>
                <a:gd name="T22" fmla="*/ 0 h 98"/>
                <a:gd name="T23" fmla="*/ 738 w 738"/>
                <a:gd name="T24" fmla="*/ 98 h 9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8" h="98">
                  <a:moveTo>
                    <a:pt x="0" y="0"/>
                  </a:moveTo>
                  <a:lnTo>
                    <a:pt x="0" y="98"/>
                  </a:lnTo>
                  <a:lnTo>
                    <a:pt x="738" y="98"/>
                  </a:lnTo>
                  <a:lnTo>
                    <a:pt x="738"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32" name="Rectangle 41"/>
            <p:cNvSpPr>
              <a:spLocks noChangeArrowheads="1"/>
            </p:cNvSpPr>
            <p:nvPr/>
          </p:nvSpPr>
          <p:spPr bwMode="auto">
            <a:xfrm>
              <a:off x="1499" y="1931"/>
              <a:ext cx="289" cy="235"/>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3833" name="Rectangle 42"/>
            <p:cNvSpPr>
              <a:spLocks noChangeArrowheads="1"/>
            </p:cNvSpPr>
            <p:nvPr/>
          </p:nvSpPr>
          <p:spPr bwMode="auto">
            <a:xfrm>
              <a:off x="1491" y="1923"/>
              <a:ext cx="304" cy="251"/>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3834" name="Rectangle 43"/>
            <p:cNvSpPr>
              <a:spLocks noChangeArrowheads="1"/>
            </p:cNvSpPr>
            <p:nvPr/>
          </p:nvSpPr>
          <p:spPr bwMode="auto">
            <a:xfrm>
              <a:off x="2244" y="1931"/>
              <a:ext cx="297" cy="235"/>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3835" name="Rectangle 44"/>
            <p:cNvSpPr>
              <a:spLocks noChangeArrowheads="1"/>
            </p:cNvSpPr>
            <p:nvPr/>
          </p:nvSpPr>
          <p:spPr bwMode="auto">
            <a:xfrm>
              <a:off x="2236" y="1923"/>
              <a:ext cx="312" cy="251"/>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3836" name="Rectangle 45"/>
            <p:cNvSpPr>
              <a:spLocks noChangeArrowheads="1"/>
            </p:cNvSpPr>
            <p:nvPr/>
          </p:nvSpPr>
          <p:spPr bwMode="auto">
            <a:xfrm>
              <a:off x="898" y="1809"/>
              <a:ext cx="296" cy="228"/>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3837" name="Rectangle 46"/>
            <p:cNvSpPr>
              <a:spLocks noChangeArrowheads="1"/>
            </p:cNvSpPr>
            <p:nvPr/>
          </p:nvSpPr>
          <p:spPr bwMode="auto">
            <a:xfrm>
              <a:off x="890" y="1802"/>
              <a:ext cx="312" cy="243"/>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3838" name="Line 47"/>
            <p:cNvSpPr>
              <a:spLocks noChangeShapeType="1"/>
            </p:cNvSpPr>
            <p:nvPr/>
          </p:nvSpPr>
          <p:spPr bwMode="auto">
            <a:xfrm>
              <a:off x="1468" y="2372"/>
              <a:ext cx="1" cy="167"/>
            </a:xfrm>
            <a:prstGeom prst="line">
              <a:avLst/>
            </a:prstGeom>
            <a:noFill/>
            <a:ln w="30163">
              <a:solidFill>
                <a:srgbClr val="000000"/>
              </a:solidFill>
              <a:round/>
              <a:headEnd/>
              <a:tailEnd/>
            </a:ln>
          </p:spPr>
          <p:txBody>
            <a:bodyPr/>
            <a:lstStyle/>
            <a:p>
              <a:endParaRPr lang="ko-KR" altLang="en-US"/>
            </a:p>
          </p:txBody>
        </p:sp>
        <p:sp>
          <p:nvSpPr>
            <p:cNvPr id="33839" name="Line 48"/>
            <p:cNvSpPr>
              <a:spLocks noChangeShapeType="1"/>
            </p:cNvSpPr>
            <p:nvPr/>
          </p:nvSpPr>
          <p:spPr bwMode="auto">
            <a:xfrm>
              <a:off x="1468" y="2881"/>
              <a:ext cx="1" cy="167"/>
            </a:xfrm>
            <a:prstGeom prst="line">
              <a:avLst/>
            </a:prstGeom>
            <a:noFill/>
            <a:ln w="30163">
              <a:solidFill>
                <a:srgbClr val="000000"/>
              </a:solidFill>
              <a:round/>
              <a:headEnd/>
              <a:tailEnd/>
            </a:ln>
          </p:spPr>
          <p:txBody>
            <a:bodyPr/>
            <a:lstStyle/>
            <a:p>
              <a:endParaRPr lang="ko-KR" altLang="en-US"/>
            </a:p>
          </p:txBody>
        </p:sp>
        <p:sp>
          <p:nvSpPr>
            <p:cNvPr id="33840" name="Oval 49"/>
            <p:cNvSpPr>
              <a:spLocks noChangeArrowheads="1"/>
            </p:cNvSpPr>
            <p:nvPr/>
          </p:nvSpPr>
          <p:spPr bwMode="auto">
            <a:xfrm>
              <a:off x="1430" y="3086"/>
              <a:ext cx="107" cy="121"/>
            </a:xfrm>
            <a:prstGeom prst="ellipse">
              <a:avLst/>
            </a:prstGeom>
            <a:solidFill>
              <a:srgbClr val="FFFFFF"/>
            </a:solidFill>
            <a:ln w="9525">
              <a:noFill/>
              <a:round/>
              <a:headEnd/>
              <a:tailEnd/>
            </a:ln>
          </p:spPr>
          <p:txBody>
            <a:bodyPr/>
            <a:lstStyle/>
            <a:p>
              <a:endParaRPr lang="ko-KR" altLang="en-US">
                <a:ea typeface="굴림" pitchFamily="50" charset="-127"/>
              </a:endParaRPr>
            </a:p>
          </p:txBody>
        </p:sp>
        <p:sp>
          <p:nvSpPr>
            <p:cNvPr id="33841" name="Oval 50"/>
            <p:cNvSpPr>
              <a:spLocks noChangeArrowheads="1"/>
            </p:cNvSpPr>
            <p:nvPr/>
          </p:nvSpPr>
          <p:spPr bwMode="auto">
            <a:xfrm>
              <a:off x="1423" y="3078"/>
              <a:ext cx="121" cy="137"/>
            </a:xfrm>
            <a:prstGeom prst="ellipse">
              <a:avLst/>
            </a:prstGeom>
            <a:noFill/>
            <a:ln w="30163">
              <a:solidFill>
                <a:srgbClr val="000000"/>
              </a:solidFill>
              <a:round/>
              <a:headEnd/>
              <a:tailEnd/>
            </a:ln>
          </p:spPr>
          <p:txBody>
            <a:bodyPr/>
            <a:lstStyle/>
            <a:p>
              <a:endParaRPr lang="ko-KR" altLang="en-US">
                <a:ea typeface="굴림" pitchFamily="50" charset="-127"/>
              </a:endParaRPr>
            </a:p>
          </p:txBody>
        </p:sp>
        <p:sp>
          <p:nvSpPr>
            <p:cNvPr id="33842" name="Freeform 51"/>
            <p:cNvSpPr>
              <a:spLocks/>
            </p:cNvSpPr>
            <p:nvPr/>
          </p:nvSpPr>
          <p:spPr bwMode="auto">
            <a:xfrm>
              <a:off x="753" y="1285"/>
              <a:ext cx="730" cy="1444"/>
            </a:xfrm>
            <a:custGeom>
              <a:avLst/>
              <a:gdLst>
                <a:gd name="T0" fmla="*/ 563 w 730"/>
                <a:gd name="T1" fmla="*/ 1444 h 1444"/>
                <a:gd name="T2" fmla="*/ 0 w 730"/>
                <a:gd name="T3" fmla="*/ 1444 h 1444"/>
                <a:gd name="T4" fmla="*/ 0 w 730"/>
                <a:gd name="T5" fmla="*/ 1444 h 1444"/>
                <a:gd name="T6" fmla="*/ 0 w 730"/>
                <a:gd name="T7" fmla="*/ 0 h 1444"/>
                <a:gd name="T8" fmla="*/ 0 w 730"/>
                <a:gd name="T9" fmla="*/ 0 h 1444"/>
                <a:gd name="T10" fmla="*/ 730 w 730"/>
                <a:gd name="T11" fmla="*/ 0 h 1444"/>
                <a:gd name="T12" fmla="*/ 730 w 730"/>
                <a:gd name="T13" fmla="*/ 0 h 1444"/>
                <a:gd name="T14" fmla="*/ 0 60000 65536"/>
                <a:gd name="T15" fmla="*/ 0 60000 65536"/>
                <a:gd name="T16" fmla="*/ 0 60000 65536"/>
                <a:gd name="T17" fmla="*/ 0 60000 65536"/>
                <a:gd name="T18" fmla="*/ 0 60000 65536"/>
                <a:gd name="T19" fmla="*/ 0 60000 65536"/>
                <a:gd name="T20" fmla="*/ 0 60000 65536"/>
                <a:gd name="T21" fmla="*/ 0 w 730"/>
                <a:gd name="T22" fmla="*/ 0 h 1444"/>
                <a:gd name="T23" fmla="*/ 730 w 730"/>
                <a:gd name="T24" fmla="*/ 1444 h 14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0" h="1444">
                  <a:moveTo>
                    <a:pt x="563" y="1444"/>
                  </a:moveTo>
                  <a:lnTo>
                    <a:pt x="0" y="1444"/>
                  </a:lnTo>
                  <a:lnTo>
                    <a:pt x="0" y="0"/>
                  </a:lnTo>
                  <a:lnTo>
                    <a:pt x="730"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43" name="Freeform 52"/>
            <p:cNvSpPr>
              <a:spLocks/>
            </p:cNvSpPr>
            <p:nvPr/>
          </p:nvSpPr>
          <p:spPr bwMode="auto">
            <a:xfrm>
              <a:off x="746" y="1278"/>
              <a:ext cx="730" cy="1443"/>
            </a:xfrm>
            <a:custGeom>
              <a:avLst/>
              <a:gdLst>
                <a:gd name="T0" fmla="*/ 562 w 730"/>
                <a:gd name="T1" fmla="*/ 1443 h 1443"/>
                <a:gd name="T2" fmla="*/ 0 w 730"/>
                <a:gd name="T3" fmla="*/ 1443 h 1443"/>
                <a:gd name="T4" fmla="*/ 0 w 730"/>
                <a:gd name="T5" fmla="*/ 0 h 1443"/>
                <a:gd name="T6" fmla="*/ 730 w 730"/>
                <a:gd name="T7" fmla="*/ 0 h 1443"/>
                <a:gd name="T8" fmla="*/ 0 60000 65536"/>
                <a:gd name="T9" fmla="*/ 0 60000 65536"/>
                <a:gd name="T10" fmla="*/ 0 60000 65536"/>
                <a:gd name="T11" fmla="*/ 0 60000 65536"/>
                <a:gd name="T12" fmla="*/ 0 w 730"/>
                <a:gd name="T13" fmla="*/ 0 h 1443"/>
                <a:gd name="T14" fmla="*/ 730 w 730"/>
                <a:gd name="T15" fmla="*/ 1443 h 1443"/>
              </a:gdLst>
              <a:ahLst/>
              <a:cxnLst>
                <a:cxn ang="T8">
                  <a:pos x="T0" y="T1"/>
                </a:cxn>
                <a:cxn ang="T9">
                  <a:pos x="T2" y="T3"/>
                </a:cxn>
                <a:cxn ang="T10">
                  <a:pos x="T4" y="T5"/>
                </a:cxn>
                <a:cxn ang="T11">
                  <a:pos x="T6" y="T7"/>
                </a:cxn>
              </a:cxnLst>
              <a:rect l="T12" t="T13" r="T14" b="T15"/>
              <a:pathLst>
                <a:path w="730" h="1443">
                  <a:moveTo>
                    <a:pt x="562" y="1443"/>
                  </a:moveTo>
                  <a:lnTo>
                    <a:pt x="0" y="1443"/>
                  </a:lnTo>
                  <a:lnTo>
                    <a:pt x="0" y="0"/>
                  </a:lnTo>
                  <a:lnTo>
                    <a:pt x="730" y="0"/>
                  </a:lnTo>
                </a:path>
              </a:pathLst>
            </a:custGeom>
            <a:noFill/>
            <a:ln w="30163">
              <a:solidFill>
                <a:srgbClr val="000000"/>
              </a:solidFill>
              <a:round/>
              <a:headEnd/>
              <a:tailEnd/>
            </a:ln>
          </p:spPr>
          <p:txBody>
            <a:bodyPr/>
            <a:lstStyle/>
            <a:p>
              <a:endParaRPr lang="ko-KR" altLang="en-US">
                <a:ea typeface="굴림" pitchFamily="50" charset="-127"/>
              </a:endParaRPr>
            </a:p>
          </p:txBody>
        </p:sp>
        <p:grpSp>
          <p:nvGrpSpPr>
            <p:cNvPr id="33844" name="Group 53"/>
            <p:cNvGrpSpPr>
              <a:grpSpLocks/>
            </p:cNvGrpSpPr>
            <p:nvPr/>
          </p:nvGrpSpPr>
          <p:grpSpPr bwMode="auto">
            <a:xfrm>
              <a:off x="1324" y="1247"/>
              <a:ext cx="152" cy="53"/>
              <a:chOff x="1324" y="1247"/>
              <a:chExt cx="152" cy="53"/>
            </a:xfrm>
          </p:grpSpPr>
          <p:sp>
            <p:nvSpPr>
              <p:cNvPr id="33870" name="Freeform 54"/>
              <p:cNvSpPr>
                <a:spLocks/>
              </p:cNvSpPr>
              <p:nvPr/>
            </p:nvSpPr>
            <p:spPr bwMode="auto">
              <a:xfrm>
                <a:off x="1362" y="1247"/>
                <a:ext cx="114" cy="53"/>
              </a:xfrm>
              <a:custGeom>
                <a:avLst/>
                <a:gdLst>
                  <a:gd name="T0" fmla="*/ 114 w 114"/>
                  <a:gd name="T1" fmla="*/ 23 h 53"/>
                  <a:gd name="T2" fmla="*/ 0 w 114"/>
                  <a:gd name="T3" fmla="*/ 53 h 53"/>
                  <a:gd name="T4" fmla="*/ 0 w 114"/>
                  <a:gd name="T5" fmla="*/ 23 h 53"/>
                  <a:gd name="T6" fmla="*/ 0 w 114"/>
                  <a:gd name="T7" fmla="*/ 0 h 53"/>
                  <a:gd name="T8" fmla="*/ 114 w 114"/>
                  <a:gd name="T9" fmla="*/ 23 h 53"/>
                  <a:gd name="T10" fmla="*/ 0 60000 65536"/>
                  <a:gd name="T11" fmla="*/ 0 60000 65536"/>
                  <a:gd name="T12" fmla="*/ 0 60000 65536"/>
                  <a:gd name="T13" fmla="*/ 0 60000 65536"/>
                  <a:gd name="T14" fmla="*/ 0 60000 65536"/>
                  <a:gd name="T15" fmla="*/ 0 w 114"/>
                  <a:gd name="T16" fmla="*/ 0 h 53"/>
                  <a:gd name="T17" fmla="*/ 114 w 114"/>
                  <a:gd name="T18" fmla="*/ 53 h 53"/>
                </a:gdLst>
                <a:ahLst/>
                <a:cxnLst>
                  <a:cxn ang="T10">
                    <a:pos x="T0" y="T1"/>
                  </a:cxn>
                  <a:cxn ang="T11">
                    <a:pos x="T2" y="T3"/>
                  </a:cxn>
                  <a:cxn ang="T12">
                    <a:pos x="T4" y="T5"/>
                  </a:cxn>
                  <a:cxn ang="T13">
                    <a:pos x="T6" y="T7"/>
                  </a:cxn>
                  <a:cxn ang="T14">
                    <a:pos x="T8" y="T9"/>
                  </a:cxn>
                </a:cxnLst>
                <a:rect l="T15" t="T16" r="T17" b="T18"/>
                <a:pathLst>
                  <a:path w="114" h="53">
                    <a:moveTo>
                      <a:pt x="114" y="23"/>
                    </a:moveTo>
                    <a:lnTo>
                      <a:pt x="0" y="53"/>
                    </a:lnTo>
                    <a:lnTo>
                      <a:pt x="0" y="23"/>
                    </a:lnTo>
                    <a:lnTo>
                      <a:pt x="0" y="0"/>
                    </a:lnTo>
                    <a:lnTo>
                      <a:pt x="114" y="23"/>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3871" name="Line 55"/>
              <p:cNvSpPr>
                <a:spLocks noChangeShapeType="1"/>
              </p:cNvSpPr>
              <p:nvPr/>
            </p:nvSpPr>
            <p:spPr bwMode="auto">
              <a:xfrm>
                <a:off x="1324" y="1270"/>
                <a:ext cx="38" cy="1"/>
              </a:xfrm>
              <a:prstGeom prst="line">
                <a:avLst/>
              </a:prstGeom>
              <a:noFill/>
              <a:ln w="17463">
                <a:solidFill>
                  <a:srgbClr val="000000"/>
                </a:solidFill>
                <a:round/>
                <a:headEnd/>
                <a:tailEnd/>
              </a:ln>
            </p:spPr>
            <p:txBody>
              <a:bodyPr/>
              <a:lstStyle/>
              <a:p>
                <a:endParaRPr lang="ko-KR" altLang="en-US"/>
              </a:p>
            </p:txBody>
          </p:sp>
        </p:grpSp>
        <p:grpSp>
          <p:nvGrpSpPr>
            <p:cNvPr id="33845" name="Group 56"/>
            <p:cNvGrpSpPr>
              <a:grpSpLocks/>
            </p:cNvGrpSpPr>
            <p:nvPr/>
          </p:nvGrpSpPr>
          <p:grpSpPr bwMode="auto">
            <a:xfrm>
              <a:off x="1962" y="1490"/>
              <a:ext cx="54" cy="183"/>
              <a:chOff x="1962" y="1490"/>
              <a:chExt cx="54" cy="183"/>
            </a:xfrm>
          </p:grpSpPr>
          <p:sp>
            <p:nvSpPr>
              <p:cNvPr id="33868" name="Freeform 57"/>
              <p:cNvSpPr>
                <a:spLocks/>
              </p:cNvSpPr>
              <p:nvPr/>
            </p:nvSpPr>
            <p:spPr bwMode="auto">
              <a:xfrm>
                <a:off x="1962" y="1559"/>
                <a:ext cx="54" cy="114"/>
              </a:xfrm>
              <a:custGeom>
                <a:avLst/>
                <a:gdLst>
                  <a:gd name="T0" fmla="*/ 31 w 54"/>
                  <a:gd name="T1" fmla="*/ 114 h 114"/>
                  <a:gd name="T2" fmla="*/ 0 w 54"/>
                  <a:gd name="T3" fmla="*/ 0 h 114"/>
                  <a:gd name="T4" fmla="*/ 31 w 54"/>
                  <a:gd name="T5" fmla="*/ 0 h 114"/>
                  <a:gd name="T6" fmla="*/ 54 w 54"/>
                  <a:gd name="T7" fmla="*/ 0 h 114"/>
                  <a:gd name="T8" fmla="*/ 31 w 54"/>
                  <a:gd name="T9" fmla="*/ 114 h 114"/>
                  <a:gd name="T10" fmla="*/ 0 60000 65536"/>
                  <a:gd name="T11" fmla="*/ 0 60000 65536"/>
                  <a:gd name="T12" fmla="*/ 0 60000 65536"/>
                  <a:gd name="T13" fmla="*/ 0 60000 65536"/>
                  <a:gd name="T14" fmla="*/ 0 60000 65536"/>
                  <a:gd name="T15" fmla="*/ 0 w 54"/>
                  <a:gd name="T16" fmla="*/ 0 h 114"/>
                  <a:gd name="T17" fmla="*/ 54 w 54"/>
                  <a:gd name="T18" fmla="*/ 114 h 114"/>
                </a:gdLst>
                <a:ahLst/>
                <a:cxnLst>
                  <a:cxn ang="T10">
                    <a:pos x="T0" y="T1"/>
                  </a:cxn>
                  <a:cxn ang="T11">
                    <a:pos x="T2" y="T3"/>
                  </a:cxn>
                  <a:cxn ang="T12">
                    <a:pos x="T4" y="T5"/>
                  </a:cxn>
                  <a:cxn ang="T13">
                    <a:pos x="T6" y="T7"/>
                  </a:cxn>
                  <a:cxn ang="T14">
                    <a:pos x="T8" y="T9"/>
                  </a:cxn>
                </a:cxnLst>
                <a:rect l="T15" t="T16" r="T17" b="T18"/>
                <a:pathLst>
                  <a:path w="54" h="114">
                    <a:moveTo>
                      <a:pt x="31" y="114"/>
                    </a:moveTo>
                    <a:lnTo>
                      <a:pt x="0" y="0"/>
                    </a:lnTo>
                    <a:lnTo>
                      <a:pt x="31" y="0"/>
                    </a:lnTo>
                    <a:lnTo>
                      <a:pt x="54" y="0"/>
                    </a:lnTo>
                    <a:lnTo>
                      <a:pt x="31" y="11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3869" name="Line 58"/>
              <p:cNvSpPr>
                <a:spLocks noChangeShapeType="1"/>
              </p:cNvSpPr>
              <p:nvPr/>
            </p:nvSpPr>
            <p:spPr bwMode="auto">
              <a:xfrm>
                <a:off x="1993" y="1490"/>
                <a:ext cx="1" cy="69"/>
              </a:xfrm>
              <a:prstGeom prst="line">
                <a:avLst/>
              </a:prstGeom>
              <a:noFill/>
              <a:ln w="17463">
                <a:solidFill>
                  <a:srgbClr val="000000"/>
                </a:solidFill>
                <a:round/>
                <a:headEnd/>
                <a:tailEnd/>
              </a:ln>
            </p:spPr>
            <p:txBody>
              <a:bodyPr/>
              <a:lstStyle/>
              <a:p>
                <a:endParaRPr lang="ko-KR" altLang="en-US"/>
              </a:p>
            </p:txBody>
          </p:sp>
        </p:grpSp>
        <p:grpSp>
          <p:nvGrpSpPr>
            <p:cNvPr id="33846" name="Group 59"/>
            <p:cNvGrpSpPr>
              <a:grpSpLocks/>
            </p:cNvGrpSpPr>
            <p:nvPr/>
          </p:nvGrpSpPr>
          <p:grpSpPr bwMode="auto">
            <a:xfrm>
              <a:off x="1019" y="1642"/>
              <a:ext cx="61" cy="167"/>
              <a:chOff x="1019" y="1642"/>
              <a:chExt cx="61" cy="167"/>
            </a:xfrm>
          </p:grpSpPr>
          <p:sp>
            <p:nvSpPr>
              <p:cNvPr id="33866" name="Freeform 60"/>
              <p:cNvSpPr>
                <a:spLocks/>
              </p:cNvSpPr>
              <p:nvPr/>
            </p:nvSpPr>
            <p:spPr bwMode="auto">
              <a:xfrm>
                <a:off x="1019" y="1695"/>
                <a:ext cx="61" cy="114"/>
              </a:xfrm>
              <a:custGeom>
                <a:avLst/>
                <a:gdLst>
                  <a:gd name="T0" fmla="*/ 31 w 61"/>
                  <a:gd name="T1" fmla="*/ 114 h 114"/>
                  <a:gd name="T2" fmla="*/ 0 w 61"/>
                  <a:gd name="T3" fmla="*/ 0 h 114"/>
                  <a:gd name="T4" fmla="*/ 31 w 61"/>
                  <a:gd name="T5" fmla="*/ 0 h 114"/>
                  <a:gd name="T6" fmla="*/ 61 w 61"/>
                  <a:gd name="T7" fmla="*/ 0 h 114"/>
                  <a:gd name="T8" fmla="*/ 31 w 61"/>
                  <a:gd name="T9" fmla="*/ 114 h 114"/>
                  <a:gd name="T10" fmla="*/ 0 60000 65536"/>
                  <a:gd name="T11" fmla="*/ 0 60000 65536"/>
                  <a:gd name="T12" fmla="*/ 0 60000 65536"/>
                  <a:gd name="T13" fmla="*/ 0 60000 65536"/>
                  <a:gd name="T14" fmla="*/ 0 60000 65536"/>
                  <a:gd name="T15" fmla="*/ 0 w 61"/>
                  <a:gd name="T16" fmla="*/ 0 h 114"/>
                  <a:gd name="T17" fmla="*/ 61 w 61"/>
                  <a:gd name="T18" fmla="*/ 114 h 114"/>
                </a:gdLst>
                <a:ahLst/>
                <a:cxnLst>
                  <a:cxn ang="T10">
                    <a:pos x="T0" y="T1"/>
                  </a:cxn>
                  <a:cxn ang="T11">
                    <a:pos x="T2" y="T3"/>
                  </a:cxn>
                  <a:cxn ang="T12">
                    <a:pos x="T4" y="T5"/>
                  </a:cxn>
                  <a:cxn ang="T13">
                    <a:pos x="T6" y="T7"/>
                  </a:cxn>
                  <a:cxn ang="T14">
                    <a:pos x="T8" y="T9"/>
                  </a:cxn>
                </a:cxnLst>
                <a:rect l="T15" t="T16" r="T17" b="T18"/>
                <a:pathLst>
                  <a:path w="61" h="114">
                    <a:moveTo>
                      <a:pt x="31" y="114"/>
                    </a:moveTo>
                    <a:lnTo>
                      <a:pt x="0" y="0"/>
                    </a:lnTo>
                    <a:lnTo>
                      <a:pt x="31" y="0"/>
                    </a:lnTo>
                    <a:lnTo>
                      <a:pt x="61" y="0"/>
                    </a:lnTo>
                    <a:lnTo>
                      <a:pt x="31" y="11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3867" name="Line 61"/>
              <p:cNvSpPr>
                <a:spLocks noChangeShapeType="1"/>
              </p:cNvSpPr>
              <p:nvPr/>
            </p:nvSpPr>
            <p:spPr bwMode="auto">
              <a:xfrm>
                <a:off x="1050" y="1642"/>
                <a:ext cx="1" cy="53"/>
              </a:xfrm>
              <a:prstGeom prst="line">
                <a:avLst/>
              </a:prstGeom>
              <a:noFill/>
              <a:ln w="17463">
                <a:solidFill>
                  <a:srgbClr val="000000"/>
                </a:solidFill>
                <a:round/>
                <a:headEnd/>
                <a:tailEnd/>
              </a:ln>
            </p:spPr>
            <p:txBody>
              <a:bodyPr/>
              <a:lstStyle/>
              <a:p>
                <a:endParaRPr lang="ko-KR" altLang="en-US"/>
              </a:p>
            </p:txBody>
          </p:sp>
        </p:grpSp>
        <p:grpSp>
          <p:nvGrpSpPr>
            <p:cNvPr id="33847" name="Group 62"/>
            <p:cNvGrpSpPr>
              <a:grpSpLocks/>
            </p:cNvGrpSpPr>
            <p:nvPr/>
          </p:nvGrpSpPr>
          <p:grpSpPr bwMode="auto">
            <a:xfrm>
              <a:off x="1445" y="2379"/>
              <a:ext cx="61" cy="198"/>
              <a:chOff x="1445" y="2379"/>
              <a:chExt cx="61" cy="198"/>
            </a:xfrm>
          </p:grpSpPr>
          <p:sp>
            <p:nvSpPr>
              <p:cNvPr id="33864" name="Freeform 63"/>
              <p:cNvSpPr>
                <a:spLocks/>
              </p:cNvSpPr>
              <p:nvPr/>
            </p:nvSpPr>
            <p:spPr bwMode="auto">
              <a:xfrm>
                <a:off x="1445" y="2463"/>
                <a:ext cx="61" cy="114"/>
              </a:xfrm>
              <a:custGeom>
                <a:avLst/>
                <a:gdLst>
                  <a:gd name="T0" fmla="*/ 31 w 61"/>
                  <a:gd name="T1" fmla="*/ 114 h 114"/>
                  <a:gd name="T2" fmla="*/ 0 w 61"/>
                  <a:gd name="T3" fmla="*/ 0 h 114"/>
                  <a:gd name="T4" fmla="*/ 31 w 61"/>
                  <a:gd name="T5" fmla="*/ 0 h 114"/>
                  <a:gd name="T6" fmla="*/ 61 w 61"/>
                  <a:gd name="T7" fmla="*/ 0 h 114"/>
                  <a:gd name="T8" fmla="*/ 31 w 61"/>
                  <a:gd name="T9" fmla="*/ 114 h 114"/>
                  <a:gd name="T10" fmla="*/ 0 60000 65536"/>
                  <a:gd name="T11" fmla="*/ 0 60000 65536"/>
                  <a:gd name="T12" fmla="*/ 0 60000 65536"/>
                  <a:gd name="T13" fmla="*/ 0 60000 65536"/>
                  <a:gd name="T14" fmla="*/ 0 60000 65536"/>
                  <a:gd name="T15" fmla="*/ 0 w 61"/>
                  <a:gd name="T16" fmla="*/ 0 h 114"/>
                  <a:gd name="T17" fmla="*/ 61 w 61"/>
                  <a:gd name="T18" fmla="*/ 114 h 114"/>
                </a:gdLst>
                <a:ahLst/>
                <a:cxnLst>
                  <a:cxn ang="T10">
                    <a:pos x="T0" y="T1"/>
                  </a:cxn>
                  <a:cxn ang="T11">
                    <a:pos x="T2" y="T3"/>
                  </a:cxn>
                  <a:cxn ang="T12">
                    <a:pos x="T4" y="T5"/>
                  </a:cxn>
                  <a:cxn ang="T13">
                    <a:pos x="T6" y="T7"/>
                  </a:cxn>
                  <a:cxn ang="T14">
                    <a:pos x="T8" y="T9"/>
                  </a:cxn>
                </a:cxnLst>
                <a:rect l="T15" t="T16" r="T17" b="T18"/>
                <a:pathLst>
                  <a:path w="61" h="114">
                    <a:moveTo>
                      <a:pt x="31" y="114"/>
                    </a:moveTo>
                    <a:lnTo>
                      <a:pt x="0" y="0"/>
                    </a:lnTo>
                    <a:lnTo>
                      <a:pt x="31" y="0"/>
                    </a:lnTo>
                    <a:lnTo>
                      <a:pt x="61" y="0"/>
                    </a:lnTo>
                    <a:lnTo>
                      <a:pt x="31" y="11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3865" name="Line 64"/>
              <p:cNvSpPr>
                <a:spLocks noChangeShapeType="1"/>
              </p:cNvSpPr>
              <p:nvPr/>
            </p:nvSpPr>
            <p:spPr bwMode="auto">
              <a:xfrm>
                <a:off x="1476" y="2379"/>
                <a:ext cx="1" cy="84"/>
              </a:xfrm>
              <a:prstGeom prst="line">
                <a:avLst/>
              </a:prstGeom>
              <a:noFill/>
              <a:ln w="17463">
                <a:solidFill>
                  <a:srgbClr val="000000"/>
                </a:solidFill>
                <a:round/>
                <a:headEnd/>
                <a:tailEnd/>
              </a:ln>
            </p:spPr>
            <p:txBody>
              <a:bodyPr/>
              <a:lstStyle/>
              <a:p>
                <a:endParaRPr lang="ko-KR" altLang="en-US"/>
              </a:p>
            </p:txBody>
          </p:sp>
        </p:grpSp>
        <p:grpSp>
          <p:nvGrpSpPr>
            <p:cNvPr id="33848" name="Group 65"/>
            <p:cNvGrpSpPr>
              <a:grpSpLocks/>
            </p:cNvGrpSpPr>
            <p:nvPr/>
          </p:nvGrpSpPr>
          <p:grpSpPr bwMode="auto">
            <a:xfrm>
              <a:off x="1445" y="1171"/>
              <a:ext cx="61" cy="152"/>
              <a:chOff x="1445" y="1171"/>
              <a:chExt cx="61" cy="152"/>
            </a:xfrm>
          </p:grpSpPr>
          <p:sp>
            <p:nvSpPr>
              <p:cNvPr id="33862" name="Freeform 66"/>
              <p:cNvSpPr>
                <a:spLocks/>
              </p:cNvSpPr>
              <p:nvPr/>
            </p:nvSpPr>
            <p:spPr bwMode="auto">
              <a:xfrm>
                <a:off x="1445" y="1209"/>
                <a:ext cx="61" cy="114"/>
              </a:xfrm>
              <a:custGeom>
                <a:avLst/>
                <a:gdLst>
                  <a:gd name="T0" fmla="*/ 31 w 61"/>
                  <a:gd name="T1" fmla="*/ 114 h 114"/>
                  <a:gd name="T2" fmla="*/ 0 w 61"/>
                  <a:gd name="T3" fmla="*/ 0 h 114"/>
                  <a:gd name="T4" fmla="*/ 31 w 61"/>
                  <a:gd name="T5" fmla="*/ 0 h 114"/>
                  <a:gd name="T6" fmla="*/ 61 w 61"/>
                  <a:gd name="T7" fmla="*/ 0 h 114"/>
                  <a:gd name="T8" fmla="*/ 31 w 61"/>
                  <a:gd name="T9" fmla="*/ 114 h 114"/>
                  <a:gd name="T10" fmla="*/ 0 60000 65536"/>
                  <a:gd name="T11" fmla="*/ 0 60000 65536"/>
                  <a:gd name="T12" fmla="*/ 0 60000 65536"/>
                  <a:gd name="T13" fmla="*/ 0 60000 65536"/>
                  <a:gd name="T14" fmla="*/ 0 60000 65536"/>
                  <a:gd name="T15" fmla="*/ 0 w 61"/>
                  <a:gd name="T16" fmla="*/ 0 h 114"/>
                  <a:gd name="T17" fmla="*/ 61 w 61"/>
                  <a:gd name="T18" fmla="*/ 114 h 114"/>
                </a:gdLst>
                <a:ahLst/>
                <a:cxnLst>
                  <a:cxn ang="T10">
                    <a:pos x="T0" y="T1"/>
                  </a:cxn>
                  <a:cxn ang="T11">
                    <a:pos x="T2" y="T3"/>
                  </a:cxn>
                  <a:cxn ang="T12">
                    <a:pos x="T4" y="T5"/>
                  </a:cxn>
                  <a:cxn ang="T13">
                    <a:pos x="T6" y="T7"/>
                  </a:cxn>
                  <a:cxn ang="T14">
                    <a:pos x="T8" y="T9"/>
                  </a:cxn>
                </a:cxnLst>
                <a:rect l="T15" t="T16" r="T17" b="T18"/>
                <a:pathLst>
                  <a:path w="61" h="114">
                    <a:moveTo>
                      <a:pt x="31" y="114"/>
                    </a:moveTo>
                    <a:lnTo>
                      <a:pt x="0" y="0"/>
                    </a:lnTo>
                    <a:lnTo>
                      <a:pt x="31" y="0"/>
                    </a:lnTo>
                    <a:lnTo>
                      <a:pt x="61" y="0"/>
                    </a:lnTo>
                    <a:lnTo>
                      <a:pt x="31" y="11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3863" name="Line 67"/>
              <p:cNvSpPr>
                <a:spLocks noChangeShapeType="1"/>
              </p:cNvSpPr>
              <p:nvPr/>
            </p:nvSpPr>
            <p:spPr bwMode="auto">
              <a:xfrm>
                <a:off x="1476" y="1171"/>
                <a:ext cx="1" cy="38"/>
              </a:xfrm>
              <a:prstGeom prst="line">
                <a:avLst/>
              </a:prstGeom>
              <a:noFill/>
              <a:ln w="17463">
                <a:solidFill>
                  <a:srgbClr val="000000"/>
                </a:solidFill>
                <a:round/>
                <a:headEnd/>
                <a:tailEnd/>
              </a:ln>
            </p:spPr>
            <p:txBody>
              <a:bodyPr/>
              <a:lstStyle/>
              <a:p>
                <a:endParaRPr lang="ko-KR" altLang="en-US"/>
              </a:p>
            </p:txBody>
          </p:sp>
        </p:grpSp>
        <p:grpSp>
          <p:nvGrpSpPr>
            <p:cNvPr id="33849" name="Group 68"/>
            <p:cNvGrpSpPr>
              <a:grpSpLocks/>
            </p:cNvGrpSpPr>
            <p:nvPr/>
          </p:nvGrpSpPr>
          <p:grpSpPr bwMode="auto">
            <a:xfrm>
              <a:off x="1445" y="2919"/>
              <a:ext cx="61" cy="136"/>
              <a:chOff x="1445" y="2919"/>
              <a:chExt cx="61" cy="136"/>
            </a:xfrm>
          </p:grpSpPr>
          <p:sp>
            <p:nvSpPr>
              <p:cNvPr id="33860" name="Freeform 69"/>
              <p:cNvSpPr>
                <a:spLocks/>
              </p:cNvSpPr>
              <p:nvPr/>
            </p:nvSpPr>
            <p:spPr bwMode="auto">
              <a:xfrm>
                <a:off x="1445" y="2941"/>
                <a:ext cx="61" cy="114"/>
              </a:xfrm>
              <a:custGeom>
                <a:avLst/>
                <a:gdLst>
                  <a:gd name="T0" fmla="*/ 31 w 61"/>
                  <a:gd name="T1" fmla="*/ 114 h 114"/>
                  <a:gd name="T2" fmla="*/ 0 w 61"/>
                  <a:gd name="T3" fmla="*/ 0 h 114"/>
                  <a:gd name="T4" fmla="*/ 31 w 61"/>
                  <a:gd name="T5" fmla="*/ 0 h 114"/>
                  <a:gd name="T6" fmla="*/ 61 w 61"/>
                  <a:gd name="T7" fmla="*/ 0 h 114"/>
                  <a:gd name="T8" fmla="*/ 31 w 61"/>
                  <a:gd name="T9" fmla="*/ 114 h 114"/>
                  <a:gd name="T10" fmla="*/ 0 60000 65536"/>
                  <a:gd name="T11" fmla="*/ 0 60000 65536"/>
                  <a:gd name="T12" fmla="*/ 0 60000 65536"/>
                  <a:gd name="T13" fmla="*/ 0 60000 65536"/>
                  <a:gd name="T14" fmla="*/ 0 60000 65536"/>
                  <a:gd name="T15" fmla="*/ 0 w 61"/>
                  <a:gd name="T16" fmla="*/ 0 h 114"/>
                  <a:gd name="T17" fmla="*/ 61 w 61"/>
                  <a:gd name="T18" fmla="*/ 114 h 114"/>
                </a:gdLst>
                <a:ahLst/>
                <a:cxnLst>
                  <a:cxn ang="T10">
                    <a:pos x="T0" y="T1"/>
                  </a:cxn>
                  <a:cxn ang="T11">
                    <a:pos x="T2" y="T3"/>
                  </a:cxn>
                  <a:cxn ang="T12">
                    <a:pos x="T4" y="T5"/>
                  </a:cxn>
                  <a:cxn ang="T13">
                    <a:pos x="T6" y="T7"/>
                  </a:cxn>
                  <a:cxn ang="T14">
                    <a:pos x="T8" y="T9"/>
                  </a:cxn>
                </a:cxnLst>
                <a:rect l="T15" t="T16" r="T17" b="T18"/>
                <a:pathLst>
                  <a:path w="61" h="114">
                    <a:moveTo>
                      <a:pt x="31" y="114"/>
                    </a:moveTo>
                    <a:lnTo>
                      <a:pt x="0" y="0"/>
                    </a:lnTo>
                    <a:lnTo>
                      <a:pt x="31" y="0"/>
                    </a:lnTo>
                    <a:lnTo>
                      <a:pt x="61" y="0"/>
                    </a:lnTo>
                    <a:lnTo>
                      <a:pt x="31" y="11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3861" name="Line 70"/>
              <p:cNvSpPr>
                <a:spLocks noChangeShapeType="1"/>
              </p:cNvSpPr>
              <p:nvPr/>
            </p:nvSpPr>
            <p:spPr bwMode="auto">
              <a:xfrm>
                <a:off x="1476" y="2919"/>
                <a:ext cx="1" cy="22"/>
              </a:xfrm>
              <a:prstGeom prst="line">
                <a:avLst/>
              </a:prstGeom>
              <a:noFill/>
              <a:ln w="17463">
                <a:solidFill>
                  <a:srgbClr val="000000"/>
                </a:solidFill>
                <a:round/>
                <a:headEnd/>
                <a:tailEnd/>
              </a:ln>
            </p:spPr>
            <p:txBody>
              <a:bodyPr/>
              <a:lstStyle/>
              <a:p>
                <a:endParaRPr lang="ko-KR" altLang="en-US"/>
              </a:p>
            </p:txBody>
          </p:sp>
        </p:grpSp>
        <p:sp>
          <p:nvSpPr>
            <p:cNvPr id="33850" name="Freeform 71"/>
            <p:cNvSpPr>
              <a:spLocks/>
            </p:cNvSpPr>
            <p:nvPr/>
          </p:nvSpPr>
          <p:spPr bwMode="auto">
            <a:xfrm>
              <a:off x="1057" y="2045"/>
              <a:ext cx="959" cy="372"/>
            </a:xfrm>
            <a:custGeom>
              <a:avLst/>
              <a:gdLst>
                <a:gd name="T0" fmla="*/ 959 w 959"/>
                <a:gd name="T1" fmla="*/ 258 h 372"/>
                <a:gd name="T2" fmla="*/ 959 w 959"/>
                <a:gd name="T3" fmla="*/ 372 h 372"/>
                <a:gd name="T4" fmla="*/ 959 w 959"/>
                <a:gd name="T5" fmla="*/ 372 h 372"/>
                <a:gd name="T6" fmla="*/ 0 w 959"/>
                <a:gd name="T7" fmla="*/ 372 h 372"/>
                <a:gd name="T8" fmla="*/ 0 w 959"/>
                <a:gd name="T9" fmla="*/ 372 h 372"/>
                <a:gd name="T10" fmla="*/ 0 w 959"/>
                <a:gd name="T11" fmla="*/ 0 h 372"/>
                <a:gd name="T12" fmla="*/ 0 w 959"/>
                <a:gd name="T13" fmla="*/ 0 h 372"/>
                <a:gd name="T14" fmla="*/ 0 60000 65536"/>
                <a:gd name="T15" fmla="*/ 0 60000 65536"/>
                <a:gd name="T16" fmla="*/ 0 60000 65536"/>
                <a:gd name="T17" fmla="*/ 0 60000 65536"/>
                <a:gd name="T18" fmla="*/ 0 60000 65536"/>
                <a:gd name="T19" fmla="*/ 0 60000 65536"/>
                <a:gd name="T20" fmla="*/ 0 60000 65536"/>
                <a:gd name="T21" fmla="*/ 0 w 959"/>
                <a:gd name="T22" fmla="*/ 0 h 372"/>
                <a:gd name="T23" fmla="*/ 959 w 959"/>
                <a:gd name="T24" fmla="*/ 372 h 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59" h="372">
                  <a:moveTo>
                    <a:pt x="959" y="258"/>
                  </a:moveTo>
                  <a:lnTo>
                    <a:pt x="959" y="372"/>
                  </a:lnTo>
                  <a:lnTo>
                    <a:pt x="0" y="372"/>
                  </a:lnTo>
                  <a:lnTo>
                    <a:pt x="0"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3851" name="Freeform 72"/>
            <p:cNvSpPr>
              <a:spLocks/>
            </p:cNvSpPr>
            <p:nvPr/>
          </p:nvSpPr>
          <p:spPr bwMode="auto">
            <a:xfrm>
              <a:off x="1050" y="2037"/>
              <a:ext cx="958" cy="373"/>
            </a:xfrm>
            <a:custGeom>
              <a:avLst/>
              <a:gdLst>
                <a:gd name="T0" fmla="*/ 958 w 958"/>
                <a:gd name="T1" fmla="*/ 259 h 373"/>
                <a:gd name="T2" fmla="*/ 958 w 958"/>
                <a:gd name="T3" fmla="*/ 373 h 373"/>
                <a:gd name="T4" fmla="*/ 0 w 958"/>
                <a:gd name="T5" fmla="*/ 373 h 373"/>
                <a:gd name="T6" fmla="*/ 0 w 958"/>
                <a:gd name="T7" fmla="*/ 0 h 373"/>
                <a:gd name="T8" fmla="*/ 0 60000 65536"/>
                <a:gd name="T9" fmla="*/ 0 60000 65536"/>
                <a:gd name="T10" fmla="*/ 0 60000 65536"/>
                <a:gd name="T11" fmla="*/ 0 60000 65536"/>
                <a:gd name="T12" fmla="*/ 0 w 958"/>
                <a:gd name="T13" fmla="*/ 0 h 373"/>
                <a:gd name="T14" fmla="*/ 958 w 958"/>
                <a:gd name="T15" fmla="*/ 373 h 373"/>
              </a:gdLst>
              <a:ahLst/>
              <a:cxnLst>
                <a:cxn ang="T8">
                  <a:pos x="T0" y="T1"/>
                </a:cxn>
                <a:cxn ang="T9">
                  <a:pos x="T2" y="T3"/>
                </a:cxn>
                <a:cxn ang="T10">
                  <a:pos x="T4" y="T5"/>
                </a:cxn>
                <a:cxn ang="T11">
                  <a:pos x="T6" y="T7"/>
                </a:cxn>
              </a:cxnLst>
              <a:rect l="T12" t="T13" r="T14" b="T15"/>
              <a:pathLst>
                <a:path w="958" h="373">
                  <a:moveTo>
                    <a:pt x="958" y="259"/>
                  </a:moveTo>
                  <a:lnTo>
                    <a:pt x="958" y="373"/>
                  </a:lnTo>
                  <a:lnTo>
                    <a:pt x="0" y="373"/>
                  </a:lnTo>
                  <a:lnTo>
                    <a:pt x="0"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1244233" name="Rectangle 73"/>
            <p:cNvSpPr>
              <a:spLocks noChangeArrowheads="1"/>
            </p:cNvSpPr>
            <p:nvPr/>
          </p:nvSpPr>
          <p:spPr bwMode="auto">
            <a:xfrm>
              <a:off x="1483" y="982"/>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1</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34" name="Rectangle 74"/>
            <p:cNvSpPr>
              <a:spLocks noChangeArrowheads="1"/>
            </p:cNvSpPr>
            <p:nvPr/>
          </p:nvSpPr>
          <p:spPr bwMode="auto">
            <a:xfrm>
              <a:off x="1468" y="1453"/>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2</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35" name="Rectangle 75"/>
            <p:cNvSpPr>
              <a:spLocks noChangeArrowheads="1"/>
            </p:cNvSpPr>
            <p:nvPr/>
          </p:nvSpPr>
          <p:spPr bwMode="auto">
            <a:xfrm>
              <a:off x="2001" y="1795"/>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3</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36" name="Rectangle 76"/>
            <p:cNvSpPr>
              <a:spLocks noChangeArrowheads="1"/>
            </p:cNvSpPr>
            <p:nvPr/>
          </p:nvSpPr>
          <p:spPr bwMode="auto">
            <a:xfrm>
              <a:off x="989" y="1893"/>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4</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37" name="Rectangle 77"/>
            <p:cNvSpPr>
              <a:spLocks noChangeArrowheads="1"/>
            </p:cNvSpPr>
            <p:nvPr/>
          </p:nvSpPr>
          <p:spPr bwMode="auto">
            <a:xfrm>
              <a:off x="1635" y="2030"/>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5</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38" name="Rectangle 78"/>
            <p:cNvSpPr>
              <a:spLocks noChangeArrowheads="1"/>
            </p:cNvSpPr>
            <p:nvPr/>
          </p:nvSpPr>
          <p:spPr bwMode="auto">
            <a:xfrm>
              <a:off x="2381" y="2030"/>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6</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39" name="Rectangle 79"/>
            <p:cNvSpPr>
              <a:spLocks noChangeArrowheads="1"/>
            </p:cNvSpPr>
            <p:nvPr/>
          </p:nvSpPr>
          <p:spPr bwMode="auto">
            <a:xfrm>
              <a:off x="1468" y="2676"/>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7</a:t>
              </a:r>
              <a:endParaRPr lang="en-US" altLang="ko-KR">
                <a:solidFill>
                  <a:schemeClr val="bg1"/>
                </a:solidFill>
                <a:effectLst>
                  <a:outerShdw blurRad="38100" dist="38100" dir="2700000" algn="tl">
                    <a:srgbClr val="C0C0C0"/>
                  </a:outerShdw>
                </a:effectLst>
                <a:ea typeface="굴림" pitchFamily="50" charset="-127"/>
              </a:endParaRPr>
            </a:p>
          </p:txBody>
        </p:sp>
        <p:sp>
          <p:nvSpPr>
            <p:cNvPr id="1244240" name="Rectangle 80"/>
            <p:cNvSpPr>
              <a:spLocks noChangeArrowheads="1"/>
            </p:cNvSpPr>
            <p:nvPr/>
          </p:nvSpPr>
          <p:spPr bwMode="auto">
            <a:xfrm>
              <a:off x="1590" y="3063"/>
              <a:ext cx="53" cy="104"/>
            </a:xfrm>
            <a:prstGeom prst="rect">
              <a:avLst/>
            </a:prstGeom>
            <a:noFill/>
            <a:ln w="9525">
              <a:noFill/>
              <a:miter lim="800000"/>
              <a:headEnd/>
              <a:tailEnd/>
            </a:ln>
          </p:spPr>
          <p:txBody>
            <a:bodyPr wrap="none" lIns="0" tIns="0" rIns="0" bIns="0">
              <a:spAutoFit/>
            </a:bodyPr>
            <a:lstStyle/>
            <a:p>
              <a:pPr>
                <a:defRPr/>
              </a:pPr>
              <a:r>
                <a:rPr lang="en-US" altLang="ko-KR" sz="1200">
                  <a:solidFill>
                    <a:schemeClr val="bg1"/>
                  </a:solidFill>
                  <a:effectLst>
                    <a:outerShdw blurRad="38100" dist="38100" dir="2700000" algn="tl">
                      <a:srgbClr val="C0C0C0"/>
                    </a:outerShdw>
                  </a:effectLst>
                  <a:ea typeface="굴림" pitchFamily="50" charset="-127"/>
                </a:rPr>
                <a:t>8</a:t>
              </a:r>
              <a:endParaRPr lang="en-US" altLang="ko-KR">
                <a:solidFill>
                  <a:schemeClr val="bg1"/>
                </a:solidFill>
                <a:effectLst>
                  <a:outerShdw blurRad="38100" dist="38100" dir="2700000" algn="tl">
                    <a:srgbClr val="C0C0C0"/>
                  </a:outerShdw>
                </a:effectLst>
                <a:ea typeface="굴림" pitchFamily="50" charset="-127"/>
              </a:endParaRPr>
            </a:p>
          </p:txBody>
        </p:sp>
      </p:gr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4819" name="슬라이드 번호 개체 틀 4"/>
          <p:cNvSpPr>
            <a:spLocks noGrp="1"/>
          </p:cNvSpPr>
          <p:nvPr>
            <p:ph type="sldNum" sz="quarter" idx="11"/>
          </p:nvPr>
        </p:nvSpPr>
        <p:spPr>
          <a:noFill/>
        </p:spPr>
        <p:txBody>
          <a:bodyPr/>
          <a:lstStyle/>
          <a:p>
            <a:fld id="{9BB7FB77-C110-4528-BA16-47F784A9D95E}" type="slidenum">
              <a:rPr lang="ko-KR" altLang="en-US" smtClean="0"/>
              <a:pPr/>
              <a:t>19</a:t>
            </a:fld>
            <a:endParaRPr lang="en-US" altLang="ko-KR" smtClean="0"/>
          </a:p>
        </p:txBody>
      </p:sp>
      <p:sp>
        <p:nvSpPr>
          <p:cNvPr id="1243138" name="Rectangle 2"/>
          <p:cNvSpPr>
            <a:spLocks noGrp="1" noRot="1" noChangeArrowheads="1"/>
          </p:cNvSpPr>
          <p:nvPr>
            <p:ph type="title"/>
          </p:nvPr>
        </p:nvSpPr>
        <p:spPr>
          <a:xfrm>
            <a:off x="2054225" y="241300"/>
            <a:ext cx="5194300" cy="600075"/>
          </a:xfrm>
        </p:spPr>
        <p:txBody>
          <a:bodyPr wrap="none" lIns="63500" tIns="25400" rIns="63500" bIns="25400" anchor="t">
            <a:spAutoFit/>
          </a:bodyPr>
          <a:lstStyle/>
          <a:p>
            <a:pPr eaLnBrk="1" hangingPunct="1">
              <a:defRPr/>
            </a:pPr>
            <a:r>
              <a:rPr lang="en-US" altLang="ko-KR" dirty="0" err="1">
                <a:latin typeface="Arial" pitchFamily="34" charset="0"/>
                <a:ea typeface="굴림" pitchFamily="50" charset="-127"/>
                <a:cs typeface="Arial" pitchFamily="34" charset="0"/>
              </a:rPr>
              <a:t>Cyclomatic</a:t>
            </a:r>
            <a:r>
              <a:rPr lang="en-US" altLang="ko-KR" dirty="0">
                <a:latin typeface="Arial" pitchFamily="34" charset="0"/>
                <a:ea typeface="굴림" pitchFamily="50" charset="-127"/>
                <a:cs typeface="Arial" pitchFamily="34" charset="0"/>
              </a:rPr>
              <a:t> Complexity</a:t>
            </a:r>
          </a:p>
        </p:txBody>
      </p:sp>
      <p:sp>
        <p:nvSpPr>
          <p:cNvPr id="1243139" name="Rectangle 3"/>
          <p:cNvSpPr>
            <a:spLocks noChangeArrowheads="1"/>
          </p:cNvSpPr>
          <p:nvPr/>
        </p:nvSpPr>
        <p:spPr bwMode="auto">
          <a:xfrm>
            <a:off x="2036763" y="1084263"/>
            <a:ext cx="5429250" cy="274637"/>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A number of industry studies have indicated </a:t>
            </a:r>
            <a:endParaRPr lang="en-US" altLang="ko-KR">
              <a:solidFill>
                <a:schemeClr val="bg1"/>
              </a:solidFill>
              <a:effectLst>
                <a:outerShdw blurRad="38100" dist="38100" dir="2700000" algn="tl">
                  <a:srgbClr val="C0C0C0"/>
                </a:outerShdw>
              </a:effectLst>
              <a:ea typeface="굴림" pitchFamily="50" charset="-127"/>
            </a:endParaRPr>
          </a:p>
        </p:txBody>
      </p:sp>
      <p:sp>
        <p:nvSpPr>
          <p:cNvPr id="1243140" name="Rectangle 4"/>
          <p:cNvSpPr>
            <a:spLocks noChangeArrowheads="1"/>
          </p:cNvSpPr>
          <p:nvPr/>
        </p:nvSpPr>
        <p:spPr bwMode="auto">
          <a:xfrm>
            <a:off x="2036763" y="1336675"/>
            <a:ext cx="5621337" cy="274638"/>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that the higher V(G), the higher the probability </a:t>
            </a:r>
            <a:endParaRPr lang="en-US" altLang="ko-KR">
              <a:solidFill>
                <a:schemeClr val="bg1"/>
              </a:solidFill>
              <a:effectLst>
                <a:outerShdw blurRad="38100" dist="38100" dir="2700000" algn="tl">
                  <a:srgbClr val="C0C0C0"/>
                </a:outerShdw>
              </a:effectLst>
              <a:ea typeface="굴림" pitchFamily="50" charset="-127"/>
            </a:endParaRPr>
          </a:p>
        </p:txBody>
      </p:sp>
      <p:sp>
        <p:nvSpPr>
          <p:cNvPr id="1243141" name="Rectangle 5"/>
          <p:cNvSpPr>
            <a:spLocks noChangeArrowheads="1"/>
          </p:cNvSpPr>
          <p:nvPr/>
        </p:nvSpPr>
        <p:spPr bwMode="auto">
          <a:xfrm>
            <a:off x="2036763" y="1590675"/>
            <a:ext cx="1127125" cy="274638"/>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or errors.</a:t>
            </a:r>
            <a:endParaRPr lang="en-US" altLang="ko-KR">
              <a:solidFill>
                <a:schemeClr val="bg1"/>
              </a:solidFill>
              <a:effectLst>
                <a:outerShdw blurRad="38100" dist="38100" dir="2700000" algn="tl">
                  <a:srgbClr val="C0C0C0"/>
                </a:outerShdw>
              </a:effectLst>
              <a:ea typeface="굴림" pitchFamily="50" charset="-127"/>
            </a:endParaRPr>
          </a:p>
        </p:txBody>
      </p:sp>
      <p:sp>
        <p:nvSpPr>
          <p:cNvPr id="1243142" name="Rectangle 6"/>
          <p:cNvSpPr>
            <a:spLocks noChangeArrowheads="1"/>
          </p:cNvSpPr>
          <p:nvPr/>
        </p:nvSpPr>
        <p:spPr bwMode="auto">
          <a:xfrm>
            <a:off x="5299075" y="3940175"/>
            <a:ext cx="534988" cy="274638"/>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V(G)</a:t>
            </a:r>
            <a:endParaRPr lang="en-US" altLang="ko-KR">
              <a:solidFill>
                <a:schemeClr val="bg1"/>
              </a:solidFill>
              <a:effectLst>
                <a:outerShdw blurRad="38100" dist="38100" dir="2700000" algn="tl">
                  <a:srgbClr val="C0C0C0"/>
                </a:outerShdw>
              </a:effectLst>
              <a:ea typeface="굴림" pitchFamily="50" charset="-127"/>
            </a:endParaRPr>
          </a:p>
        </p:txBody>
      </p:sp>
      <p:sp>
        <p:nvSpPr>
          <p:cNvPr id="1243143" name="Rectangle 7"/>
          <p:cNvSpPr>
            <a:spLocks noChangeArrowheads="1"/>
          </p:cNvSpPr>
          <p:nvPr/>
        </p:nvSpPr>
        <p:spPr bwMode="auto">
          <a:xfrm>
            <a:off x="1665288" y="2532063"/>
            <a:ext cx="1044575" cy="274637"/>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modules</a:t>
            </a:r>
            <a:endParaRPr lang="en-US" altLang="ko-KR">
              <a:solidFill>
                <a:schemeClr val="bg1"/>
              </a:solidFill>
              <a:effectLst>
                <a:outerShdw blurRad="38100" dist="38100" dir="2700000" algn="tl">
                  <a:srgbClr val="C0C0C0"/>
                </a:outerShdw>
              </a:effectLst>
              <a:ea typeface="굴림" pitchFamily="50" charset="-127"/>
            </a:endParaRPr>
          </a:p>
        </p:txBody>
      </p:sp>
      <p:sp>
        <p:nvSpPr>
          <p:cNvPr id="34826" name="Rectangle 8"/>
          <p:cNvSpPr>
            <a:spLocks noChangeArrowheads="1"/>
          </p:cNvSpPr>
          <p:nvPr/>
        </p:nvSpPr>
        <p:spPr bwMode="auto">
          <a:xfrm>
            <a:off x="3201988" y="3646488"/>
            <a:ext cx="111125" cy="18256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27" name="Rectangle 9"/>
          <p:cNvSpPr>
            <a:spLocks noChangeArrowheads="1"/>
          </p:cNvSpPr>
          <p:nvPr/>
        </p:nvSpPr>
        <p:spPr bwMode="auto">
          <a:xfrm>
            <a:off x="3190875" y="3636963"/>
            <a:ext cx="131763" cy="201612"/>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28" name="Rectangle 10"/>
          <p:cNvSpPr>
            <a:spLocks noChangeArrowheads="1"/>
          </p:cNvSpPr>
          <p:nvPr/>
        </p:nvSpPr>
        <p:spPr bwMode="auto">
          <a:xfrm>
            <a:off x="3313113" y="3595688"/>
            <a:ext cx="111125" cy="23336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29" name="Rectangle 11"/>
          <p:cNvSpPr>
            <a:spLocks noChangeArrowheads="1"/>
          </p:cNvSpPr>
          <p:nvPr/>
        </p:nvSpPr>
        <p:spPr bwMode="auto">
          <a:xfrm>
            <a:off x="3303588" y="3586163"/>
            <a:ext cx="131762" cy="252412"/>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30" name="Rectangle 12"/>
          <p:cNvSpPr>
            <a:spLocks noChangeArrowheads="1"/>
          </p:cNvSpPr>
          <p:nvPr/>
        </p:nvSpPr>
        <p:spPr bwMode="auto">
          <a:xfrm>
            <a:off x="3424238" y="3544888"/>
            <a:ext cx="111125" cy="28416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31" name="Rectangle 13"/>
          <p:cNvSpPr>
            <a:spLocks noChangeArrowheads="1"/>
          </p:cNvSpPr>
          <p:nvPr/>
        </p:nvSpPr>
        <p:spPr bwMode="auto">
          <a:xfrm>
            <a:off x="3414713" y="3535363"/>
            <a:ext cx="131762" cy="303212"/>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32" name="Rectangle 14"/>
          <p:cNvSpPr>
            <a:spLocks noChangeArrowheads="1"/>
          </p:cNvSpPr>
          <p:nvPr/>
        </p:nvSpPr>
        <p:spPr bwMode="auto">
          <a:xfrm>
            <a:off x="3546475" y="3433763"/>
            <a:ext cx="120650" cy="395287"/>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33" name="Rectangle 15"/>
          <p:cNvSpPr>
            <a:spLocks noChangeArrowheads="1"/>
          </p:cNvSpPr>
          <p:nvPr/>
        </p:nvSpPr>
        <p:spPr bwMode="auto">
          <a:xfrm>
            <a:off x="3535363" y="3424238"/>
            <a:ext cx="142875" cy="414337"/>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34" name="Rectangle 16"/>
          <p:cNvSpPr>
            <a:spLocks noChangeArrowheads="1"/>
          </p:cNvSpPr>
          <p:nvPr/>
        </p:nvSpPr>
        <p:spPr bwMode="auto">
          <a:xfrm>
            <a:off x="3667125" y="3271838"/>
            <a:ext cx="122238" cy="55721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35" name="Rectangle 17"/>
          <p:cNvSpPr>
            <a:spLocks noChangeArrowheads="1"/>
          </p:cNvSpPr>
          <p:nvPr/>
        </p:nvSpPr>
        <p:spPr bwMode="auto">
          <a:xfrm>
            <a:off x="3657600" y="3262313"/>
            <a:ext cx="141288" cy="576262"/>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36" name="Rectangle 18"/>
          <p:cNvSpPr>
            <a:spLocks noChangeArrowheads="1"/>
          </p:cNvSpPr>
          <p:nvPr/>
        </p:nvSpPr>
        <p:spPr bwMode="auto">
          <a:xfrm>
            <a:off x="3789363" y="3179763"/>
            <a:ext cx="122237" cy="658812"/>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37" name="Rectangle 19"/>
          <p:cNvSpPr>
            <a:spLocks noChangeArrowheads="1"/>
          </p:cNvSpPr>
          <p:nvPr/>
        </p:nvSpPr>
        <p:spPr bwMode="auto">
          <a:xfrm>
            <a:off x="3779838" y="3170238"/>
            <a:ext cx="141287" cy="677862"/>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38" name="Rectangle 20"/>
          <p:cNvSpPr>
            <a:spLocks noChangeArrowheads="1"/>
          </p:cNvSpPr>
          <p:nvPr/>
        </p:nvSpPr>
        <p:spPr bwMode="auto">
          <a:xfrm>
            <a:off x="3911600" y="2987675"/>
            <a:ext cx="111125" cy="841375"/>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39" name="Rectangle 21"/>
          <p:cNvSpPr>
            <a:spLocks noChangeArrowheads="1"/>
          </p:cNvSpPr>
          <p:nvPr/>
        </p:nvSpPr>
        <p:spPr bwMode="auto">
          <a:xfrm>
            <a:off x="3900488" y="2978150"/>
            <a:ext cx="131762" cy="860425"/>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40" name="Rectangle 22"/>
          <p:cNvSpPr>
            <a:spLocks noChangeArrowheads="1"/>
          </p:cNvSpPr>
          <p:nvPr/>
        </p:nvSpPr>
        <p:spPr bwMode="auto">
          <a:xfrm>
            <a:off x="4032250" y="2400300"/>
            <a:ext cx="122238" cy="1428750"/>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41" name="Rectangle 23"/>
          <p:cNvSpPr>
            <a:spLocks noChangeArrowheads="1"/>
          </p:cNvSpPr>
          <p:nvPr/>
        </p:nvSpPr>
        <p:spPr bwMode="auto">
          <a:xfrm>
            <a:off x="4022725" y="2390775"/>
            <a:ext cx="141288" cy="1447800"/>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42" name="Rectangle 24"/>
          <p:cNvSpPr>
            <a:spLocks noChangeArrowheads="1"/>
          </p:cNvSpPr>
          <p:nvPr/>
        </p:nvSpPr>
        <p:spPr bwMode="auto">
          <a:xfrm>
            <a:off x="4154488" y="2339975"/>
            <a:ext cx="122237" cy="1498600"/>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43" name="Rectangle 25"/>
          <p:cNvSpPr>
            <a:spLocks noChangeArrowheads="1"/>
          </p:cNvSpPr>
          <p:nvPr/>
        </p:nvSpPr>
        <p:spPr bwMode="auto">
          <a:xfrm>
            <a:off x="4144963" y="2330450"/>
            <a:ext cx="141287" cy="1517650"/>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44" name="Rectangle 26"/>
          <p:cNvSpPr>
            <a:spLocks noChangeArrowheads="1"/>
          </p:cNvSpPr>
          <p:nvPr/>
        </p:nvSpPr>
        <p:spPr bwMode="auto">
          <a:xfrm>
            <a:off x="5238750" y="3636963"/>
            <a:ext cx="111125" cy="180975"/>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45" name="Rectangle 27"/>
          <p:cNvSpPr>
            <a:spLocks noChangeArrowheads="1"/>
          </p:cNvSpPr>
          <p:nvPr/>
        </p:nvSpPr>
        <p:spPr bwMode="auto">
          <a:xfrm>
            <a:off x="5229225" y="3625850"/>
            <a:ext cx="131763" cy="203200"/>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46" name="Rectangle 28"/>
          <p:cNvSpPr>
            <a:spLocks noChangeArrowheads="1"/>
          </p:cNvSpPr>
          <p:nvPr/>
        </p:nvSpPr>
        <p:spPr bwMode="auto">
          <a:xfrm>
            <a:off x="5127625" y="3595688"/>
            <a:ext cx="111125" cy="233362"/>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47" name="Rectangle 29"/>
          <p:cNvSpPr>
            <a:spLocks noChangeArrowheads="1"/>
          </p:cNvSpPr>
          <p:nvPr/>
        </p:nvSpPr>
        <p:spPr bwMode="auto">
          <a:xfrm>
            <a:off x="5116513" y="3586163"/>
            <a:ext cx="131762" cy="252412"/>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48" name="Rectangle 30"/>
          <p:cNvSpPr>
            <a:spLocks noChangeArrowheads="1"/>
          </p:cNvSpPr>
          <p:nvPr/>
        </p:nvSpPr>
        <p:spPr bwMode="auto">
          <a:xfrm>
            <a:off x="5016500" y="3535363"/>
            <a:ext cx="120650" cy="282575"/>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49" name="Rectangle 31"/>
          <p:cNvSpPr>
            <a:spLocks noChangeArrowheads="1"/>
          </p:cNvSpPr>
          <p:nvPr/>
        </p:nvSpPr>
        <p:spPr bwMode="auto">
          <a:xfrm>
            <a:off x="5005388" y="3524250"/>
            <a:ext cx="142875" cy="304800"/>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50" name="Rectangle 32"/>
          <p:cNvSpPr>
            <a:spLocks noChangeArrowheads="1"/>
          </p:cNvSpPr>
          <p:nvPr/>
        </p:nvSpPr>
        <p:spPr bwMode="auto">
          <a:xfrm>
            <a:off x="4894263" y="3424238"/>
            <a:ext cx="111125" cy="393700"/>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51" name="Rectangle 33"/>
          <p:cNvSpPr>
            <a:spLocks noChangeArrowheads="1"/>
          </p:cNvSpPr>
          <p:nvPr/>
        </p:nvSpPr>
        <p:spPr bwMode="auto">
          <a:xfrm>
            <a:off x="4884738" y="3413125"/>
            <a:ext cx="131762" cy="415925"/>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52" name="Rectangle 34"/>
          <p:cNvSpPr>
            <a:spLocks noChangeArrowheads="1"/>
          </p:cNvSpPr>
          <p:nvPr/>
        </p:nvSpPr>
        <p:spPr bwMode="auto">
          <a:xfrm>
            <a:off x="4762500" y="3262313"/>
            <a:ext cx="122238" cy="555625"/>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53" name="Rectangle 35"/>
          <p:cNvSpPr>
            <a:spLocks noChangeArrowheads="1"/>
          </p:cNvSpPr>
          <p:nvPr/>
        </p:nvSpPr>
        <p:spPr bwMode="auto">
          <a:xfrm>
            <a:off x="4752975" y="3251200"/>
            <a:ext cx="141288" cy="577850"/>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54" name="Rectangle 36"/>
          <p:cNvSpPr>
            <a:spLocks noChangeArrowheads="1"/>
          </p:cNvSpPr>
          <p:nvPr/>
        </p:nvSpPr>
        <p:spPr bwMode="auto">
          <a:xfrm>
            <a:off x="4640263" y="3179763"/>
            <a:ext cx="122237" cy="649287"/>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55" name="Rectangle 37"/>
          <p:cNvSpPr>
            <a:spLocks noChangeArrowheads="1"/>
          </p:cNvSpPr>
          <p:nvPr/>
        </p:nvSpPr>
        <p:spPr bwMode="auto">
          <a:xfrm>
            <a:off x="4630738" y="3170238"/>
            <a:ext cx="141287" cy="668337"/>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56" name="Rectangle 38"/>
          <p:cNvSpPr>
            <a:spLocks noChangeArrowheads="1"/>
          </p:cNvSpPr>
          <p:nvPr/>
        </p:nvSpPr>
        <p:spPr bwMode="auto">
          <a:xfrm>
            <a:off x="4529138" y="2978150"/>
            <a:ext cx="122237" cy="839788"/>
          </a:xfrm>
          <a:prstGeom prst="rect">
            <a:avLst/>
          </a:prstGeom>
          <a:blipFill dpi="0" rotWithShape="0">
            <a:blip r:embed="rId2"/>
            <a:srcRect/>
            <a:tile tx="0" ty="0" sx="100000" sy="100000" flip="none" algn="tl"/>
          </a:blipFill>
          <a:ln w="9525">
            <a:noFill/>
            <a:miter lim="800000"/>
            <a:headEnd/>
            <a:tailEnd/>
          </a:ln>
        </p:spPr>
        <p:txBody>
          <a:bodyPr/>
          <a:lstStyle/>
          <a:p>
            <a:endParaRPr lang="ko-KR" altLang="en-US">
              <a:ea typeface="굴림" pitchFamily="50" charset="-127"/>
            </a:endParaRPr>
          </a:p>
        </p:txBody>
      </p:sp>
      <p:sp>
        <p:nvSpPr>
          <p:cNvPr id="34857" name="Rectangle 39"/>
          <p:cNvSpPr>
            <a:spLocks noChangeArrowheads="1"/>
          </p:cNvSpPr>
          <p:nvPr/>
        </p:nvSpPr>
        <p:spPr bwMode="auto">
          <a:xfrm>
            <a:off x="4519613" y="2968625"/>
            <a:ext cx="141287" cy="860425"/>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58" name="Rectangle 40"/>
          <p:cNvSpPr>
            <a:spLocks noChangeArrowheads="1"/>
          </p:cNvSpPr>
          <p:nvPr/>
        </p:nvSpPr>
        <p:spPr bwMode="auto">
          <a:xfrm>
            <a:off x="4408488" y="2390775"/>
            <a:ext cx="111125" cy="1438275"/>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59" name="Rectangle 41"/>
          <p:cNvSpPr>
            <a:spLocks noChangeArrowheads="1"/>
          </p:cNvSpPr>
          <p:nvPr/>
        </p:nvSpPr>
        <p:spPr bwMode="auto">
          <a:xfrm>
            <a:off x="4397375" y="2381250"/>
            <a:ext cx="131763" cy="1457325"/>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60" name="Rectangle 42"/>
          <p:cNvSpPr>
            <a:spLocks noChangeArrowheads="1"/>
          </p:cNvSpPr>
          <p:nvPr/>
        </p:nvSpPr>
        <p:spPr bwMode="auto">
          <a:xfrm>
            <a:off x="4276725" y="2330450"/>
            <a:ext cx="120650" cy="1498600"/>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4861" name="Rectangle 43"/>
          <p:cNvSpPr>
            <a:spLocks noChangeArrowheads="1"/>
          </p:cNvSpPr>
          <p:nvPr/>
        </p:nvSpPr>
        <p:spPr bwMode="auto">
          <a:xfrm>
            <a:off x="4265613" y="2319338"/>
            <a:ext cx="142875" cy="1519237"/>
          </a:xfrm>
          <a:prstGeom prst="rect">
            <a:avLst/>
          </a:prstGeom>
          <a:noFill/>
          <a:ln w="23813">
            <a:solidFill>
              <a:srgbClr val="000000"/>
            </a:solidFill>
            <a:miter lim="800000"/>
            <a:headEnd/>
            <a:tailEnd/>
          </a:ln>
        </p:spPr>
        <p:txBody>
          <a:bodyPr/>
          <a:lstStyle/>
          <a:p>
            <a:endParaRPr lang="ko-KR" altLang="en-US">
              <a:ea typeface="굴림" pitchFamily="50" charset="-127"/>
            </a:endParaRPr>
          </a:p>
        </p:txBody>
      </p:sp>
      <p:sp>
        <p:nvSpPr>
          <p:cNvPr id="34862" name="Line 44"/>
          <p:cNvSpPr>
            <a:spLocks noChangeShapeType="1"/>
          </p:cNvSpPr>
          <p:nvPr/>
        </p:nvSpPr>
        <p:spPr bwMode="auto">
          <a:xfrm flipH="1">
            <a:off x="4083050" y="3554413"/>
            <a:ext cx="720725" cy="871537"/>
          </a:xfrm>
          <a:prstGeom prst="line">
            <a:avLst/>
          </a:prstGeom>
          <a:noFill/>
          <a:ln w="23813">
            <a:solidFill>
              <a:srgbClr val="000000"/>
            </a:solidFill>
            <a:round/>
            <a:headEnd/>
            <a:tailEnd/>
          </a:ln>
        </p:spPr>
        <p:txBody>
          <a:bodyPr/>
          <a:lstStyle/>
          <a:p>
            <a:endParaRPr lang="ko-KR" altLang="en-US"/>
          </a:p>
        </p:txBody>
      </p:sp>
      <p:sp>
        <p:nvSpPr>
          <p:cNvPr id="1243181" name="Rectangle 45"/>
          <p:cNvSpPr>
            <a:spLocks noChangeArrowheads="1"/>
          </p:cNvSpPr>
          <p:nvPr/>
        </p:nvSpPr>
        <p:spPr bwMode="auto">
          <a:xfrm>
            <a:off x="2959100" y="4506913"/>
            <a:ext cx="3143250" cy="274637"/>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modules in this range are </a:t>
            </a:r>
            <a:endParaRPr lang="en-US" altLang="ko-KR">
              <a:solidFill>
                <a:schemeClr val="bg1"/>
              </a:solidFill>
              <a:effectLst>
                <a:outerShdw blurRad="38100" dist="38100" dir="2700000" algn="tl">
                  <a:srgbClr val="C0C0C0"/>
                </a:outerShdw>
              </a:effectLst>
              <a:ea typeface="굴림" pitchFamily="50" charset="-127"/>
            </a:endParaRPr>
          </a:p>
        </p:txBody>
      </p:sp>
      <p:sp>
        <p:nvSpPr>
          <p:cNvPr id="1243182" name="Rectangle 46"/>
          <p:cNvSpPr>
            <a:spLocks noChangeArrowheads="1"/>
          </p:cNvSpPr>
          <p:nvPr/>
        </p:nvSpPr>
        <p:spPr bwMode="auto">
          <a:xfrm>
            <a:off x="2959100" y="4759325"/>
            <a:ext cx="2058988" cy="274638"/>
          </a:xfrm>
          <a:prstGeom prst="rect">
            <a:avLst/>
          </a:prstGeom>
          <a:noFill/>
          <a:ln w="9525">
            <a:noFill/>
            <a:miter lim="800000"/>
            <a:headEnd/>
            <a:tailEnd/>
          </a:ln>
        </p:spPr>
        <p:txBody>
          <a:bodyPr wrap="none" lIns="0" tIns="0" rIns="0" bIns="0">
            <a:spAutoFit/>
          </a:bodyPr>
          <a:lstStyle/>
          <a:p>
            <a:pPr>
              <a:defRPr/>
            </a:pPr>
            <a:r>
              <a:rPr lang="en-US" altLang="ko-KR" sz="2000">
                <a:solidFill>
                  <a:schemeClr val="bg1"/>
                </a:solidFill>
                <a:effectLst>
                  <a:outerShdw blurRad="38100" dist="38100" dir="2700000" algn="tl">
                    <a:srgbClr val="C0C0C0"/>
                  </a:outerShdw>
                </a:effectLst>
                <a:ea typeface="굴림" pitchFamily="50" charset="-127"/>
              </a:rPr>
              <a:t>more error prone</a:t>
            </a:r>
            <a:endParaRPr lang="en-US" altLang="ko-KR">
              <a:solidFill>
                <a:schemeClr val="bg1"/>
              </a:solidFill>
              <a:effectLst>
                <a:outerShdw blurRad="38100" dist="38100" dir="2700000" algn="tl">
                  <a:srgbClr val="C0C0C0"/>
                </a:outerShdw>
              </a:effectLst>
              <a:ea typeface="굴림" pitchFamily="50" charset="-127"/>
            </a:endParaRPr>
          </a:p>
        </p:txBody>
      </p:sp>
      <p:sp>
        <p:nvSpPr>
          <p:cNvPr id="34865" name="Freeform 47"/>
          <p:cNvSpPr>
            <a:spLocks/>
          </p:cNvSpPr>
          <p:nvPr/>
        </p:nvSpPr>
        <p:spPr bwMode="auto">
          <a:xfrm>
            <a:off x="2927350" y="2300288"/>
            <a:ext cx="2879725" cy="1538287"/>
          </a:xfrm>
          <a:custGeom>
            <a:avLst/>
            <a:gdLst>
              <a:gd name="T0" fmla="*/ 0 w 1814"/>
              <a:gd name="T1" fmla="*/ 0 h 969"/>
              <a:gd name="T2" fmla="*/ 0 w 1814"/>
              <a:gd name="T3" fmla="*/ 2147483647 h 969"/>
              <a:gd name="T4" fmla="*/ 0 w 1814"/>
              <a:gd name="T5" fmla="*/ 2147483647 h 969"/>
              <a:gd name="T6" fmla="*/ 2147483647 w 1814"/>
              <a:gd name="T7" fmla="*/ 2147483647 h 969"/>
              <a:gd name="T8" fmla="*/ 2147483647 w 1814"/>
              <a:gd name="T9" fmla="*/ 2147483647 h 969"/>
              <a:gd name="T10" fmla="*/ 0 60000 65536"/>
              <a:gd name="T11" fmla="*/ 0 60000 65536"/>
              <a:gd name="T12" fmla="*/ 0 60000 65536"/>
              <a:gd name="T13" fmla="*/ 0 60000 65536"/>
              <a:gd name="T14" fmla="*/ 0 60000 65536"/>
              <a:gd name="T15" fmla="*/ 0 w 1814"/>
              <a:gd name="T16" fmla="*/ 0 h 969"/>
              <a:gd name="T17" fmla="*/ 1814 w 1814"/>
              <a:gd name="T18" fmla="*/ 969 h 969"/>
            </a:gdLst>
            <a:ahLst/>
            <a:cxnLst>
              <a:cxn ang="T10">
                <a:pos x="T0" y="T1"/>
              </a:cxn>
              <a:cxn ang="T11">
                <a:pos x="T2" y="T3"/>
              </a:cxn>
              <a:cxn ang="T12">
                <a:pos x="T4" y="T5"/>
              </a:cxn>
              <a:cxn ang="T13">
                <a:pos x="T6" y="T7"/>
              </a:cxn>
              <a:cxn ang="T14">
                <a:pos x="T8" y="T9"/>
              </a:cxn>
            </a:cxnLst>
            <a:rect l="T15" t="T16" r="T17" b="T18"/>
            <a:pathLst>
              <a:path w="1814" h="969">
                <a:moveTo>
                  <a:pt x="0" y="0"/>
                </a:moveTo>
                <a:lnTo>
                  <a:pt x="0" y="969"/>
                </a:lnTo>
                <a:lnTo>
                  <a:pt x="1814" y="969"/>
                </a:lnTo>
              </a:path>
            </a:pathLst>
          </a:custGeom>
          <a:noFill/>
          <a:ln w="44450">
            <a:solidFill>
              <a:srgbClr val="000000"/>
            </a:solidFill>
            <a:round/>
            <a:headEnd/>
            <a:tailEnd/>
          </a:ln>
        </p:spPr>
        <p:txBody>
          <a:bodyPr/>
          <a:lstStyle/>
          <a:p>
            <a:endParaRPr lang="ko-KR" altLang="en-US">
              <a:ea typeface="굴림" pitchFamily="50" charset="-127"/>
            </a:endParaRPr>
          </a:p>
        </p:txBody>
      </p:sp>
      <p:sp>
        <p:nvSpPr>
          <p:cNvPr id="34866" name="Freeform 48"/>
          <p:cNvSpPr>
            <a:spLocks/>
          </p:cNvSpPr>
          <p:nvPr/>
        </p:nvSpPr>
        <p:spPr bwMode="auto">
          <a:xfrm>
            <a:off x="2908300" y="2279650"/>
            <a:ext cx="2878138" cy="1538288"/>
          </a:xfrm>
          <a:custGeom>
            <a:avLst/>
            <a:gdLst>
              <a:gd name="T0" fmla="*/ 0 w 1813"/>
              <a:gd name="T1" fmla="*/ 0 h 969"/>
              <a:gd name="T2" fmla="*/ 0 w 1813"/>
              <a:gd name="T3" fmla="*/ 2147483647 h 969"/>
              <a:gd name="T4" fmla="*/ 2147483647 w 1813"/>
              <a:gd name="T5" fmla="*/ 2147483647 h 969"/>
              <a:gd name="T6" fmla="*/ 0 60000 65536"/>
              <a:gd name="T7" fmla="*/ 0 60000 65536"/>
              <a:gd name="T8" fmla="*/ 0 60000 65536"/>
              <a:gd name="T9" fmla="*/ 0 w 1813"/>
              <a:gd name="T10" fmla="*/ 0 h 969"/>
              <a:gd name="T11" fmla="*/ 1813 w 1813"/>
              <a:gd name="T12" fmla="*/ 969 h 969"/>
            </a:gdLst>
            <a:ahLst/>
            <a:cxnLst>
              <a:cxn ang="T6">
                <a:pos x="T0" y="T1"/>
              </a:cxn>
              <a:cxn ang="T7">
                <a:pos x="T2" y="T3"/>
              </a:cxn>
              <a:cxn ang="T8">
                <a:pos x="T4" y="T5"/>
              </a:cxn>
            </a:cxnLst>
            <a:rect l="T9" t="T10" r="T11" b="T12"/>
            <a:pathLst>
              <a:path w="1813" h="969">
                <a:moveTo>
                  <a:pt x="0" y="0"/>
                </a:moveTo>
                <a:lnTo>
                  <a:pt x="0" y="969"/>
                </a:lnTo>
                <a:lnTo>
                  <a:pt x="1813" y="969"/>
                </a:lnTo>
              </a:path>
            </a:pathLst>
          </a:custGeom>
          <a:noFill/>
          <a:ln w="44450">
            <a:solidFill>
              <a:srgbClr val="000000"/>
            </a:solidFill>
            <a:round/>
            <a:headEnd/>
            <a:tailEnd/>
          </a:ln>
        </p:spPr>
        <p:txBody>
          <a:bodyPr/>
          <a:lstStyle/>
          <a:p>
            <a:endParaRPr lang="ko-KR" altLang="en-US">
              <a:ea typeface="굴림" pitchFamily="50" charset="-127"/>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10243" name="슬라이드 번호 개체 틀 4"/>
          <p:cNvSpPr>
            <a:spLocks noGrp="1"/>
          </p:cNvSpPr>
          <p:nvPr>
            <p:ph type="sldNum" sz="quarter" idx="11"/>
          </p:nvPr>
        </p:nvSpPr>
        <p:spPr>
          <a:noFill/>
        </p:spPr>
        <p:txBody>
          <a:bodyPr/>
          <a:lstStyle/>
          <a:p>
            <a:fld id="{DFCD6C19-58C0-4CD9-A3EF-D12634D575F5}" type="slidenum">
              <a:rPr lang="ko-KR" altLang="en-US" smtClean="0"/>
              <a:pPr/>
              <a:t>2</a:t>
            </a:fld>
            <a:endParaRPr lang="en-US" altLang="ko-KR" smtClean="0"/>
          </a:p>
        </p:txBody>
      </p:sp>
      <p:sp>
        <p:nvSpPr>
          <p:cNvPr id="1190914" name="Rectangle 2"/>
          <p:cNvSpPr>
            <a:spLocks noGrp="1" noRot="1" noChangeArrowheads="1"/>
          </p:cNvSpPr>
          <p:nvPr>
            <p:ph type="title"/>
          </p:nvPr>
        </p:nvSpPr>
        <p:spPr/>
        <p:txBody>
          <a:bodyPr/>
          <a:lstStyle/>
          <a:p>
            <a:pPr eaLnBrk="1" hangingPunct="1">
              <a:defRPr/>
            </a:pPr>
            <a:r>
              <a:rPr lang="en-US" altLang="ko-KR" dirty="0">
                <a:latin typeface="Arial" pitchFamily="34" charset="0"/>
                <a:ea typeface="굴림" pitchFamily="50" charset="-127"/>
                <a:cs typeface="Arial" pitchFamily="34" charset="0"/>
              </a:rPr>
              <a:t>Overview of </a:t>
            </a:r>
            <a:r>
              <a:rPr lang="en-US" altLang="ko-KR" dirty="0" smtClean="0">
                <a:latin typeface="Arial" pitchFamily="34" charset="0"/>
                <a:ea typeface="굴림" pitchFamily="50" charset="-127"/>
                <a:cs typeface="Arial" pitchFamily="34" charset="0"/>
              </a:rPr>
              <a:t>Ch23. </a:t>
            </a:r>
            <a:r>
              <a:rPr lang="en-US" altLang="ko-KR" dirty="0">
                <a:latin typeface="Arial" pitchFamily="34" charset="0"/>
                <a:ea typeface="굴림" pitchFamily="50" charset="-127"/>
                <a:cs typeface="Arial" pitchFamily="34" charset="0"/>
              </a:rPr>
              <a:t>Testing </a:t>
            </a:r>
            <a:r>
              <a:rPr lang="en-US" altLang="ko-KR" dirty="0">
                <a:latin typeface="Arial" pitchFamily="34" charset="0"/>
                <a:ea typeface="굴림" pitchFamily="50" charset="-127"/>
                <a:cs typeface="Arial" pitchFamily="34" charset="0"/>
              </a:rPr>
              <a:t>Conventional </a:t>
            </a:r>
            <a:r>
              <a:rPr lang="en-US" altLang="ko-KR" dirty="0" smtClean="0">
                <a:latin typeface="Arial" pitchFamily="34" charset="0"/>
                <a:ea typeface="굴림" pitchFamily="50" charset="-127"/>
                <a:cs typeface="Arial" pitchFamily="34" charset="0"/>
              </a:rPr>
              <a:t>Applications</a:t>
            </a:r>
            <a:endParaRPr lang="en-US" altLang="ko-KR" dirty="0">
              <a:latin typeface="Arial" pitchFamily="34" charset="0"/>
              <a:ea typeface="굴림" pitchFamily="50" charset="-127"/>
              <a:cs typeface="Arial" pitchFamily="34" charset="0"/>
            </a:endParaRPr>
          </a:p>
        </p:txBody>
      </p:sp>
      <p:sp>
        <p:nvSpPr>
          <p:cNvPr id="1190915" name="Rectangle 3"/>
          <p:cNvSpPr>
            <a:spLocks noGrp="1" noRot="1" noChangeArrowheads="1"/>
          </p:cNvSpPr>
          <p:nvPr>
            <p:ph type="body" idx="1"/>
          </p:nvPr>
        </p:nvSpPr>
        <p:spPr>
          <a:xfrm>
            <a:off x="896938" y="1471613"/>
            <a:ext cx="8229600" cy="3998912"/>
          </a:xfrm>
        </p:spPr>
        <p:txBody>
          <a:bodyPr/>
          <a:lstStyle/>
          <a:p>
            <a:pPr eaLnBrk="1" hangingPunct="1">
              <a:lnSpc>
                <a:spcPct val="80000"/>
              </a:lnSpc>
              <a:defRPr/>
            </a:pPr>
            <a:r>
              <a:rPr lang="en-US" altLang="ko-KR" dirty="0" smtClean="0">
                <a:latin typeface="Arial" pitchFamily="34" charset="0"/>
                <a:ea typeface="굴림" pitchFamily="50" charset="-127"/>
                <a:cs typeface="Arial" pitchFamily="34" charset="0"/>
              </a:rPr>
              <a:t>23.1 </a:t>
            </a:r>
            <a:r>
              <a:rPr lang="en-US" altLang="ko-KR" dirty="0">
                <a:latin typeface="Arial" pitchFamily="34" charset="0"/>
                <a:ea typeface="굴림" pitchFamily="50" charset="-127"/>
                <a:cs typeface="Arial" pitchFamily="34" charset="0"/>
              </a:rPr>
              <a:t>Software Testing Fundamentals</a:t>
            </a:r>
          </a:p>
          <a:p>
            <a:pPr eaLnBrk="1" hangingPunct="1">
              <a:lnSpc>
                <a:spcPct val="80000"/>
              </a:lnSpc>
              <a:defRPr/>
            </a:pPr>
            <a:r>
              <a:rPr lang="en-US" altLang="ko-KR" dirty="0" smtClean="0">
                <a:latin typeface="Arial" pitchFamily="34" charset="0"/>
                <a:ea typeface="굴림" pitchFamily="50" charset="-127"/>
                <a:cs typeface="Arial" pitchFamily="34" charset="0"/>
              </a:rPr>
              <a:t>23.2 Internal</a:t>
            </a:r>
            <a:r>
              <a:rPr lang="ko-KR" altLang="en-US" dirty="0" smtClean="0">
                <a:latin typeface="Arial" pitchFamily="34" charset="0"/>
                <a:ea typeface="굴림" pitchFamily="50" charset="-127"/>
                <a:cs typeface="Arial" pitchFamily="34" charset="0"/>
              </a:rPr>
              <a:t> </a:t>
            </a:r>
            <a:r>
              <a:rPr lang="en-US" altLang="ko-KR" dirty="0" smtClean="0">
                <a:latin typeface="Arial" pitchFamily="34" charset="0"/>
                <a:ea typeface="굴림" pitchFamily="50" charset="-127"/>
                <a:cs typeface="Arial" pitchFamily="34" charset="0"/>
              </a:rPr>
              <a:t>and External Views of Testing </a:t>
            </a:r>
            <a:endParaRPr lang="en-US" altLang="ko-KR" dirty="0">
              <a:latin typeface="Arial" pitchFamily="34" charset="0"/>
              <a:ea typeface="굴림" pitchFamily="50" charset="-127"/>
              <a:cs typeface="Arial" pitchFamily="34" charset="0"/>
            </a:endParaRPr>
          </a:p>
          <a:p>
            <a:pPr eaLnBrk="1" hangingPunct="1">
              <a:lnSpc>
                <a:spcPct val="80000"/>
              </a:lnSpc>
              <a:defRPr/>
            </a:pPr>
            <a:r>
              <a:rPr lang="en-US" altLang="ko-KR" dirty="0" smtClean="0">
                <a:latin typeface="Arial" pitchFamily="34" charset="0"/>
                <a:ea typeface="굴림" pitchFamily="50" charset="-127"/>
                <a:cs typeface="Arial" pitchFamily="34" charset="0"/>
              </a:rPr>
              <a:t>23.3 </a:t>
            </a:r>
            <a:r>
              <a:rPr lang="en-US" altLang="ko-KR" dirty="0">
                <a:latin typeface="Arial" pitchFamily="34" charset="0"/>
                <a:ea typeface="굴림" pitchFamily="50" charset="-127"/>
                <a:cs typeface="Arial" pitchFamily="34" charset="0"/>
              </a:rPr>
              <a:t>White-Box Testing</a:t>
            </a:r>
          </a:p>
          <a:p>
            <a:pPr eaLnBrk="1" hangingPunct="1">
              <a:lnSpc>
                <a:spcPct val="80000"/>
              </a:lnSpc>
              <a:defRPr/>
            </a:pPr>
            <a:r>
              <a:rPr lang="en-US" altLang="ko-KR" dirty="0" smtClean="0">
                <a:latin typeface="Arial" pitchFamily="34" charset="0"/>
                <a:ea typeface="굴림" pitchFamily="50" charset="-127"/>
                <a:cs typeface="Arial" pitchFamily="34" charset="0"/>
              </a:rPr>
              <a:t>23.4 </a:t>
            </a:r>
            <a:r>
              <a:rPr lang="en-US" altLang="ko-KR" dirty="0">
                <a:latin typeface="Arial" pitchFamily="34" charset="0"/>
                <a:ea typeface="굴림" pitchFamily="50" charset="-127"/>
                <a:cs typeface="Arial" pitchFamily="34" charset="0"/>
              </a:rPr>
              <a:t>Basis Path Testing</a:t>
            </a:r>
          </a:p>
          <a:p>
            <a:pPr lvl="1" eaLnBrk="1" hangingPunct="1">
              <a:lnSpc>
                <a:spcPct val="80000"/>
              </a:lnSpc>
              <a:defRPr/>
            </a:pPr>
            <a:r>
              <a:rPr lang="en-US" altLang="ko-KR" dirty="0" smtClean="0">
                <a:latin typeface="Arial" pitchFamily="34" charset="0"/>
                <a:ea typeface="굴림" pitchFamily="50" charset="-127"/>
                <a:cs typeface="Arial" pitchFamily="34" charset="0"/>
              </a:rPr>
              <a:t>Flow </a:t>
            </a:r>
            <a:r>
              <a:rPr lang="en-US" altLang="ko-KR" dirty="0">
                <a:latin typeface="Arial" pitchFamily="34" charset="0"/>
                <a:ea typeface="굴림" pitchFamily="50" charset="-127"/>
                <a:cs typeface="Arial" pitchFamily="34" charset="0"/>
              </a:rPr>
              <a:t>Graph Notation</a:t>
            </a:r>
          </a:p>
          <a:p>
            <a:pPr lvl="1" eaLnBrk="1" hangingPunct="1">
              <a:lnSpc>
                <a:spcPct val="80000"/>
              </a:lnSpc>
              <a:defRPr/>
            </a:pPr>
            <a:r>
              <a:rPr lang="en-US" altLang="ko-KR" dirty="0">
                <a:latin typeface="Arial" pitchFamily="34" charset="0"/>
                <a:ea typeface="굴림" pitchFamily="50" charset="-127"/>
                <a:cs typeface="Arial" pitchFamily="34" charset="0"/>
              </a:rPr>
              <a:t>Independent Program Paths</a:t>
            </a:r>
          </a:p>
          <a:p>
            <a:pPr lvl="1" eaLnBrk="1" hangingPunct="1">
              <a:lnSpc>
                <a:spcPct val="80000"/>
              </a:lnSpc>
              <a:defRPr/>
            </a:pPr>
            <a:r>
              <a:rPr lang="en-US" altLang="ko-KR" dirty="0">
                <a:latin typeface="Arial" pitchFamily="34" charset="0"/>
                <a:ea typeface="굴림" pitchFamily="50" charset="-127"/>
                <a:cs typeface="Arial" pitchFamily="34" charset="0"/>
              </a:rPr>
              <a:t>Deriving Test Cases</a:t>
            </a:r>
          </a:p>
          <a:p>
            <a:pPr lvl="1" eaLnBrk="1" hangingPunct="1">
              <a:lnSpc>
                <a:spcPct val="80000"/>
              </a:lnSpc>
              <a:defRPr/>
            </a:pPr>
            <a:r>
              <a:rPr lang="en-US" altLang="ko-KR" dirty="0">
                <a:latin typeface="Arial" pitchFamily="34" charset="0"/>
                <a:ea typeface="굴림" pitchFamily="50" charset="-127"/>
                <a:cs typeface="Arial" pitchFamily="34" charset="0"/>
              </a:rPr>
              <a:t>Graph Matrices</a:t>
            </a:r>
          </a:p>
          <a:p>
            <a:pPr eaLnBrk="1" hangingPunct="1">
              <a:lnSpc>
                <a:spcPct val="80000"/>
              </a:lnSpc>
              <a:defRPr/>
            </a:pPr>
            <a:r>
              <a:rPr lang="en-US" altLang="ko-KR" dirty="0" smtClean="0">
                <a:latin typeface="Arial" pitchFamily="34" charset="0"/>
                <a:ea typeface="굴림" pitchFamily="50" charset="-127"/>
                <a:cs typeface="Arial" pitchFamily="34" charset="0"/>
              </a:rPr>
              <a:t>23.5 </a:t>
            </a:r>
            <a:r>
              <a:rPr lang="en-US" altLang="ko-KR" dirty="0">
                <a:latin typeface="Arial" pitchFamily="34" charset="0"/>
                <a:ea typeface="굴림" pitchFamily="50" charset="-127"/>
                <a:cs typeface="Arial" pitchFamily="34" charset="0"/>
              </a:rPr>
              <a:t>Control Structure Testing</a:t>
            </a:r>
          </a:p>
          <a:p>
            <a:pPr lvl="1" eaLnBrk="1" hangingPunct="1">
              <a:lnSpc>
                <a:spcPct val="80000"/>
              </a:lnSpc>
              <a:defRPr/>
            </a:pPr>
            <a:r>
              <a:rPr lang="en-US" altLang="ko-KR" dirty="0">
                <a:latin typeface="Arial" pitchFamily="34" charset="0"/>
                <a:ea typeface="굴림" pitchFamily="50" charset="-127"/>
                <a:cs typeface="Arial" pitchFamily="34" charset="0"/>
              </a:rPr>
              <a:t>Condition Testing</a:t>
            </a:r>
          </a:p>
          <a:p>
            <a:pPr lvl="1" eaLnBrk="1" hangingPunct="1">
              <a:lnSpc>
                <a:spcPct val="80000"/>
              </a:lnSpc>
              <a:defRPr/>
            </a:pPr>
            <a:r>
              <a:rPr lang="en-US" altLang="ko-KR" dirty="0">
                <a:latin typeface="Arial" pitchFamily="34" charset="0"/>
                <a:ea typeface="굴림" pitchFamily="50" charset="-127"/>
                <a:cs typeface="Arial" pitchFamily="34" charset="0"/>
              </a:rPr>
              <a:t>Data Flow Testing</a:t>
            </a:r>
          </a:p>
          <a:p>
            <a:pPr lvl="1" eaLnBrk="1" hangingPunct="1">
              <a:lnSpc>
                <a:spcPct val="80000"/>
              </a:lnSpc>
              <a:defRPr/>
            </a:pPr>
            <a:r>
              <a:rPr lang="en-US" altLang="ko-KR" dirty="0">
                <a:latin typeface="Arial" pitchFamily="34" charset="0"/>
                <a:ea typeface="굴림" pitchFamily="50" charset="-127"/>
                <a:cs typeface="Arial" pitchFamily="34" charset="0"/>
              </a:rPr>
              <a:t>Loop </a:t>
            </a:r>
            <a:r>
              <a:rPr lang="en-US" altLang="ko-KR" dirty="0" smtClean="0">
                <a:latin typeface="Arial" pitchFamily="34" charset="0"/>
                <a:ea typeface="굴림" pitchFamily="50" charset="-127"/>
                <a:cs typeface="Arial" pitchFamily="34" charset="0"/>
              </a:rPr>
              <a:t>Testing</a:t>
            </a:r>
          </a:p>
          <a:p>
            <a:pPr eaLnBrk="1" hangingPunct="1">
              <a:lnSpc>
                <a:spcPct val="80000"/>
              </a:lnSpc>
              <a:defRPr/>
            </a:pPr>
            <a:r>
              <a:rPr lang="en-US" altLang="ko-KR" dirty="0" smtClean="0">
                <a:latin typeface="Arial" pitchFamily="34" charset="0"/>
                <a:ea typeface="굴림" pitchFamily="50" charset="-127"/>
                <a:cs typeface="Arial" pitchFamily="34" charset="0"/>
              </a:rPr>
              <a:t>23.6 Black-box Testing</a:t>
            </a:r>
            <a:endParaRPr lang="en-US" altLang="ko-KR" dirty="0">
              <a:latin typeface="Arial" pitchFamily="34" charset="0"/>
              <a:ea typeface="굴림" pitchFamily="50" charset="-127"/>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바닥글 개체 틀 1"/>
          <p:cNvSpPr>
            <a:spLocks noGrp="1"/>
          </p:cNvSpPr>
          <p:nvPr>
            <p:ph type="ftr" sz="quarter" idx="10"/>
          </p:nvPr>
        </p:nvSpPr>
        <p:spPr>
          <a:noFill/>
        </p:spPr>
        <p:txBody>
          <a:bodyPr/>
          <a:lstStyle/>
          <a:p>
            <a:r>
              <a:rPr lang="en-US" altLang="ko-KR" dirty="0" smtClean="0"/>
              <a:t>CS350   </a:t>
            </a:r>
          </a:p>
        </p:txBody>
      </p:sp>
      <p:sp>
        <p:nvSpPr>
          <p:cNvPr id="35843" name="슬라이드 번호 개체 틀 2"/>
          <p:cNvSpPr>
            <a:spLocks noGrp="1"/>
          </p:cNvSpPr>
          <p:nvPr>
            <p:ph type="sldNum" sz="quarter" idx="11"/>
          </p:nvPr>
        </p:nvSpPr>
        <p:spPr>
          <a:noFill/>
        </p:spPr>
        <p:txBody>
          <a:bodyPr/>
          <a:lstStyle/>
          <a:p>
            <a:fld id="{EA18891A-D12B-45E5-9B6C-B2F6D550E0A4}" type="slidenum">
              <a:rPr lang="ko-KR" altLang="en-US" smtClean="0"/>
              <a:pPr/>
              <a:t>20</a:t>
            </a:fld>
            <a:endParaRPr lang="en-US" altLang="ko-KR" smtClean="0"/>
          </a:p>
        </p:txBody>
      </p:sp>
      <p:sp>
        <p:nvSpPr>
          <p:cNvPr id="2" name="제목 1"/>
          <p:cNvSpPr>
            <a:spLocks noGrp="1"/>
          </p:cNvSpPr>
          <p:nvPr>
            <p:ph type="title" idx="4294967295"/>
          </p:nvPr>
        </p:nvSpPr>
        <p:spPr>
          <a:xfrm>
            <a:off x="457200" y="244475"/>
            <a:ext cx="8229600" cy="560388"/>
          </a:xfrm>
        </p:spPr>
        <p:txBody>
          <a:bodyPr>
            <a:normAutofit/>
          </a:bodyPr>
          <a:lstStyle/>
          <a:p>
            <a:pPr eaLnBrk="1" hangingPunct="1">
              <a:defRPr/>
            </a:pPr>
            <a:r>
              <a:rPr lang="en-US" altLang="ko-KR" sz="2900" i="1" dirty="0">
                <a:latin typeface="Arial" pitchFamily="34" charset="0"/>
                <a:ea typeface="굴림" pitchFamily="50" charset="-127"/>
                <a:cs typeface="Arial" pitchFamily="34" charset="0"/>
              </a:rPr>
              <a:t>Using </a:t>
            </a:r>
            <a:r>
              <a:rPr lang="en-US" altLang="ko-KR" sz="2900" i="1" dirty="0" err="1">
                <a:latin typeface="Arial" pitchFamily="34" charset="0"/>
                <a:ea typeface="굴림" pitchFamily="50" charset="-127"/>
                <a:cs typeface="Arial" pitchFamily="34" charset="0"/>
              </a:rPr>
              <a:t>Cyclomatic</a:t>
            </a:r>
            <a:r>
              <a:rPr lang="en-US" altLang="ko-KR" sz="2900" i="1" dirty="0">
                <a:latin typeface="Arial" pitchFamily="34" charset="0"/>
                <a:ea typeface="굴림" pitchFamily="50" charset="-127"/>
                <a:cs typeface="Arial" pitchFamily="34" charset="0"/>
              </a:rPr>
              <a:t> Complexity</a:t>
            </a:r>
            <a:r>
              <a:rPr lang="ko-KR" altLang="en-US" sz="2900" i="1" dirty="0">
                <a:latin typeface="Arial" pitchFamily="34" charset="0"/>
                <a:ea typeface="굴림" pitchFamily="50" charset="-127"/>
                <a:cs typeface="Arial" pitchFamily="34" charset="0"/>
              </a:rPr>
              <a:t> </a:t>
            </a:r>
            <a:r>
              <a:rPr lang="en-US" altLang="ko-KR" sz="2900" i="1" dirty="0">
                <a:latin typeface="Arial" pitchFamily="34" charset="0"/>
                <a:ea typeface="굴림" pitchFamily="50" charset="-127"/>
                <a:cs typeface="Arial" pitchFamily="34" charset="0"/>
              </a:rPr>
              <a:t>(</a:t>
            </a:r>
            <a:r>
              <a:rPr lang="en-US" altLang="ko-KR" sz="2900" i="1" dirty="0" smtClean="0">
                <a:latin typeface="Arial" pitchFamily="34" charset="0"/>
                <a:ea typeface="굴림" pitchFamily="50" charset="-127"/>
                <a:cs typeface="Arial" pitchFamily="34" charset="0"/>
              </a:rPr>
              <a:t>pg504)</a:t>
            </a:r>
            <a:endParaRPr lang="ko-KR" altLang="en-US" sz="2900" dirty="0">
              <a:latin typeface="Arial" pitchFamily="34" charset="0"/>
              <a:ea typeface="굴림" pitchFamily="50" charset="-127"/>
              <a:cs typeface="Arial" pitchFamily="34" charset="0"/>
            </a:endParaRPr>
          </a:p>
        </p:txBody>
      </p:sp>
      <p:sp>
        <p:nvSpPr>
          <p:cNvPr id="3" name="내용 개체 틀 2"/>
          <p:cNvSpPr>
            <a:spLocks noGrp="1"/>
          </p:cNvSpPr>
          <p:nvPr>
            <p:ph sz="half" idx="4294967295"/>
          </p:nvPr>
        </p:nvSpPr>
        <p:spPr>
          <a:xfrm>
            <a:off x="457200" y="795338"/>
            <a:ext cx="4038600" cy="4625975"/>
          </a:xfrm>
        </p:spPr>
        <p:txBody>
          <a:bodyPr/>
          <a:lstStyle/>
          <a:p>
            <a:pPr eaLnBrk="1" hangingPunct="1">
              <a:defRPr/>
            </a:pPr>
            <a:r>
              <a:rPr lang="en-US" altLang="ko-KR" sz="1800" b="1" dirty="0">
                <a:latin typeface="Arial" pitchFamily="34" charset="0"/>
                <a:ea typeface="굴림" pitchFamily="50" charset="-127"/>
                <a:cs typeface="Arial" pitchFamily="34" charset="0"/>
              </a:rPr>
              <a:t>The scene: </a:t>
            </a:r>
          </a:p>
          <a:p>
            <a:pPr lvl="1" eaLnBrk="1" hangingPunct="1">
              <a:defRPr/>
            </a:pPr>
            <a:r>
              <a:rPr lang="en-US" altLang="ko-KR" sz="1400" dirty="0" err="1">
                <a:latin typeface="Arial" pitchFamily="34" charset="0"/>
                <a:ea typeface="굴림" pitchFamily="50" charset="-127"/>
                <a:cs typeface="Arial" pitchFamily="34" charset="0"/>
              </a:rPr>
              <a:t>Shakira's</a:t>
            </a:r>
            <a:r>
              <a:rPr lang="en-US" altLang="ko-KR" sz="1400" dirty="0">
                <a:latin typeface="Arial" pitchFamily="34" charset="0"/>
                <a:ea typeface="굴림" pitchFamily="50" charset="-127"/>
                <a:cs typeface="Arial" pitchFamily="34" charset="0"/>
              </a:rPr>
              <a:t> cubicle.</a:t>
            </a:r>
            <a:endParaRPr lang="ko-KR" altLang="en-US" sz="1400" dirty="0">
              <a:latin typeface="Arial" pitchFamily="34" charset="0"/>
              <a:ea typeface="굴림" pitchFamily="50" charset="-127"/>
              <a:cs typeface="Arial" pitchFamily="34" charset="0"/>
            </a:endParaRPr>
          </a:p>
          <a:p>
            <a:pPr eaLnBrk="1" hangingPunct="1">
              <a:defRPr/>
            </a:pPr>
            <a:r>
              <a:rPr lang="en-US" altLang="ko-KR" sz="1800" b="1" dirty="0">
                <a:latin typeface="Arial" pitchFamily="34" charset="0"/>
                <a:ea typeface="굴림" pitchFamily="50" charset="-127"/>
                <a:cs typeface="Arial" pitchFamily="34" charset="0"/>
              </a:rPr>
              <a:t>The players: </a:t>
            </a:r>
          </a:p>
          <a:p>
            <a:pPr lvl="1" eaLnBrk="1" hangingPunct="1">
              <a:defRPr/>
            </a:pPr>
            <a:r>
              <a:rPr lang="en-US" altLang="ko-KR" sz="1400" dirty="0" err="1">
                <a:solidFill>
                  <a:srgbClr val="FF6699"/>
                </a:solidFill>
                <a:latin typeface="Arial" pitchFamily="34" charset="0"/>
                <a:ea typeface="굴림" pitchFamily="50" charset="-127"/>
                <a:cs typeface="Arial" pitchFamily="34" charset="0"/>
              </a:rPr>
              <a:t>Vinod</a:t>
            </a:r>
            <a:r>
              <a:rPr lang="en-US" altLang="ko-KR" sz="1400" dirty="0" err="1">
                <a:latin typeface="Arial" pitchFamily="34" charset="0"/>
                <a:ea typeface="굴림" pitchFamily="50" charset="-127"/>
                <a:cs typeface="Arial" pitchFamily="34" charset="0"/>
              </a:rPr>
              <a:t>,</a:t>
            </a:r>
            <a:r>
              <a:rPr lang="en-US" altLang="ko-KR" sz="1400" dirty="0" err="1">
                <a:solidFill>
                  <a:srgbClr val="FF6699"/>
                </a:solidFill>
                <a:latin typeface="Arial" pitchFamily="34" charset="0"/>
                <a:ea typeface="굴림" pitchFamily="50" charset="-127"/>
                <a:cs typeface="Arial" pitchFamily="34" charset="0"/>
              </a:rPr>
              <a:t>Shakira</a:t>
            </a:r>
            <a:endParaRPr lang="en-US" altLang="ko-KR" sz="1400" dirty="0">
              <a:solidFill>
                <a:srgbClr val="FF6699"/>
              </a:solidFill>
              <a:latin typeface="Arial" pitchFamily="34" charset="0"/>
              <a:ea typeface="굴림" pitchFamily="50" charset="-127"/>
              <a:cs typeface="Arial" pitchFamily="34" charset="0"/>
            </a:endParaRPr>
          </a:p>
          <a:p>
            <a:pPr lvl="1" eaLnBrk="1" hangingPunct="1">
              <a:buFont typeface="Wingdings" pitchFamily="2" charset="2"/>
              <a:buNone/>
              <a:defRPr/>
            </a:pPr>
            <a:r>
              <a:rPr lang="en-US" altLang="ko-KR" sz="1400" dirty="0">
                <a:latin typeface="Arial" pitchFamily="34" charset="0"/>
                <a:ea typeface="굴림" pitchFamily="50" charset="-127"/>
                <a:cs typeface="Arial" pitchFamily="34" charset="0"/>
              </a:rPr>
              <a:t>	members of the </a:t>
            </a:r>
            <a:r>
              <a:rPr lang="en-US" altLang="ko-KR" sz="1400" i="1" dirty="0" err="1">
                <a:latin typeface="Arial" pitchFamily="34" charset="0"/>
                <a:ea typeface="굴림" pitchFamily="50" charset="-127"/>
                <a:cs typeface="Arial" pitchFamily="34" charset="0"/>
              </a:rPr>
              <a:t>SafeHome</a:t>
            </a:r>
            <a:r>
              <a:rPr lang="en-US" altLang="ko-KR" sz="1400" i="1" dirty="0">
                <a:latin typeface="Arial" pitchFamily="34" charset="0"/>
                <a:ea typeface="굴림" pitchFamily="50" charset="-127"/>
                <a:cs typeface="Arial" pitchFamily="34" charset="0"/>
              </a:rPr>
              <a:t> </a:t>
            </a:r>
            <a:r>
              <a:rPr lang="en-US" altLang="ko-KR" sz="1400" dirty="0">
                <a:latin typeface="Arial" pitchFamily="34" charset="0"/>
                <a:ea typeface="굴림" pitchFamily="50" charset="-127"/>
                <a:cs typeface="Arial" pitchFamily="34" charset="0"/>
              </a:rPr>
              <a:t>software engineering team who are working on test planning for the security function.</a:t>
            </a:r>
            <a:endParaRPr lang="ko-KR" altLang="en-US" sz="1400" dirty="0">
              <a:latin typeface="Arial" pitchFamily="34" charset="0"/>
              <a:ea typeface="굴림" pitchFamily="50" charset="-127"/>
              <a:cs typeface="Arial" pitchFamily="34" charset="0"/>
            </a:endParaRPr>
          </a:p>
          <a:p>
            <a:pPr eaLnBrk="1" hangingPunct="1">
              <a:defRPr/>
            </a:pPr>
            <a:r>
              <a:rPr lang="en-US" altLang="ko-KR" sz="1800" b="1" dirty="0">
                <a:latin typeface="Arial" pitchFamily="34" charset="0"/>
                <a:ea typeface="굴림" pitchFamily="50" charset="-127"/>
                <a:cs typeface="Arial" pitchFamily="34" charset="0"/>
              </a:rPr>
              <a:t>The conversation:</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Look ... I know that we should unit test </a:t>
            </a:r>
            <a:r>
              <a:rPr lang="en-US" altLang="ko-KR" sz="1800" dirty="0" smtClean="0">
                <a:latin typeface="Arial" pitchFamily="34" charset="0"/>
                <a:ea typeface="굴림" pitchFamily="50" charset="-127"/>
                <a:cs typeface="Arial" pitchFamily="34" charset="0"/>
              </a:rPr>
              <a:t>all </a:t>
            </a:r>
            <a:r>
              <a:rPr lang="en-US" altLang="ko-KR" sz="1800" dirty="0">
                <a:latin typeface="Arial" pitchFamily="34" charset="0"/>
                <a:ea typeface="굴림" pitchFamily="50" charset="-127"/>
                <a:cs typeface="Arial" pitchFamily="34" charset="0"/>
              </a:rPr>
              <a:t>the components for the security function, but there are a lot of 'em and if you consider the number of operations that have to be exercised, I don't know ... </a:t>
            </a:r>
            <a:endParaRPr lang="ko-KR" altLang="en-US" sz="1800" dirty="0">
              <a:latin typeface="Arial" pitchFamily="34" charset="0"/>
              <a:ea typeface="굴림" pitchFamily="50" charset="-127"/>
              <a:cs typeface="Arial" pitchFamily="34" charset="0"/>
            </a:endParaRPr>
          </a:p>
        </p:txBody>
      </p:sp>
      <p:sp>
        <p:nvSpPr>
          <p:cNvPr id="4" name="내용 개체 틀 3"/>
          <p:cNvSpPr>
            <a:spLocks noGrp="1"/>
          </p:cNvSpPr>
          <p:nvPr>
            <p:ph sz="half" idx="4294967295"/>
          </p:nvPr>
        </p:nvSpPr>
        <p:spPr>
          <a:xfrm>
            <a:off x="4648200" y="795338"/>
            <a:ext cx="4038600" cy="4625975"/>
          </a:xfrm>
        </p:spPr>
        <p:txBody>
          <a:bodyPr/>
          <a:lstStyle/>
          <a:p>
            <a:pPr eaLnBrk="1" hangingPunct="1">
              <a:buFont typeface="Wingdings" pitchFamily="2" charset="2"/>
              <a:buNone/>
              <a:defRPr/>
            </a:pPr>
            <a:r>
              <a:rPr lang="en-US" altLang="ko-KR" sz="1800" dirty="0">
                <a:latin typeface="Arial" pitchFamily="34" charset="0"/>
                <a:ea typeface="굴림" pitchFamily="50" charset="-127"/>
                <a:cs typeface="Arial" pitchFamily="34" charset="0"/>
              </a:rPr>
              <a:t>	maybe we should forget white-box testing, integrate everything, and start running black-box tests.</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You figure we don't have enough time to do component tests, exercise the operations, and then integrate?</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The deadline for the first increment is getting closer than I'd like ... yeah, I'm concerned.</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Why don't you at least run white-box tests on the operations that are likely to be the most error prone?</a:t>
            </a:r>
            <a:endParaRPr lang="ko-KR" altLang="en-US" sz="1800" dirty="0">
              <a:latin typeface="Arial" pitchFamily="34" charset="0"/>
              <a:ea typeface="굴림" pitchFamily="50" charset="-127"/>
              <a:cs typeface="Arial" pitchFamily="34" charset="0"/>
            </a:endParaRPr>
          </a:p>
        </p:txBody>
      </p:sp>
      <p:sp>
        <p:nvSpPr>
          <p:cNvPr id="35847" name="바닥글 개체 틀 4"/>
          <p:cNvSpPr txBox="1">
            <a:spLocks noGrp="1"/>
          </p:cNvSpPr>
          <p:nvPr/>
        </p:nvSpPr>
        <p:spPr bwMode="auto">
          <a:xfrm>
            <a:off x="933450" y="5759450"/>
            <a:ext cx="1500188" cy="249238"/>
          </a:xfrm>
          <a:prstGeom prst="rect">
            <a:avLst/>
          </a:prstGeom>
          <a:noFill/>
          <a:ln w="9525">
            <a:noFill/>
            <a:miter lim="800000"/>
            <a:headEnd/>
            <a:tailEnd/>
          </a:ln>
        </p:spPr>
        <p:txBody>
          <a:bodyPr anchor="b"/>
          <a:lstStyle/>
          <a:p>
            <a:pPr>
              <a:spcBef>
                <a:spcPct val="50000"/>
              </a:spcBef>
            </a:pPr>
            <a:r>
              <a:rPr lang="en-US" altLang="ko-KR" sz="1000" b="0" dirty="0">
                <a:latin typeface="Avant Garde" charset="0"/>
                <a:ea typeface="굴림" pitchFamily="50" charset="-127"/>
              </a:rPr>
              <a:t>CS350 </a:t>
            </a:r>
            <a:r>
              <a:rPr lang="en-US" altLang="ko-KR" sz="1000" b="0" dirty="0" smtClean="0">
                <a:latin typeface="Avant Garde" charset="0"/>
                <a:ea typeface="굴림" pitchFamily="50" charset="-127"/>
              </a:rPr>
              <a:t>  </a:t>
            </a:r>
            <a:endParaRPr lang="en-US" altLang="ko-KR" sz="1000" b="0" dirty="0">
              <a:solidFill>
                <a:schemeClr val="bg1"/>
              </a:solidFill>
              <a:latin typeface="Avant Garde" charset="0"/>
              <a:ea typeface="굴림" pitchFamily="50" charset="-127"/>
            </a:endParaRPr>
          </a:p>
        </p:txBody>
      </p:sp>
      <p:sp>
        <p:nvSpPr>
          <p:cNvPr id="35848" name="슬라이드 번호 개체 틀 5"/>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E2EE3BEE-5FD6-4140-8C69-54DCD0E786C2}" type="slidenum">
              <a:rPr lang="ko-KR" altLang="en-US" sz="1200" b="0">
                <a:latin typeface="Arial" charset="0"/>
                <a:ea typeface="굴림" pitchFamily="50" charset="-127"/>
              </a:rPr>
              <a:pPr algn="r" eaLnBrk="1" hangingPunct="1">
                <a:lnSpc>
                  <a:spcPct val="100000"/>
                </a:lnSpc>
              </a:pPr>
              <a:t>20</a:t>
            </a:fld>
            <a:endParaRPr lang="en-US" altLang="ko-KR" sz="1200" b="0">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바닥글 개체 틀 1"/>
          <p:cNvSpPr>
            <a:spLocks noGrp="1"/>
          </p:cNvSpPr>
          <p:nvPr>
            <p:ph type="ftr" sz="quarter" idx="10"/>
          </p:nvPr>
        </p:nvSpPr>
        <p:spPr>
          <a:noFill/>
        </p:spPr>
        <p:txBody>
          <a:bodyPr/>
          <a:lstStyle/>
          <a:p>
            <a:r>
              <a:rPr lang="en-US" altLang="ko-KR" dirty="0" smtClean="0"/>
              <a:t>CS350   </a:t>
            </a:r>
          </a:p>
        </p:txBody>
      </p:sp>
      <p:sp>
        <p:nvSpPr>
          <p:cNvPr id="36867" name="슬라이드 번호 개체 틀 2"/>
          <p:cNvSpPr>
            <a:spLocks noGrp="1"/>
          </p:cNvSpPr>
          <p:nvPr>
            <p:ph type="sldNum" sz="quarter" idx="11"/>
          </p:nvPr>
        </p:nvSpPr>
        <p:spPr>
          <a:noFill/>
        </p:spPr>
        <p:txBody>
          <a:bodyPr/>
          <a:lstStyle/>
          <a:p>
            <a:fld id="{E6C23554-8B1D-4F7A-AD84-A34A2E30032F}" type="slidenum">
              <a:rPr lang="ko-KR" altLang="en-US" smtClean="0"/>
              <a:pPr/>
              <a:t>21</a:t>
            </a:fld>
            <a:endParaRPr lang="en-US" altLang="ko-KR" smtClean="0"/>
          </a:p>
        </p:txBody>
      </p:sp>
      <p:sp>
        <p:nvSpPr>
          <p:cNvPr id="2" name="제목 1"/>
          <p:cNvSpPr>
            <a:spLocks noGrp="1"/>
          </p:cNvSpPr>
          <p:nvPr>
            <p:ph type="title" idx="4294967295"/>
          </p:nvPr>
        </p:nvSpPr>
        <p:spPr>
          <a:xfrm>
            <a:off x="457200" y="244475"/>
            <a:ext cx="8229600" cy="560388"/>
          </a:xfrm>
        </p:spPr>
        <p:txBody>
          <a:bodyPr>
            <a:normAutofit/>
          </a:bodyPr>
          <a:lstStyle/>
          <a:p>
            <a:pPr eaLnBrk="1" hangingPunct="1">
              <a:defRPr/>
            </a:pPr>
            <a:endParaRPr lang="ko-KR" altLang="en-US" sz="2900" dirty="0">
              <a:latin typeface="Arial" pitchFamily="34" charset="0"/>
              <a:ea typeface="굴림" pitchFamily="50" charset="-127"/>
              <a:cs typeface="Arial" pitchFamily="34" charset="0"/>
            </a:endParaRPr>
          </a:p>
        </p:txBody>
      </p:sp>
      <p:sp>
        <p:nvSpPr>
          <p:cNvPr id="3" name="내용 개체 틀 2"/>
          <p:cNvSpPr>
            <a:spLocks noGrp="1"/>
          </p:cNvSpPr>
          <p:nvPr>
            <p:ph sz="half" idx="4294967295"/>
          </p:nvPr>
        </p:nvSpPr>
        <p:spPr>
          <a:xfrm>
            <a:off x="457200" y="795338"/>
            <a:ext cx="4038600" cy="4625975"/>
          </a:xfrm>
        </p:spPr>
        <p:txBody>
          <a:bodyPr/>
          <a:lstStyle/>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(exasperated): </a:t>
            </a:r>
            <a:r>
              <a:rPr lang="en-US" altLang="ko-KR" sz="1800" dirty="0">
                <a:latin typeface="Arial" pitchFamily="34" charset="0"/>
                <a:ea typeface="굴림" pitchFamily="50" charset="-127"/>
                <a:cs typeface="Arial" pitchFamily="34" charset="0"/>
              </a:rPr>
              <a:t>And </a:t>
            </a:r>
            <a:r>
              <a:rPr lang="en-US" altLang="ko-KR" sz="1800" dirty="0">
                <a:solidFill>
                  <a:srgbClr val="FF0000"/>
                </a:solidFill>
                <a:latin typeface="Arial" pitchFamily="34" charset="0"/>
                <a:ea typeface="굴림" pitchFamily="50" charset="-127"/>
                <a:cs typeface="Arial" pitchFamily="34" charset="0"/>
              </a:rPr>
              <a:t>exactly how do I know which are likely to be the most error prone?</a:t>
            </a:r>
            <a:endParaRPr lang="ko-KR" altLang="en-US" sz="1800" dirty="0">
              <a:solidFill>
                <a:srgbClr val="FF0000"/>
              </a:solidFill>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V of </a:t>
            </a:r>
            <a:r>
              <a:rPr lang="en-US" altLang="ko-KR" sz="1800" i="1" dirty="0">
                <a:latin typeface="Arial" pitchFamily="34" charset="0"/>
                <a:ea typeface="굴림" pitchFamily="50" charset="-127"/>
                <a:cs typeface="Arial" pitchFamily="34" charset="0"/>
              </a:rPr>
              <a:t>G. </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Huh?</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err="1">
                <a:latin typeface="Arial" pitchFamily="34" charset="0"/>
                <a:ea typeface="굴림" pitchFamily="50" charset="-127"/>
                <a:cs typeface="Arial" pitchFamily="34" charset="0"/>
              </a:rPr>
              <a:t>Cyclomatic</a:t>
            </a:r>
            <a:r>
              <a:rPr lang="en-US" altLang="ko-KR" sz="1800" dirty="0">
                <a:latin typeface="Arial" pitchFamily="34" charset="0"/>
                <a:ea typeface="굴림" pitchFamily="50" charset="-127"/>
                <a:cs typeface="Arial" pitchFamily="34" charset="0"/>
              </a:rPr>
              <a:t> complexity--V of </a:t>
            </a:r>
            <a:r>
              <a:rPr lang="en-US" altLang="ko-KR" sz="1800" i="1" dirty="0">
                <a:latin typeface="Arial" pitchFamily="34" charset="0"/>
                <a:ea typeface="굴림" pitchFamily="50" charset="-127"/>
                <a:cs typeface="Arial" pitchFamily="34" charset="0"/>
              </a:rPr>
              <a:t>G. </a:t>
            </a:r>
            <a:r>
              <a:rPr lang="en-US" altLang="ko-KR" sz="1800" dirty="0">
                <a:latin typeface="Arial" pitchFamily="34" charset="0"/>
                <a:ea typeface="굴림" pitchFamily="50" charset="-127"/>
                <a:cs typeface="Arial" pitchFamily="34" charset="0"/>
              </a:rPr>
              <a:t>Just compute </a:t>
            </a:r>
            <a:r>
              <a:rPr lang="en-US" altLang="ko-KR" sz="1800" i="1" dirty="0">
                <a:latin typeface="Arial" pitchFamily="34" charset="0"/>
                <a:ea typeface="굴림" pitchFamily="50" charset="-127"/>
                <a:cs typeface="Arial" pitchFamily="34" charset="0"/>
              </a:rPr>
              <a:t>V(G) </a:t>
            </a:r>
            <a:r>
              <a:rPr lang="en-US" altLang="ko-KR" sz="1800" dirty="0">
                <a:latin typeface="Arial" pitchFamily="34" charset="0"/>
                <a:ea typeface="굴림" pitchFamily="50" charset="-127"/>
                <a:cs typeface="Arial" pitchFamily="34" charset="0"/>
              </a:rPr>
              <a:t>for each of the operations within each of the components and see which have the highest values for V(G). They're the ones that are most likely to be error prone.</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And how do I compute </a:t>
            </a:r>
            <a:r>
              <a:rPr lang="en-US" altLang="ko-KR" sz="1800" i="1" dirty="0">
                <a:latin typeface="Arial" pitchFamily="34" charset="0"/>
                <a:ea typeface="굴림" pitchFamily="50" charset="-127"/>
                <a:cs typeface="Arial" pitchFamily="34" charset="0"/>
              </a:rPr>
              <a:t>V </a:t>
            </a:r>
            <a:r>
              <a:rPr lang="en-US" altLang="ko-KR" sz="1800" dirty="0">
                <a:latin typeface="Arial" pitchFamily="34" charset="0"/>
                <a:ea typeface="굴림" pitchFamily="50" charset="-127"/>
                <a:cs typeface="Arial" pitchFamily="34" charset="0"/>
              </a:rPr>
              <a:t>of </a:t>
            </a:r>
            <a:r>
              <a:rPr lang="en-US" altLang="ko-KR" sz="1800" i="1" dirty="0">
                <a:latin typeface="Arial" pitchFamily="34" charset="0"/>
                <a:ea typeface="굴림" pitchFamily="50" charset="-127"/>
                <a:cs typeface="Arial" pitchFamily="34" charset="0"/>
              </a:rPr>
              <a:t>G?</a:t>
            </a: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p:txBody>
      </p:sp>
      <p:sp>
        <p:nvSpPr>
          <p:cNvPr id="4" name="내용 개체 틀 3"/>
          <p:cNvSpPr>
            <a:spLocks noGrp="1"/>
          </p:cNvSpPr>
          <p:nvPr>
            <p:ph sz="half" idx="4294967295"/>
          </p:nvPr>
        </p:nvSpPr>
        <p:spPr>
          <a:xfrm>
            <a:off x="4648200" y="795338"/>
            <a:ext cx="4127500" cy="4625975"/>
          </a:xfrm>
        </p:spPr>
        <p:txBody>
          <a:bodyPr/>
          <a:lstStyle/>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It's really easy. Here's a book that describes how to do it.</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(leafing through the pages): </a:t>
            </a:r>
            <a:r>
              <a:rPr lang="en-US" altLang="ko-KR" sz="1800" dirty="0">
                <a:latin typeface="Arial" pitchFamily="34" charset="0"/>
                <a:ea typeface="굴림" pitchFamily="50" charset="-127"/>
                <a:cs typeface="Arial" pitchFamily="34" charset="0"/>
              </a:rPr>
              <a:t>Okay, it doesn't look hard. I'll give it a try. The ops with the highest </a:t>
            </a:r>
            <a:r>
              <a:rPr lang="en-US" altLang="ko-KR" sz="1800" i="1" dirty="0">
                <a:latin typeface="Arial" pitchFamily="34" charset="0"/>
                <a:ea typeface="굴림" pitchFamily="50" charset="-127"/>
                <a:cs typeface="Arial" pitchFamily="34" charset="0"/>
              </a:rPr>
              <a:t>V(G) </a:t>
            </a:r>
            <a:r>
              <a:rPr lang="en-US" altLang="ko-KR" sz="1800" dirty="0">
                <a:latin typeface="Arial" pitchFamily="34" charset="0"/>
                <a:ea typeface="굴림" pitchFamily="50" charset="-127"/>
                <a:cs typeface="Arial" pitchFamily="34" charset="0"/>
              </a:rPr>
              <a:t>will be the candidates for white-box tests.</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Just remember that there are no guarantees. A component with a low </a:t>
            </a:r>
            <a:r>
              <a:rPr lang="en-US" altLang="ko-KR" sz="1800" i="1" dirty="0">
                <a:latin typeface="Arial" pitchFamily="34" charset="0"/>
                <a:ea typeface="굴림" pitchFamily="50" charset="-127"/>
                <a:cs typeface="Arial" pitchFamily="34" charset="0"/>
              </a:rPr>
              <a:t>V(G) </a:t>
            </a:r>
            <a:r>
              <a:rPr lang="en-US" altLang="ko-KR" sz="1800" dirty="0">
                <a:latin typeface="Arial" pitchFamily="34" charset="0"/>
                <a:ea typeface="굴림" pitchFamily="50" charset="-127"/>
                <a:cs typeface="Arial" pitchFamily="34" charset="0"/>
              </a:rPr>
              <a:t>can still be error prone.</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Shakira</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Alright. But at least this'll help me to narrow down the number of components that have to undergo white-box testing.</a:t>
            </a: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p:txBody>
      </p:sp>
      <p:sp>
        <p:nvSpPr>
          <p:cNvPr id="36871" name="바닥글 개체 틀 4"/>
          <p:cNvSpPr txBox="1">
            <a:spLocks noGrp="1"/>
          </p:cNvSpPr>
          <p:nvPr/>
        </p:nvSpPr>
        <p:spPr bwMode="auto">
          <a:xfrm>
            <a:off x="933450" y="5759450"/>
            <a:ext cx="1500188" cy="249238"/>
          </a:xfrm>
          <a:prstGeom prst="rect">
            <a:avLst/>
          </a:prstGeom>
          <a:noFill/>
          <a:ln w="9525">
            <a:noFill/>
            <a:miter lim="800000"/>
            <a:headEnd/>
            <a:tailEnd/>
          </a:ln>
        </p:spPr>
        <p:txBody>
          <a:bodyPr anchor="b"/>
          <a:lstStyle/>
          <a:p>
            <a:pPr>
              <a:spcBef>
                <a:spcPct val="50000"/>
              </a:spcBef>
            </a:pPr>
            <a:r>
              <a:rPr lang="en-US" altLang="ko-KR" sz="1000" b="0" dirty="0">
                <a:latin typeface="Avant Garde" charset="0"/>
                <a:ea typeface="굴림" pitchFamily="50" charset="-127"/>
              </a:rPr>
              <a:t>CS350 </a:t>
            </a:r>
            <a:r>
              <a:rPr lang="en-US" altLang="ko-KR" sz="1000" b="0" dirty="0" smtClean="0">
                <a:latin typeface="Avant Garde" charset="0"/>
                <a:ea typeface="굴림" pitchFamily="50" charset="-127"/>
              </a:rPr>
              <a:t>  </a:t>
            </a:r>
            <a:endParaRPr lang="en-US" altLang="ko-KR" sz="1000" b="0" dirty="0">
              <a:solidFill>
                <a:schemeClr val="bg1"/>
              </a:solidFill>
              <a:latin typeface="Avant Garde" charset="0"/>
              <a:ea typeface="굴림" pitchFamily="50" charset="-127"/>
            </a:endParaRPr>
          </a:p>
        </p:txBody>
      </p:sp>
      <p:sp>
        <p:nvSpPr>
          <p:cNvPr id="36872" name="슬라이드 번호 개체 틀 5"/>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2F352260-6A2C-46BA-A3FF-F81D73F9BAD1}" type="slidenum">
              <a:rPr lang="ko-KR" altLang="en-US" sz="1200" b="0">
                <a:latin typeface="Arial" charset="0"/>
                <a:ea typeface="굴림" pitchFamily="50" charset="-127"/>
              </a:rPr>
              <a:pPr algn="r" eaLnBrk="1" hangingPunct="1">
                <a:lnSpc>
                  <a:spcPct val="100000"/>
                </a:lnSpc>
              </a:pPr>
              <a:t>21</a:t>
            </a:fld>
            <a:endParaRPr lang="en-US" altLang="ko-KR" sz="1200" b="0">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7891" name="슬라이드 번호 개체 틀 4"/>
          <p:cNvSpPr>
            <a:spLocks noGrp="1"/>
          </p:cNvSpPr>
          <p:nvPr>
            <p:ph type="sldNum" sz="quarter" idx="11"/>
          </p:nvPr>
        </p:nvSpPr>
        <p:spPr>
          <a:noFill/>
        </p:spPr>
        <p:txBody>
          <a:bodyPr/>
          <a:lstStyle/>
          <a:p>
            <a:fld id="{0F7D6DEF-078F-45DA-A5EB-422FEAD7F8CC}" type="slidenum">
              <a:rPr lang="ko-KR" altLang="en-US" smtClean="0"/>
              <a:pPr/>
              <a:t>22</a:t>
            </a:fld>
            <a:endParaRPr lang="en-US" altLang="ko-KR" smtClean="0"/>
          </a:p>
        </p:txBody>
      </p:sp>
      <p:sp>
        <p:nvSpPr>
          <p:cNvPr id="1245186" name="Rectangle 2"/>
          <p:cNvSpPr>
            <a:spLocks noGrp="1" noRot="1" noChangeArrowheads="1"/>
          </p:cNvSpPr>
          <p:nvPr>
            <p:ph type="title"/>
          </p:nvPr>
        </p:nvSpPr>
        <p:spPr>
          <a:xfrm>
            <a:off x="2049463" y="280988"/>
            <a:ext cx="5499100" cy="600075"/>
          </a:xfrm>
        </p:spPr>
        <p:txBody>
          <a:bodyPr wrap="none" lIns="63500" tIns="25400" rIns="63500" bIns="25400" anchor="t">
            <a:spAutoFit/>
          </a:bodyPr>
          <a:lstStyle/>
          <a:p>
            <a:pPr eaLnBrk="1" hangingPunct="1">
              <a:defRPr/>
            </a:pPr>
            <a:r>
              <a:rPr lang="en-US" altLang="ko-KR" dirty="0">
                <a:latin typeface="Arial" pitchFamily="34" charset="0"/>
                <a:ea typeface="굴림" pitchFamily="50" charset="-127"/>
                <a:cs typeface="Arial" pitchFamily="34" charset="0"/>
              </a:rPr>
              <a:t>Basis Path Testing Notes</a:t>
            </a:r>
          </a:p>
        </p:txBody>
      </p:sp>
      <p:grpSp>
        <p:nvGrpSpPr>
          <p:cNvPr id="37893" name="Group 3"/>
          <p:cNvGrpSpPr>
            <a:grpSpLocks/>
          </p:cNvGrpSpPr>
          <p:nvPr/>
        </p:nvGrpSpPr>
        <p:grpSpPr bwMode="auto">
          <a:xfrm>
            <a:off x="901700" y="1431925"/>
            <a:ext cx="2232025" cy="3162300"/>
            <a:chOff x="568" y="896"/>
            <a:chExt cx="1406" cy="1992"/>
          </a:xfrm>
        </p:grpSpPr>
        <p:sp>
          <p:nvSpPr>
            <p:cNvPr id="37915" name="Freeform 4"/>
            <p:cNvSpPr>
              <a:spLocks/>
            </p:cNvSpPr>
            <p:nvPr/>
          </p:nvSpPr>
          <p:spPr bwMode="auto">
            <a:xfrm>
              <a:off x="1423" y="1701"/>
              <a:ext cx="271" cy="263"/>
            </a:xfrm>
            <a:custGeom>
              <a:avLst/>
              <a:gdLst>
                <a:gd name="T0" fmla="*/ 135 w 271"/>
                <a:gd name="T1" fmla="*/ 0 h 263"/>
                <a:gd name="T2" fmla="*/ 0 w 271"/>
                <a:gd name="T3" fmla="*/ 135 h 263"/>
                <a:gd name="T4" fmla="*/ 135 w 271"/>
                <a:gd name="T5" fmla="*/ 263 h 263"/>
                <a:gd name="T6" fmla="*/ 271 w 271"/>
                <a:gd name="T7" fmla="*/ 135 h 263"/>
                <a:gd name="T8" fmla="*/ 135 w 271"/>
                <a:gd name="T9" fmla="*/ 0 h 263"/>
                <a:gd name="T10" fmla="*/ 0 60000 65536"/>
                <a:gd name="T11" fmla="*/ 0 60000 65536"/>
                <a:gd name="T12" fmla="*/ 0 60000 65536"/>
                <a:gd name="T13" fmla="*/ 0 60000 65536"/>
                <a:gd name="T14" fmla="*/ 0 60000 65536"/>
                <a:gd name="T15" fmla="*/ 0 w 271"/>
                <a:gd name="T16" fmla="*/ 0 h 263"/>
                <a:gd name="T17" fmla="*/ 271 w 271"/>
                <a:gd name="T18" fmla="*/ 263 h 263"/>
              </a:gdLst>
              <a:ahLst/>
              <a:cxnLst>
                <a:cxn ang="T10">
                  <a:pos x="T0" y="T1"/>
                </a:cxn>
                <a:cxn ang="T11">
                  <a:pos x="T2" y="T3"/>
                </a:cxn>
                <a:cxn ang="T12">
                  <a:pos x="T4" y="T5"/>
                </a:cxn>
                <a:cxn ang="T13">
                  <a:pos x="T6" y="T7"/>
                </a:cxn>
                <a:cxn ang="T14">
                  <a:pos x="T8" y="T9"/>
                </a:cxn>
              </a:cxnLst>
              <a:rect l="T15" t="T16" r="T17" b="T18"/>
              <a:pathLst>
                <a:path w="271" h="263">
                  <a:moveTo>
                    <a:pt x="135" y="0"/>
                  </a:moveTo>
                  <a:lnTo>
                    <a:pt x="0" y="135"/>
                  </a:lnTo>
                  <a:lnTo>
                    <a:pt x="135" y="263"/>
                  </a:lnTo>
                  <a:lnTo>
                    <a:pt x="271" y="135"/>
                  </a:lnTo>
                  <a:lnTo>
                    <a:pt x="135"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7916" name="Freeform 5"/>
            <p:cNvSpPr>
              <a:spLocks/>
            </p:cNvSpPr>
            <p:nvPr/>
          </p:nvSpPr>
          <p:spPr bwMode="auto">
            <a:xfrm>
              <a:off x="1423" y="1701"/>
              <a:ext cx="271" cy="263"/>
            </a:xfrm>
            <a:custGeom>
              <a:avLst/>
              <a:gdLst>
                <a:gd name="T0" fmla="*/ 135 w 271"/>
                <a:gd name="T1" fmla="*/ 0 h 263"/>
                <a:gd name="T2" fmla="*/ 0 w 271"/>
                <a:gd name="T3" fmla="*/ 135 h 263"/>
                <a:gd name="T4" fmla="*/ 0 w 271"/>
                <a:gd name="T5" fmla="*/ 135 h 263"/>
                <a:gd name="T6" fmla="*/ 135 w 271"/>
                <a:gd name="T7" fmla="*/ 263 h 263"/>
                <a:gd name="T8" fmla="*/ 135 w 271"/>
                <a:gd name="T9" fmla="*/ 263 h 263"/>
                <a:gd name="T10" fmla="*/ 271 w 271"/>
                <a:gd name="T11" fmla="*/ 135 h 263"/>
                <a:gd name="T12" fmla="*/ 271 w 271"/>
                <a:gd name="T13" fmla="*/ 135 h 263"/>
                <a:gd name="T14" fmla="*/ 135 w 271"/>
                <a:gd name="T15" fmla="*/ 0 h 263"/>
                <a:gd name="T16" fmla="*/ 135 w 271"/>
                <a:gd name="T17" fmla="*/ 0 h 2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1"/>
                <a:gd name="T28" fmla="*/ 0 h 263"/>
                <a:gd name="T29" fmla="*/ 271 w 271"/>
                <a:gd name="T30" fmla="*/ 263 h 2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1" h="263">
                  <a:moveTo>
                    <a:pt x="135" y="0"/>
                  </a:moveTo>
                  <a:lnTo>
                    <a:pt x="0" y="135"/>
                  </a:lnTo>
                  <a:lnTo>
                    <a:pt x="135" y="263"/>
                  </a:lnTo>
                  <a:lnTo>
                    <a:pt x="271" y="135"/>
                  </a:lnTo>
                  <a:lnTo>
                    <a:pt x="135"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7917" name="Freeform 6"/>
            <p:cNvSpPr>
              <a:spLocks/>
            </p:cNvSpPr>
            <p:nvPr/>
          </p:nvSpPr>
          <p:spPr bwMode="auto">
            <a:xfrm>
              <a:off x="1415" y="1693"/>
              <a:ext cx="271" cy="263"/>
            </a:xfrm>
            <a:custGeom>
              <a:avLst/>
              <a:gdLst>
                <a:gd name="T0" fmla="*/ 135 w 271"/>
                <a:gd name="T1" fmla="*/ 0 h 263"/>
                <a:gd name="T2" fmla="*/ 0 w 271"/>
                <a:gd name="T3" fmla="*/ 135 h 263"/>
                <a:gd name="T4" fmla="*/ 135 w 271"/>
                <a:gd name="T5" fmla="*/ 263 h 263"/>
                <a:gd name="T6" fmla="*/ 271 w 271"/>
                <a:gd name="T7" fmla="*/ 135 h 263"/>
                <a:gd name="T8" fmla="*/ 135 w 271"/>
                <a:gd name="T9" fmla="*/ 0 h 263"/>
                <a:gd name="T10" fmla="*/ 0 60000 65536"/>
                <a:gd name="T11" fmla="*/ 0 60000 65536"/>
                <a:gd name="T12" fmla="*/ 0 60000 65536"/>
                <a:gd name="T13" fmla="*/ 0 60000 65536"/>
                <a:gd name="T14" fmla="*/ 0 60000 65536"/>
                <a:gd name="T15" fmla="*/ 0 w 271"/>
                <a:gd name="T16" fmla="*/ 0 h 263"/>
                <a:gd name="T17" fmla="*/ 271 w 271"/>
                <a:gd name="T18" fmla="*/ 263 h 263"/>
              </a:gdLst>
              <a:ahLst/>
              <a:cxnLst>
                <a:cxn ang="T10">
                  <a:pos x="T0" y="T1"/>
                </a:cxn>
                <a:cxn ang="T11">
                  <a:pos x="T2" y="T3"/>
                </a:cxn>
                <a:cxn ang="T12">
                  <a:pos x="T4" y="T5"/>
                </a:cxn>
                <a:cxn ang="T13">
                  <a:pos x="T6" y="T7"/>
                </a:cxn>
                <a:cxn ang="T14">
                  <a:pos x="T8" y="T9"/>
                </a:cxn>
              </a:cxnLst>
              <a:rect l="T15" t="T16" r="T17" b="T18"/>
              <a:pathLst>
                <a:path w="271" h="263">
                  <a:moveTo>
                    <a:pt x="135" y="0"/>
                  </a:moveTo>
                  <a:lnTo>
                    <a:pt x="0" y="135"/>
                  </a:lnTo>
                  <a:lnTo>
                    <a:pt x="135" y="263"/>
                  </a:lnTo>
                  <a:lnTo>
                    <a:pt x="271" y="135"/>
                  </a:lnTo>
                  <a:lnTo>
                    <a:pt x="135"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7918" name="Oval 7"/>
            <p:cNvSpPr>
              <a:spLocks noChangeArrowheads="1"/>
            </p:cNvSpPr>
            <p:nvPr/>
          </p:nvSpPr>
          <p:spPr bwMode="auto">
            <a:xfrm>
              <a:off x="1103" y="904"/>
              <a:ext cx="80" cy="96"/>
            </a:xfrm>
            <a:prstGeom prst="ellipse">
              <a:avLst/>
            </a:prstGeom>
            <a:solidFill>
              <a:srgbClr val="FFFFFF"/>
            </a:solidFill>
            <a:ln w="9525">
              <a:noFill/>
              <a:round/>
              <a:headEnd/>
              <a:tailEnd/>
            </a:ln>
          </p:spPr>
          <p:txBody>
            <a:bodyPr/>
            <a:lstStyle/>
            <a:p>
              <a:endParaRPr lang="ko-KR" altLang="en-US">
                <a:ea typeface="굴림" pitchFamily="50" charset="-127"/>
              </a:endParaRPr>
            </a:p>
          </p:txBody>
        </p:sp>
        <p:sp>
          <p:nvSpPr>
            <p:cNvPr id="37919" name="Oval 8"/>
            <p:cNvSpPr>
              <a:spLocks noChangeArrowheads="1"/>
            </p:cNvSpPr>
            <p:nvPr/>
          </p:nvSpPr>
          <p:spPr bwMode="auto">
            <a:xfrm>
              <a:off x="1095" y="896"/>
              <a:ext cx="96" cy="112"/>
            </a:xfrm>
            <a:prstGeom prst="ellipse">
              <a:avLst/>
            </a:prstGeom>
            <a:noFill/>
            <a:ln w="30163">
              <a:solidFill>
                <a:srgbClr val="000000"/>
              </a:solidFill>
              <a:round/>
              <a:headEnd/>
              <a:tailEnd/>
            </a:ln>
          </p:spPr>
          <p:txBody>
            <a:bodyPr/>
            <a:lstStyle/>
            <a:p>
              <a:endParaRPr lang="ko-KR" altLang="en-US">
                <a:ea typeface="굴림" pitchFamily="50" charset="-127"/>
              </a:endParaRPr>
            </a:p>
          </p:txBody>
        </p:sp>
        <p:sp>
          <p:nvSpPr>
            <p:cNvPr id="37920" name="Freeform 9"/>
            <p:cNvSpPr>
              <a:spLocks/>
            </p:cNvSpPr>
            <p:nvPr/>
          </p:nvSpPr>
          <p:spPr bwMode="auto">
            <a:xfrm>
              <a:off x="1007" y="1430"/>
              <a:ext cx="272" cy="255"/>
            </a:xfrm>
            <a:custGeom>
              <a:avLst/>
              <a:gdLst>
                <a:gd name="T0" fmla="*/ 136 w 272"/>
                <a:gd name="T1" fmla="*/ 0 h 255"/>
                <a:gd name="T2" fmla="*/ 0 w 272"/>
                <a:gd name="T3" fmla="*/ 119 h 255"/>
                <a:gd name="T4" fmla="*/ 136 w 272"/>
                <a:gd name="T5" fmla="*/ 255 h 255"/>
                <a:gd name="T6" fmla="*/ 272 w 272"/>
                <a:gd name="T7" fmla="*/ 119 h 255"/>
                <a:gd name="T8" fmla="*/ 136 w 272"/>
                <a:gd name="T9" fmla="*/ 0 h 255"/>
                <a:gd name="T10" fmla="*/ 0 60000 65536"/>
                <a:gd name="T11" fmla="*/ 0 60000 65536"/>
                <a:gd name="T12" fmla="*/ 0 60000 65536"/>
                <a:gd name="T13" fmla="*/ 0 60000 65536"/>
                <a:gd name="T14" fmla="*/ 0 60000 65536"/>
                <a:gd name="T15" fmla="*/ 0 w 272"/>
                <a:gd name="T16" fmla="*/ 0 h 255"/>
                <a:gd name="T17" fmla="*/ 272 w 272"/>
                <a:gd name="T18" fmla="*/ 255 h 255"/>
              </a:gdLst>
              <a:ahLst/>
              <a:cxnLst>
                <a:cxn ang="T10">
                  <a:pos x="T0" y="T1"/>
                </a:cxn>
                <a:cxn ang="T11">
                  <a:pos x="T2" y="T3"/>
                </a:cxn>
                <a:cxn ang="T12">
                  <a:pos x="T4" y="T5"/>
                </a:cxn>
                <a:cxn ang="T13">
                  <a:pos x="T6" y="T7"/>
                </a:cxn>
                <a:cxn ang="T14">
                  <a:pos x="T8" y="T9"/>
                </a:cxn>
              </a:cxnLst>
              <a:rect l="T15" t="T16" r="T17" b="T18"/>
              <a:pathLst>
                <a:path w="272" h="255">
                  <a:moveTo>
                    <a:pt x="136" y="0"/>
                  </a:moveTo>
                  <a:lnTo>
                    <a:pt x="0" y="119"/>
                  </a:lnTo>
                  <a:lnTo>
                    <a:pt x="136" y="255"/>
                  </a:lnTo>
                  <a:lnTo>
                    <a:pt x="272" y="119"/>
                  </a:lnTo>
                  <a:lnTo>
                    <a:pt x="136"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7921" name="Freeform 10"/>
            <p:cNvSpPr>
              <a:spLocks/>
            </p:cNvSpPr>
            <p:nvPr/>
          </p:nvSpPr>
          <p:spPr bwMode="auto">
            <a:xfrm>
              <a:off x="1007" y="1430"/>
              <a:ext cx="272" cy="255"/>
            </a:xfrm>
            <a:custGeom>
              <a:avLst/>
              <a:gdLst>
                <a:gd name="T0" fmla="*/ 136 w 272"/>
                <a:gd name="T1" fmla="*/ 0 h 255"/>
                <a:gd name="T2" fmla="*/ 0 w 272"/>
                <a:gd name="T3" fmla="*/ 119 h 255"/>
                <a:gd name="T4" fmla="*/ 0 w 272"/>
                <a:gd name="T5" fmla="*/ 119 h 255"/>
                <a:gd name="T6" fmla="*/ 136 w 272"/>
                <a:gd name="T7" fmla="*/ 255 h 255"/>
                <a:gd name="T8" fmla="*/ 136 w 272"/>
                <a:gd name="T9" fmla="*/ 255 h 255"/>
                <a:gd name="T10" fmla="*/ 272 w 272"/>
                <a:gd name="T11" fmla="*/ 119 h 255"/>
                <a:gd name="T12" fmla="*/ 272 w 272"/>
                <a:gd name="T13" fmla="*/ 119 h 255"/>
                <a:gd name="T14" fmla="*/ 136 w 272"/>
                <a:gd name="T15" fmla="*/ 0 h 255"/>
                <a:gd name="T16" fmla="*/ 136 w 272"/>
                <a:gd name="T17" fmla="*/ 0 h 2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2"/>
                <a:gd name="T28" fmla="*/ 0 h 255"/>
                <a:gd name="T29" fmla="*/ 272 w 272"/>
                <a:gd name="T30" fmla="*/ 255 h 2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2" h="255">
                  <a:moveTo>
                    <a:pt x="136" y="0"/>
                  </a:moveTo>
                  <a:lnTo>
                    <a:pt x="0" y="119"/>
                  </a:lnTo>
                  <a:lnTo>
                    <a:pt x="136" y="255"/>
                  </a:lnTo>
                  <a:lnTo>
                    <a:pt x="272" y="119"/>
                  </a:lnTo>
                  <a:lnTo>
                    <a:pt x="136"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7922" name="Freeform 11"/>
            <p:cNvSpPr>
              <a:spLocks/>
            </p:cNvSpPr>
            <p:nvPr/>
          </p:nvSpPr>
          <p:spPr bwMode="auto">
            <a:xfrm>
              <a:off x="999" y="1422"/>
              <a:ext cx="272" cy="255"/>
            </a:xfrm>
            <a:custGeom>
              <a:avLst/>
              <a:gdLst>
                <a:gd name="T0" fmla="*/ 136 w 272"/>
                <a:gd name="T1" fmla="*/ 0 h 255"/>
                <a:gd name="T2" fmla="*/ 0 w 272"/>
                <a:gd name="T3" fmla="*/ 119 h 255"/>
                <a:gd name="T4" fmla="*/ 136 w 272"/>
                <a:gd name="T5" fmla="*/ 255 h 255"/>
                <a:gd name="T6" fmla="*/ 272 w 272"/>
                <a:gd name="T7" fmla="*/ 119 h 255"/>
                <a:gd name="T8" fmla="*/ 136 w 272"/>
                <a:gd name="T9" fmla="*/ 0 h 255"/>
                <a:gd name="T10" fmla="*/ 0 60000 65536"/>
                <a:gd name="T11" fmla="*/ 0 60000 65536"/>
                <a:gd name="T12" fmla="*/ 0 60000 65536"/>
                <a:gd name="T13" fmla="*/ 0 60000 65536"/>
                <a:gd name="T14" fmla="*/ 0 60000 65536"/>
                <a:gd name="T15" fmla="*/ 0 w 272"/>
                <a:gd name="T16" fmla="*/ 0 h 255"/>
                <a:gd name="T17" fmla="*/ 272 w 272"/>
                <a:gd name="T18" fmla="*/ 255 h 255"/>
              </a:gdLst>
              <a:ahLst/>
              <a:cxnLst>
                <a:cxn ang="T10">
                  <a:pos x="T0" y="T1"/>
                </a:cxn>
                <a:cxn ang="T11">
                  <a:pos x="T2" y="T3"/>
                </a:cxn>
                <a:cxn ang="T12">
                  <a:pos x="T4" y="T5"/>
                </a:cxn>
                <a:cxn ang="T13">
                  <a:pos x="T6" y="T7"/>
                </a:cxn>
                <a:cxn ang="T14">
                  <a:pos x="T8" y="T9"/>
                </a:cxn>
              </a:cxnLst>
              <a:rect l="T15" t="T16" r="T17" b="T18"/>
              <a:pathLst>
                <a:path w="272" h="255">
                  <a:moveTo>
                    <a:pt x="136" y="0"/>
                  </a:moveTo>
                  <a:lnTo>
                    <a:pt x="0" y="119"/>
                  </a:lnTo>
                  <a:lnTo>
                    <a:pt x="136" y="255"/>
                  </a:lnTo>
                  <a:lnTo>
                    <a:pt x="272" y="119"/>
                  </a:lnTo>
                  <a:lnTo>
                    <a:pt x="136"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7923" name="Freeform 12"/>
            <p:cNvSpPr>
              <a:spLocks/>
            </p:cNvSpPr>
            <p:nvPr/>
          </p:nvSpPr>
          <p:spPr bwMode="auto">
            <a:xfrm>
              <a:off x="1007" y="2394"/>
              <a:ext cx="272" cy="263"/>
            </a:xfrm>
            <a:custGeom>
              <a:avLst/>
              <a:gdLst>
                <a:gd name="T0" fmla="*/ 136 w 272"/>
                <a:gd name="T1" fmla="*/ 0 h 263"/>
                <a:gd name="T2" fmla="*/ 0 w 272"/>
                <a:gd name="T3" fmla="*/ 128 h 263"/>
                <a:gd name="T4" fmla="*/ 136 w 272"/>
                <a:gd name="T5" fmla="*/ 263 h 263"/>
                <a:gd name="T6" fmla="*/ 272 w 272"/>
                <a:gd name="T7" fmla="*/ 128 h 263"/>
                <a:gd name="T8" fmla="*/ 136 w 272"/>
                <a:gd name="T9" fmla="*/ 0 h 263"/>
                <a:gd name="T10" fmla="*/ 0 60000 65536"/>
                <a:gd name="T11" fmla="*/ 0 60000 65536"/>
                <a:gd name="T12" fmla="*/ 0 60000 65536"/>
                <a:gd name="T13" fmla="*/ 0 60000 65536"/>
                <a:gd name="T14" fmla="*/ 0 60000 65536"/>
                <a:gd name="T15" fmla="*/ 0 w 272"/>
                <a:gd name="T16" fmla="*/ 0 h 263"/>
                <a:gd name="T17" fmla="*/ 272 w 272"/>
                <a:gd name="T18" fmla="*/ 263 h 263"/>
              </a:gdLst>
              <a:ahLst/>
              <a:cxnLst>
                <a:cxn ang="T10">
                  <a:pos x="T0" y="T1"/>
                </a:cxn>
                <a:cxn ang="T11">
                  <a:pos x="T2" y="T3"/>
                </a:cxn>
                <a:cxn ang="T12">
                  <a:pos x="T4" y="T5"/>
                </a:cxn>
                <a:cxn ang="T13">
                  <a:pos x="T6" y="T7"/>
                </a:cxn>
                <a:cxn ang="T14">
                  <a:pos x="T8" y="T9"/>
                </a:cxn>
              </a:cxnLst>
              <a:rect l="T15" t="T16" r="T17" b="T18"/>
              <a:pathLst>
                <a:path w="272" h="263">
                  <a:moveTo>
                    <a:pt x="136" y="0"/>
                  </a:moveTo>
                  <a:lnTo>
                    <a:pt x="0" y="128"/>
                  </a:lnTo>
                  <a:lnTo>
                    <a:pt x="136" y="263"/>
                  </a:lnTo>
                  <a:lnTo>
                    <a:pt x="272" y="128"/>
                  </a:lnTo>
                  <a:lnTo>
                    <a:pt x="136" y="0"/>
                  </a:lnTo>
                  <a:close/>
                </a:path>
              </a:pathLst>
            </a:custGeom>
            <a:solidFill>
              <a:srgbClr val="FFFFFF"/>
            </a:solidFill>
            <a:ln w="9525">
              <a:noFill/>
              <a:round/>
              <a:headEnd/>
              <a:tailEnd/>
            </a:ln>
          </p:spPr>
          <p:txBody>
            <a:bodyPr/>
            <a:lstStyle/>
            <a:p>
              <a:endParaRPr lang="ko-KR" altLang="en-US">
                <a:ea typeface="굴림" pitchFamily="50" charset="-127"/>
              </a:endParaRPr>
            </a:p>
          </p:txBody>
        </p:sp>
        <p:sp>
          <p:nvSpPr>
            <p:cNvPr id="37924" name="Freeform 13"/>
            <p:cNvSpPr>
              <a:spLocks/>
            </p:cNvSpPr>
            <p:nvPr/>
          </p:nvSpPr>
          <p:spPr bwMode="auto">
            <a:xfrm>
              <a:off x="1007" y="2394"/>
              <a:ext cx="272" cy="263"/>
            </a:xfrm>
            <a:custGeom>
              <a:avLst/>
              <a:gdLst>
                <a:gd name="T0" fmla="*/ 136 w 272"/>
                <a:gd name="T1" fmla="*/ 0 h 263"/>
                <a:gd name="T2" fmla="*/ 0 w 272"/>
                <a:gd name="T3" fmla="*/ 128 h 263"/>
                <a:gd name="T4" fmla="*/ 0 w 272"/>
                <a:gd name="T5" fmla="*/ 128 h 263"/>
                <a:gd name="T6" fmla="*/ 136 w 272"/>
                <a:gd name="T7" fmla="*/ 263 h 263"/>
                <a:gd name="T8" fmla="*/ 136 w 272"/>
                <a:gd name="T9" fmla="*/ 263 h 263"/>
                <a:gd name="T10" fmla="*/ 272 w 272"/>
                <a:gd name="T11" fmla="*/ 128 h 263"/>
                <a:gd name="T12" fmla="*/ 272 w 272"/>
                <a:gd name="T13" fmla="*/ 128 h 263"/>
                <a:gd name="T14" fmla="*/ 136 w 272"/>
                <a:gd name="T15" fmla="*/ 0 h 263"/>
                <a:gd name="T16" fmla="*/ 136 w 272"/>
                <a:gd name="T17" fmla="*/ 0 h 2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2"/>
                <a:gd name="T28" fmla="*/ 0 h 263"/>
                <a:gd name="T29" fmla="*/ 272 w 272"/>
                <a:gd name="T30" fmla="*/ 263 h 2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2" h="263">
                  <a:moveTo>
                    <a:pt x="136" y="0"/>
                  </a:moveTo>
                  <a:lnTo>
                    <a:pt x="0" y="128"/>
                  </a:lnTo>
                  <a:lnTo>
                    <a:pt x="136" y="263"/>
                  </a:lnTo>
                  <a:lnTo>
                    <a:pt x="272" y="128"/>
                  </a:lnTo>
                  <a:lnTo>
                    <a:pt x="136"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7925" name="Freeform 14"/>
            <p:cNvSpPr>
              <a:spLocks/>
            </p:cNvSpPr>
            <p:nvPr/>
          </p:nvSpPr>
          <p:spPr bwMode="auto">
            <a:xfrm>
              <a:off x="999" y="2386"/>
              <a:ext cx="272" cy="263"/>
            </a:xfrm>
            <a:custGeom>
              <a:avLst/>
              <a:gdLst>
                <a:gd name="T0" fmla="*/ 136 w 272"/>
                <a:gd name="T1" fmla="*/ 0 h 263"/>
                <a:gd name="T2" fmla="*/ 0 w 272"/>
                <a:gd name="T3" fmla="*/ 128 h 263"/>
                <a:gd name="T4" fmla="*/ 136 w 272"/>
                <a:gd name="T5" fmla="*/ 263 h 263"/>
                <a:gd name="T6" fmla="*/ 272 w 272"/>
                <a:gd name="T7" fmla="*/ 128 h 263"/>
                <a:gd name="T8" fmla="*/ 136 w 272"/>
                <a:gd name="T9" fmla="*/ 0 h 263"/>
                <a:gd name="T10" fmla="*/ 0 60000 65536"/>
                <a:gd name="T11" fmla="*/ 0 60000 65536"/>
                <a:gd name="T12" fmla="*/ 0 60000 65536"/>
                <a:gd name="T13" fmla="*/ 0 60000 65536"/>
                <a:gd name="T14" fmla="*/ 0 60000 65536"/>
                <a:gd name="T15" fmla="*/ 0 w 272"/>
                <a:gd name="T16" fmla="*/ 0 h 263"/>
                <a:gd name="T17" fmla="*/ 272 w 272"/>
                <a:gd name="T18" fmla="*/ 263 h 263"/>
              </a:gdLst>
              <a:ahLst/>
              <a:cxnLst>
                <a:cxn ang="T10">
                  <a:pos x="T0" y="T1"/>
                </a:cxn>
                <a:cxn ang="T11">
                  <a:pos x="T2" y="T3"/>
                </a:cxn>
                <a:cxn ang="T12">
                  <a:pos x="T4" y="T5"/>
                </a:cxn>
                <a:cxn ang="T13">
                  <a:pos x="T6" y="T7"/>
                </a:cxn>
                <a:cxn ang="T14">
                  <a:pos x="T8" y="T9"/>
                </a:cxn>
              </a:cxnLst>
              <a:rect l="T15" t="T16" r="T17" b="T18"/>
              <a:pathLst>
                <a:path w="272" h="263">
                  <a:moveTo>
                    <a:pt x="136" y="0"/>
                  </a:moveTo>
                  <a:lnTo>
                    <a:pt x="0" y="128"/>
                  </a:lnTo>
                  <a:lnTo>
                    <a:pt x="136" y="263"/>
                  </a:lnTo>
                  <a:lnTo>
                    <a:pt x="272" y="128"/>
                  </a:lnTo>
                  <a:lnTo>
                    <a:pt x="136" y="0"/>
                  </a:lnTo>
                  <a:close/>
                </a:path>
              </a:pathLst>
            </a:custGeom>
            <a:noFill/>
            <a:ln w="30163">
              <a:solidFill>
                <a:srgbClr val="000000"/>
              </a:solidFill>
              <a:round/>
              <a:headEnd/>
              <a:tailEnd/>
            </a:ln>
          </p:spPr>
          <p:txBody>
            <a:bodyPr/>
            <a:lstStyle/>
            <a:p>
              <a:endParaRPr lang="ko-KR" altLang="en-US">
                <a:ea typeface="굴림" pitchFamily="50" charset="-127"/>
              </a:endParaRPr>
            </a:p>
          </p:txBody>
        </p:sp>
        <p:sp>
          <p:nvSpPr>
            <p:cNvPr id="37926" name="Freeform 15"/>
            <p:cNvSpPr>
              <a:spLocks/>
            </p:cNvSpPr>
            <p:nvPr/>
          </p:nvSpPr>
          <p:spPr bwMode="auto">
            <a:xfrm>
              <a:off x="1287" y="1549"/>
              <a:ext cx="271" cy="88"/>
            </a:xfrm>
            <a:custGeom>
              <a:avLst/>
              <a:gdLst>
                <a:gd name="T0" fmla="*/ 0 w 271"/>
                <a:gd name="T1" fmla="*/ 0 h 88"/>
                <a:gd name="T2" fmla="*/ 271 w 271"/>
                <a:gd name="T3" fmla="*/ 0 h 88"/>
                <a:gd name="T4" fmla="*/ 271 w 271"/>
                <a:gd name="T5" fmla="*/ 0 h 88"/>
                <a:gd name="T6" fmla="*/ 271 w 271"/>
                <a:gd name="T7" fmla="*/ 88 h 88"/>
                <a:gd name="T8" fmla="*/ 271 w 271"/>
                <a:gd name="T9" fmla="*/ 88 h 88"/>
                <a:gd name="T10" fmla="*/ 0 60000 65536"/>
                <a:gd name="T11" fmla="*/ 0 60000 65536"/>
                <a:gd name="T12" fmla="*/ 0 60000 65536"/>
                <a:gd name="T13" fmla="*/ 0 60000 65536"/>
                <a:gd name="T14" fmla="*/ 0 60000 65536"/>
                <a:gd name="T15" fmla="*/ 0 w 271"/>
                <a:gd name="T16" fmla="*/ 0 h 88"/>
                <a:gd name="T17" fmla="*/ 271 w 271"/>
                <a:gd name="T18" fmla="*/ 88 h 88"/>
              </a:gdLst>
              <a:ahLst/>
              <a:cxnLst>
                <a:cxn ang="T10">
                  <a:pos x="T0" y="T1"/>
                </a:cxn>
                <a:cxn ang="T11">
                  <a:pos x="T2" y="T3"/>
                </a:cxn>
                <a:cxn ang="T12">
                  <a:pos x="T4" y="T5"/>
                </a:cxn>
                <a:cxn ang="T13">
                  <a:pos x="T6" y="T7"/>
                </a:cxn>
                <a:cxn ang="T14">
                  <a:pos x="T8" y="T9"/>
                </a:cxn>
              </a:cxnLst>
              <a:rect l="T15" t="T16" r="T17" b="T18"/>
              <a:pathLst>
                <a:path w="271" h="88">
                  <a:moveTo>
                    <a:pt x="0" y="0"/>
                  </a:moveTo>
                  <a:lnTo>
                    <a:pt x="271" y="0"/>
                  </a:lnTo>
                  <a:lnTo>
                    <a:pt x="271" y="88"/>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27" name="Freeform 16"/>
            <p:cNvSpPr>
              <a:spLocks/>
            </p:cNvSpPr>
            <p:nvPr/>
          </p:nvSpPr>
          <p:spPr bwMode="auto">
            <a:xfrm>
              <a:off x="1279" y="1541"/>
              <a:ext cx="271" cy="88"/>
            </a:xfrm>
            <a:custGeom>
              <a:avLst/>
              <a:gdLst>
                <a:gd name="T0" fmla="*/ 0 w 271"/>
                <a:gd name="T1" fmla="*/ 0 h 88"/>
                <a:gd name="T2" fmla="*/ 271 w 271"/>
                <a:gd name="T3" fmla="*/ 0 h 88"/>
                <a:gd name="T4" fmla="*/ 271 w 271"/>
                <a:gd name="T5" fmla="*/ 88 h 88"/>
                <a:gd name="T6" fmla="*/ 0 60000 65536"/>
                <a:gd name="T7" fmla="*/ 0 60000 65536"/>
                <a:gd name="T8" fmla="*/ 0 60000 65536"/>
                <a:gd name="T9" fmla="*/ 0 w 271"/>
                <a:gd name="T10" fmla="*/ 0 h 88"/>
                <a:gd name="T11" fmla="*/ 271 w 271"/>
                <a:gd name="T12" fmla="*/ 88 h 88"/>
              </a:gdLst>
              <a:ahLst/>
              <a:cxnLst>
                <a:cxn ang="T6">
                  <a:pos x="T0" y="T1"/>
                </a:cxn>
                <a:cxn ang="T7">
                  <a:pos x="T2" y="T3"/>
                </a:cxn>
                <a:cxn ang="T8">
                  <a:pos x="T4" y="T5"/>
                </a:cxn>
              </a:cxnLst>
              <a:rect l="T9" t="T10" r="T11" b="T12"/>
              <a:pathLst>
                <a:path w="271" h="88">
                  <a:moveTo>
                    <a:pt x="0" y="0"/>
                  </a:moveTo>
                  <a:lnTo>
                    <a:pt x="271" y="0"/>
                  </a:lnTo>
                  <a:lnTo>
                    <a:pt x="271" y="88"/>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28" name="Line 17"/>
            <p:cNvSpPr>
              <a:spLocks noChangeShapeType="1"/>
            </p:cNvSpPr>
            <p:nvPr/>
          </p:nvSpPr>
          <p:spPr bwMode="auto">
            <a:xfrm>
              <a:off x="1127" y="992"/>
              <a:ext cx="1" cy="414"/>
            </a:xfrm>
            <a:prstGeom prst="line">
              <a:avLst/>
            </a:prstGeom>
            <a:noFill/>
            <a:ln w="30163">
              <a:solidFill>
                <a:srgbClr val="000000"/>
              </a:solidFill>
              <a:round/>
              <a:headEnd/>
              <a:tailEnd/>
            </a:ln>
          </p:spPr>
          <p:txBody>
            <a:bodyPr/>
            <a:lstStyle/>
            <a:p>
              <a:endParaRPr lang="ko-KR" altLang="en-US"/>
            </a:p>
          </p:txBody>
        </p:sp>
        <p:sp>
          <p:nvSpPr>
            <p:cNvPr id="37929" name="Rectangle 18"/>
            <p:cNvSpPr>
              <a:spLocks noChangeArrowheads="1"/>
            </p:cNvSpPr>
            <p:nvPr/>
          </p:nvSpPr>
          <p:spPr bwMode="auto">
            <a:xfrm>
              <a:off x="1015" y="1095"/>
              <a:ext cx="240" cy="191"/>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7930" name="Rectangle 19"/>
            <p:cNvSpPr>
              <a:spLocks noChangeArrowheads="1"/>
            </p:cNvSpPr>
            <p:nvPr/>
          </p:nvSpPr>
          <p:spPr bwMode="auto">
            <a:xfrm>
              <a:off x="1007" y="1087"/>
              <a:ext cx="256" cy="207"/>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7931" name="Freeform 20"/>
            <p:cNvSpPr>
              <a:spLocks/>
            </p:cNvSpPr>
            <p:nvPr/>
          </p:nvSpPr>
          <p:spPr bwMode="auto">
            <a:xfrm>
              <a:off x="792" y="1533"/>
              <a:ext cx="199" cy="232"/>
            </a:xfrm>
            <a:custGeom>
              <a:avLst/>
              <a:gdLst>
                <a:gd name="T0" fmla="*/ 199 w 199"/>
                <a:gd name="T1" fmla="*/ 0 h 232"/>
                <a:gd name="T2" fmla="*/ 0 w 199"/>
                <a:gd name="T3" fmla="*/ 0 h 232"/>
                <a:gd name="T4" fmla="*/ 0 w 199"/>
                <a:gd name="T5" fmla="*/ 232 h 232"/>
                <a:gd name="T6" fmla="*/ 0 60000 65536"/>
                <a:gd name="T7" fmla="*/ 0 60000 65536"/>
                <a:gd name="T8" fmla="*/ 0 60000 65536"/>
                <a:gd name="T9" fmla="*/ 0 w 199"/>
                <a:gd name="T10" fmla="*/ 0 h 232"/>
                <a:gd name="T11" fmla="*/ 199 w 199"/>
                <a:gd name="T12" fmla="*/ 232 h 232"/>
              </a:gdLst>
              <a:ahLst/>
              <a:cxnLst>
                <a:cxn ang="T6">
                  <a:pos x="T0" y="T1"/>
                </a:cxn>
                <a:cxn ang="T7">
                  <a:pos x="T2" y="T3"/>
                </a:cxn>
                <a:cxn ang="T8">
                  <a:pos x="T4" y="T5"/>
                </a:cxn>
              </a:cxnLst>
              <a:rect l="T9" t="T10" r="T11" b="T12"/>
              <a:pathLst>
                <a:path w="199" h="232">
                  <a:moveTo>
                    <a:pt x="199" y="0"/>
                  </a:moveTo>
                  <a:lnTo>
                    <a:pt x="0" y="0"/>
                  </a:lnTo>
                  <a:lnTo>
                    <a:pt x="0" y="232"/>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32" name="Freeform 21"/>
            <p:cNvSpPr>
              <a:spLocks/>
            </p:cNvSpPr>
            <p:nvPr/>
          </p:nvSpPr>
          <p:spPr bwMode="auto">
            <a:xfrm>
              <a:off x="1694" y="1836"/>
              <a:ext cx="168" cy="128"/>
            </a:xfrm>
            <a:custGeom>
              <a:avLst/>
              <a:gdLst>
                <a:gd name="T0" fmla="*/ 0 w 168"/>
                <a:gd name="T1" fmla="*/ 0 h 128"/>
                <a:gd name="T2" fmla="*/ 168 w 168"/>
                <a:gd name="T3" fmla="*/ 0 h 128"/>
                <a:gd name="T4" fmla="*/ 168 w 168"/>
                <a:gd name="T5" fmla="*/ 0 h 128"/>
                <a:gd name="T6" fmla="*/ 168 w 168"/>
                <a:gd name="T7" fmla="*/ 128 h 128"/>
                <a:gd name="T8" fmla="*/ 168 w 168"/>
                <a:gd name="T9" fmla="*/ 128 h 128"/>
                <a:gd name="T10" fmla="*/ 0 60000 65536"/>
                <a:gd name="T11" fmla="*/ 0 60000 65536"/>
                <a:gd name="T12" fmla="*/ 0 60000 65536"/>
                <a:gd name="T13" fmla="*/ 0 60000 65536"/>
                <a:gd name="T14" fmla="*/ 0 60000 65536"/>
                <a:gd name="T15" fmla="*/ 0 w 168"/>
                <a:gd name="T16" fmla="*/ 0 h 128"/>
                <a:gd name="T17" fmla="*/ 168 w 168"/>
                <a:gd name="T18" fmla="*/ 128 h 128"/>
              </a:gdLst>
              <a:ahLst/>
              <a:cxnLst>
                <a:cxn ang="T10">
                  <a:pos x="T0" y="T1"/>
                </a:cxn>
                <a:cxn ang="T11">
                  <a:pos x="T2" y="T3"/>
                </a:cxn>
                <a:cxn ang="T12">
                  <a:pos x="T4" y="T5"/>
                </a:cxn>
                <a:cxn ang="T13">
                  <a:pos x="T6" y="T7"/>
                </a:cxn>
                <a:cxn ang="T14">
                  <a:pos x="T8" y="T9"/>
                </a:cxn>
              </a:cxnLst>
              <a:rect l="T15" t="T16" r="T17" b="T18"/>
              <a:pathLst>
                <a:path w="168" h="128">
                  <a:moveTo>
                    <a:pt x="0" y="0"/>
                  </a:moveTo>
                  <a:lnTo>
                    <a:pt x="168" y="0"/>
                  </a:lnTo>
                  <a:lnTo>
                    <a:pt x="168" y="128"/>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33" name="Freeform 22"/>
            <p:cNvSpPr>
              <a:spLocks/>
            </p:cNvSpPr>
            <p:nvPr/>
          </p:nvSpPr>
          <p:spPr bwMode="auto">
            <a:xfrm>
              <a:off x="1686" y="1828"/>
              <a:ext cx="168" cy="128"/>
            </a:xfrm>
            <a:custGeom>
              <a:avLst/>
              <a:gdLst>
                <a:gd name="T0" fmla="*/ 0 w 168"/>
                <a:gd name="T1" fmla="*/ 0 h 128"/>
                <a:gd name="T2" fmla="*/ 168 w 168"/>
                <a:gd name="T3" fmla="*/ 0 h 128"/>
                <a:gd name="T4" fmla="*/ 168 w 168"/>
                <a:gd name="T5" fmla="*/ 128 h 128"/>
                <a:gd name="T6" fmla="*/ 0 60000 65536"/>
                <a:gd name="T7" fmla="*/ 0 60000 65536"/>
                <a:gd name="T8" fmla="*/ 0 60000 65536"/>
                <a:gd name="T9" fmla="*/ 0 w 168"/>
                <a:gd name="T10" fmla="*/ 0 h 128"/>
                <a:gd name="T11" fmla="*/ 168 w 168"/>
                <a:gd name="T12" fmla="*/ 128 h 128"/>
              </a:gdLst>
              <a:ahLst/>
              <a:cxnLst>
                <a:cxn ang="T6">
                  <a:pos x="T0" y="T1"/>
                </a:cxn>
                <a:cxn ang="T7">
                  <a:pos x="T2" y="T3"/>
                </a:cxn>
                <a:cxn ang="T8">
                  <a:pos x="T4" y="T5"/>
                </a:cxn>
              </a:cxnLst>
              <a:rect l="T9" t="T10" r="T11" b="T12"/>
              <a:pathLst>
                <a:path w="168" h="128">
                  <a:moveTo>
                    <a:pt x="0" y="0"/>
                  </a:moveTo>
                  <a:lnTo>
                    <a:pt x="168" y="0"/>
                  </a:lnTo>
                  <a:lnTo>
                    <a:pt x="168" y="128"/>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34" name="Freeform 23"/>
            <p:cNvSpPr>
              <a:spLocks/>
            </p:cNvSpPr>
            <p:nvPr/>
          </p:nvSpPr>
          <p:spPr bwMode="auto">
            <a:xfrm>
              <a:off x="1287" y="1836"/>
              <a:ext cx="159" cy="168"/>
            </a:xfrm>
            <a:custGeom>
              <a:avLst/>
              <a:gdLst>
                <a:gd name="T0" fmla="*/ 159 w 159"/>
                <a:gd name="T1" fmla="*/ 0 h 168"/>
                <a:gd name="T2" fmla="*/ 0 w 159"/>
                <a:gd name="T3" fmla="*/ 0 h 168"/>
                <a:gd name="T4" fmla="*/ 0 w 159"/>
                <a:gd name="T5" fmla="*/ 0 h 168"/>
                <a:gd name="T6" fmla="*/ 0 w 159"/>
                <a:gd name="T7" fmla="*/ 168 h 168"/>
                <a:gd name="T8" fmla="*/ 0 w 159"/>
                <a:gd name="T9" fmla="*/ 168 h 168"/>
                <a:gd name="T10" fmla="*/ 0 60000 65536"/>
                <a:gd name="T11" fmla="*/ 0 60000 65536"/>
                <a:gd name="T12" fmla="*/ 0 60000 65536"/>
                <a:gd name="T13" fmla="*/ 0 60000 65536"/>
                <a:gd name="T14" fmla="*/ 0 60000 65536"/>
                <a:gd name="T15" fmla="*/ 0 w 159"/>
                <a:gd name="T16" fmla="*/ 0 h 168"/>
                <a:gd name="T17" fmla="*/ 159 w 159"/>
                <a:gd name="T18" fmla="*/ 168 h 168"/>
              </a:gdLst>
              <a:ahLst/>
              <a:cxnLst>
                <a:cxn ang="T10">
                  <a:pos x="T0" y="T1"/>
                </a:cxn>
                <a:cxn ang="T11">
                  <a:pos x="T2" y="T3"/>
                </a:cxn>
                <a:cxn ang="T12">
                  <a:pos x="T4" y="T5"/>
                </a:cxn>
                <a:cxn ang="T13">
                  <a:pos x="T6" y="T7"/>
                </a:cxn>
                <a:cxn ang="T14">
                  <a:pos x="T8" y="T9"/>
                </a:cxn>
              </a:cxnLst>
              <a:rect l="T15" t="T16" r="T17" b="T18"/>
              <a:pathLst>
                <a:path w="159" h="168">
                  <a:moveTo>
                    <a:pt x="159" y="0"/>
                  </a:moveTo>
                  <a:lnTo>
                    <a:pt x="0" y="0"/>
                  </a:lnTo>
                  <a:lnTo>
                    <a:pt x="0" y="168"/>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35" name="Freeform 24"/>
            <p:cNvSpPr>
              <a:spLocks/>
            </p:cNvSpPr>
            <p:nvPr/>
          </p:nvSpPr>
          <p:spPr bwMode="auto">
            <a:xfrm>
              <a:off x="1279" y="1828"/>
              <a:ext cx="159" cy="168"/>
            </a:xfrm>
            <a:custGeom>
              <a:avLst/>
              <a:gdLst>
                <a:gd name="T0" fmla="*/ 159 w 159"/>
                <a:gd name="T1" fmla="*/ 0 h 168"/>
                <a:gd name="T2" fmla="*/ 0 w 159"/>
                <a:gd name="T3" fmla="*/ 0 h 168"/>
                <a:gd name="T4" fmla="*/ 0 w 159"/>
                <a:gd name="T5" fmla="*/ 168 h 168"/>
                <a:gd name="T6" fmla="*/ 0 60000 65536"/>
                <a:gd name="T7" fmla="*/ 0 60000 65536"/>
                <a:gd name="T8" fmla="*/ 0 60000 65536"/>
                <a:gd name="T9" fmla="*/ 0 w 159"/>
                <a:gd name="T10" fmla="*/ 0 h 168"/>
                <a:gd name="T11" fmla="*/ 159 w 159"/>
                <a:gd name="T12" fmla="*/ 168 h 168"/>
              </a:gdLst>
              <a:ahLst/>
              <a:cxnLst>
                <a:cxn ang="T6">
                  <a:pos x="T0" y="T1"/>
                </a:cxn>
                <a:cxn ang="T7">
                  <a:pos x="T2" y="T3"/>
                </a:cxn>
                <a:cxn ang="T8">
                  <a:pos x="T4" y="T5"/>
                </a:cxn>
              </a:cxnLst>
              <a:rect l="T9" t="T10" r="T11" b="T12"/>
              <a:pathLst>
                <a:path w="159" h="168">
                  <a:moveTo>
                    <a:pt x="159" y="0"/>
                  </a:moveTo>
                  <a:lnTo>
                    <a:pt x="0" y="0"/>
                  </a:lnTo>
                  <a:lnTo>
                    <a:pt x="0" y="168"/>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36" name="Freeform 25"/>
            <p:cNvSpPr>
              <a:spLocks/>
            </p:cNvSpPr>
            <p:nvPr/>
          </p:nvSpPr>
          <p:spPr bwMode="auto">
            <a:xfrm>
              <a:off x="1279" y="2083"/>
              <a:ext cx="583" cy="80"/>
            </a:xfrm>
            <a:custGeom>
              <a:avLst/>
              <a:gdLst>
                <a:gd name="T0" fmla="*/ 0 w 583"/>
                <a:gd name="T1" fmla="*/ 0 h 80"/>
                <a:gd name="T2" fmla="*/ 0 w 583"/>
                <a:gd name="T3" fmla="*/ 80 h 80"/>
                <a:gd name="T4" fmla="*/ 0 w 583"/>
                <a:gd name="T5" fmla="*/ 80 h 80"/>
                <a:gd name="T6" fmla="*/ 583 w 583"/>
                <a:gd name="T7" fmla="*/ 80 h 80"/>
                <a:gd name="T8" fmla="*/ 583 w 583"/>
                <a:gd name="T9" fmla="*/ 80 h 80"/>
                <a:gd name="T10" fmla="*/ 583 w 583"/>
                <a:gd name="T11" fmla="*/ 0 h 80"/>
                <a:gd name="T12" fmla="*/ 583 w 583"/>
                <a:gd name="T13" fmla="*/ 0 h 80"/>
                <a:gd name="T14" fmla="*/ 0 60000 65536"/>
                <a:gd name="T15" fmla="*/ 0 60000 65536"/>
                <a:gd name="T16" fmla="*/ 0 60000 65536"/>
                <a:gd name="T17" fmla="*/ 0 60000 65536"/>
                <a:gd name="T18" fmla="*/ 0 60000 65536"/>
                <a:gd name="T19" fmla="*/ 0 60000 65536"/>
                <a:gd name="T20" fmla="*/ 0 60000 65536"/>
                <a:gd name="T21" fmla="*/ 0 w 583"/>
                <a:gd name="T22" fmla="*/ 0 h 80"/>
                <a:gd name="T23" fmla="*/ 583 w 583"/>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 h="80">
                  <a:moveTo>
                    <a:pt x="0" y="0"/>
                  </a:moveTo>
                  <a:lnTo>
                    <a:pt x="0" y="80"/>
                  </a:lnTo>
                  <a:lnTo>
                    <a:pt x="583" y="80"/>
                  </a:lnTo>
                  <a:lnTo>
                    <a:pt x="583"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37" name="Rectangle 26"/>
            <p:cNvSpPr>
              <a:spLocks noChangeArrowheads="1"/>
            </p:cNvSpPr>
            <p:nvPr/>
          </p:nvSpPr>
          <p:spPr bwMode="auto">
            <a:xfrm>
              <a:off x="1271" y="2075"/>
              <a:ext cx="583" cy="80"/>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7938" name="Rectangle 27"/>
            <p:cNvSpPr>
              <a:spLocks noChangeArrowheads="1"/>
            </p:cNvSpPr>
            <p:nvPr/>
          </p:nvSpPr>
          <p:spPr bwMode="auto">
            <a:xfrm>
              <a:off x="1151" y="1884"/>
              <a:ext cx="240" cy="191"/>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7939" name="Rectangle 28"/>
            <p:cNvSpPr>
              <a:spLocks noChangeArrowheads="1"/>
            </p:cNvSpPr>
            <p:nvPr/>
          </p:nvSpPr>
          <p:spPr bwMode="auto">
            <a:xfrm>
              <a:off x="1143" y="1876"/>
              <a:ext cx="256" cy="207"/>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7940" name="Rectangle 29"/>
            <p:cNvSpPr>
              <a:spLocks noChangeArrowheads="1"/>
            </p:cNvSpPr>
            <p:nvPr/>
          </p:nvSpPr>
          <p:spPr bwMode="auto">
            <a:xfrm>
              <a:off x="1734" y="1884"/>
              <a:ext cx="232" cy="191"/>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7941" name="Rectangle 30"/>
            <p:cNvSpPr>
              <a:spLocks noChangeArrowheads="1"/>
            </p:cNvSpPr>
            <p:nvPr/>
          </p:nvSpPr>
          <p:spPr bwMode="auto">
            <a:xfrm>
              <a:off x="1726" y="1876"/>
              <a:ext cx="248" cy="207"/>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7942" name="Rectangle 31"/>
            <p:cNvSpPr>
              <a:spLocks noChangeArrowheads="1"/>
            </p:cNvSpPr>
            <p:nvPr/>
          </p:nvSpPr>
          <p:spPr bwMode="auto">
            <a:xfrm>
              <a:off x="688" y="1789"/>
              <a:ext cx="231" cy="183"/>
            </a:xfrm>
            <a:prstGeom prst="rect">
              <a:avLst/>
            </a:prstGeom>
            <a:solidFill>
              <a:srgbClr val="FFFFFF"/>
            </a:solidFill>
            <a:ln w="9525">
              <a:noFill/>
              <a:miter lim="800000"/>
              <a:headEnd/>
              <a:tailEnd/>
            </a:ln>
          </p:spPr>
          <p:txBody>
            <a:bodyPr/>
            <a:lstStyle/>
            <a:p>
              <a:endParaRPr lang="ko-KR" altLang="en-US">
                <a:ea typeface="굴림" pitchFamily="50" charset="-127"/>
              </a:endParaRPr>
            </a:p>
          </p:txBody>
        </p:sp>
        <p:sp>
          <p:nvSpPr>
            <p:cNvPr id="37943" name="Rectangle 32"/>
            <p:cNvSpPr>
              <a:spLocks noChangeArrowheads="1"/>
            </p:cNvSpPr>
            <p:nvPr/>
          </p:nvSpPr>
          <p:spPr bwMode="auto">
            <a:xfrm>
              <a:off x="680" y="1781"/>
              <a:ext cx="247" cy="199"/>
            </a:xfrm>
            <a:prstGeom prst="rect">
              <a:avLst/>
            </a:prstGeom>
            <a:noFill/>
            <a:ln w="30163">
              <a:solidFill>
                <a:srgbClr val="000000"/>
              </a:solidFill>
              <a:miter lim="800000"/>
              <a:headEnd/>
              <a:tailEnd/>
            </a:ln>
          </p:spPr>
          <p:txBody>
            <a:bodyPr/>
            <a:lstStyle/>
            <a:p>
              <a:endParaRPr lang="ko-KR" altLang="en-US">
                <a:ea typeface="굴림" pitchFamily="50" charset="-127"/>
              </a:endParaRPr>
            </a:p>
          </p:txBody>
        </p:sp>
        <p:sp>
          <p:nvSpPr>
            <p:cNvPr id="37944" name="Line 33"/>
            <p:cNvSpPr>
              <a:spLocks noChangeShapeType="1"/>
            </p:cNvSpPr>
            <p:nvPr/>
          </p:nvSpPr>
          <p:spPr bwMode="auto">
            <a:xfrm>
              <a:off x="1127" y="2227"/>
              <a:ext cx="1" cy="127"/>
            </a:xfrm>
            <a:prstGeom prst="line">
              <a:avLst/>
            </a:prstGeom>
            <a:noFill/>
            <a:ln w="30163">
              <a:solidFill>
                <a:srgbClr val="000000"/>
              </a:solidFill>
              <a:round/>
              <a:headEnd/>
              <a:tailEnd/>
            </a:ln>
          </p:spPr>
          <p:txBody>
            <a:bodyPr/>
            <a:lstStyle/>
            <a:p>
              <a:endParaRPr lang="ko-KR" altLang="en-US"/>
            </a:p>
          </p:txBody>
        </p:sp>
        <p:sp>
          <p:nvSpPr>
            <p:cNvPr id="37945" name="Line 34"/>
            <p:cNvSpPr>
              <a:spLocks noChangeShapeType="1"/>
            </p:cNvSpPr>
            <p:nvPr/>
          </p:nvSpPr>
          <p:spPr bwMode="auto">
            <a:xfrm>
              <a:off x="1127" y="2625"/>
              <a:ext cx="1" cy="128"/>
            </a:xfrm>
            <a:prstGeom prst="line">
              <a:avLst/>
            </a:prstGeom>
            <a:noFill/>
            <a:ln w="30163">
              <a:solidFill>
                <a:srgbClr val="000000"/>
              </a:solidFill>
              <a:round/>
              <a:headEnd/>
              <a:tailEnd/>
            </a:ln>
          </p:spPr>
          <p:txBody>
            <a:bodyPr/>
            <a:lstStyle/>
            <a:p>
              <a:endParaRPr lang="ko-KR" altLang="en-US"/>
            </a:p>
          </p:txBody>
        </p:sp>
        <p:sp>
          <p:nvSpPr>
            <p:cNvPr id="37946" name="Oval 35"/>
            <p:cNvSpPr>
              <a:spLocks noChangeArrowheads="1"/>
            </p:cNvSpPr>
            <p:nvPr/>
          </p:nvSpPr>
          <p:spPr bwMode="auto">
            <a:xfrm>
              <a:off x="1103" y="2785"/>
              <a:ext cx="80" cy="95"/>
            </a:xfrm>
            <a:prstGeom prst="ellipse">
              <a:avLst/>
            </a:prstGeom>
            <a:solidFill>
              <a:srgbClr val="FFFFFF"/>
            </a:solidFill>
            <a:ln w="9525">
              <a:noFill/>
              <a:round/>
              <a:headEnd/>
              <a:tailEnd/>
            </a:ln>
          </p:spPr>
          <p:txBody>
            <a:bodyPr/>
            <a:lstStyle/>
            <a:p>
              <a:endParaRPr lang="ko-KR" altLang="en-US">
                <a:ea typeface="굴림" pitchFamily="50" charset="-127"/>
              </a:endParaRPr>
            </a:p>
          </p:txBody>
        </p:sp>
        <p:sp>
          <p:nvSpPr>
            <p:cNvPr id="37947" name="Oval 36"/>
            <p:cNvSpPr>
              <a:spLocks noChangeArrowheads="1"/>
            </p:cNvSpPr>
            <p:nvPr/>
          </p:nvSpPr>
          <p:spPr bwMode="auto">
            <a:xfrm>
              <a:off x="1095" y="2777"/>
              <a:ext cx="96" cy="111"/>
            </a:xfrm>
            <a:prstGeom prst="ellipse">
              <a:avLst/>
            </a:prstGeom>
            <a:noFill/>
            <a:ln w="30163">
              <a:solidFill>
                <a:srgbClr val="000000"/>
              </a:solidFill>
              <a:round/>
              <a:headEnd/>
              <a:tailEnd/>
            </a:ln>
          </p:spPr>
          <p:txBody>
            <a:bodyPr/>
            <a:lstStyle/>
            <a:p>
              <a:endParaRPr lang="ko-KR" altLang="en-US">
                <a:ea typeface="굴림" pitchFamily="50" charset="-127"/>
              </a:endParaRPr>
            </a:p>
          </p:txBody>
        </p:sp>
        <p:sp>
          <p:nvSpPr>
            <p:cNvPr id="37948" name="Freeform 37"/>
            <p:cNvSpPr>
              <a:spLocks/>
            </p:cNvSpPr>
            <p:nvPr/>
          </p:nvSpPr>
          <p:spPr bwMode="auto">
            <a:xfrm>
              <a:off x="576" y="1390"/>
              <a:ext cx="567" cy="1116"/>
            </a:xfrm>
            <a:custGeom>
              <a:avLst/>
              <a:gdLst>
                <a:gd name="T0" fmla="*/ 431 w 567"/>
                <a:gd name="T1" fmla="*/ 1116 h 1116"/>
                <a:gd name="T2" fmla="*/ 0 w 567"/>
                <a:gd name="T3" fmla="*/ 1116 h 1116"/>
                <a:gd name="T4" fmla="*/ 0 w 567"/>
                <a:gd name="T5" fmla="*/ 1116 h 1116"/>
                <a:gd name="T6" fmla="*/ 0 w 567"/>
                <a:gd name="T7" fmla="*/ 0 h 1116"/>
                <a:gd name="T8" fmla="*/ 0 w 567"/>
                <a:gd name="T9" fmla="*/ 0 h 1116"/>
                <a:gd name="T10" fmla="*/ 567 w 567"/>
                <a:gd name="T11" fmla="*/ 0 h 1116"/>
                <a:gd name="T12" fmla="*/ 567 w 567"/>
                <a:gd name="T13" fmla="*/ 0 h 1116"/>
                <a:gd name="T14" fmla="*/ 0 60000 65536"/>
                <a:gd name="T15" fmla="*/ 0 60000 65536"/>
                <a:gd name="T16" fmla="*/ 0 60000 65536"/>
                <a:gd name="T17" fmla="*/ 0 60000 65536"/>
                <a:gd name="T18" fmla="*/ 0 60000 65536"/>
                <a:gd name="T19" fmla="*/ 0 60000 65536"/>
                <a:gd name="T20" fmla="*/ 0 60000 65536"/>
                <a:gd name="T21" fmla="*/ 0 w 567"/>
                <a:gd name="T22" fmla="*/ 0 h 1116"/>
                <a:gd name="T23" fmla="*/ 567 w 567"/>
                <a:gd name="T24" fmla="*/ 1116 h 1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1116">
                  <a:moveTo>
                    <a:pt x="431" y="1116"/>
                  </a:moveTo>
                  <a:lnTo>
                    <a:pt x="0" y="1116"/>
                  </a:lnTo>
                  <a:lnTo>
                    <a:pt x="0" y="0"/>
                  </a:lnTo>
                  <a:lnTo>
                    <a:pt x="567"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49" name="Freeform 38"/>
            <p:cNvSpPr>
              <a:spLocks/>
            </p:cNvSpPr>
            <p:nvPr/>
          </p:nvSpPr>
          <p:spPr bwMode="auto">
            <a:xfrm>
              <a:off x="568" y="1382"/>
              <a:ext cx="567" cy="1116"/>
            </a:xfrm>
            <a:custGeom>
              <a:avLst/>
              <a:gdLst>
                <a:gd name="T0" fmla="*/ 431 w 567"/>
                <a:gd name="T1" fmla="*/ 1116 h 1116"/>
                <a:gd name="T2" fmla="*/ 0 w 567"/>
                <a:gd name="T3" fmla="*/ 1116 h 1116"/>
                <a:gd name="T4" fmla="*/ 0 w 567"/>
                <a:gd name="T5" fmla="*/ 0 h 1116"/>
                <a:gd name="T6" fmla="*/ 567 w 567"/>
                <a:gd name="T7" fmla="*/ 0 h 1116"/>
                <a:gd name="T8" fmla="*/ 0 60000 65536"/>
                <a:gd name="T9" fmla="*/ 0 60000 65536"/>
                <a:gd name="T10" fmla="*/ 0 60000 65536"/>
                <a:gd name="T11" fmla="*/ 0 60000 65536"/>
                <a:gd name="T12" fmla="*/ 0 w 567"/>
                <a:gd name="T13" fmla="*/ 0 h 1116"/>
                <a:gd name="T14" fmla="*/ 567 w 567"/>
                <a:gd name="T15" fmla="*/ 1116 h 1116"/>
              </a:gdLst>
              <a:ahLst/>
              <a:cxnLst>
                <a:cxn ang="T8">
                  <a:pos x="T0" y="T1"/>
                </a:cxn>
                <a:cxn ang="T9">
                  <a:pos x="T2" y="T3"/>
                </a:cxn>
                <a:cxn ang="T10">
                  <a:pos x="T4" y="T5"/>
                </a:cxn>
                <a:cxn ang="T11">
                  <a:pos x="T6" y="T7"/>
                </a:cxn>
              </a:cxnLst>
              <a:rect l="T12" t="T13" r="T14" b="T15"/>
              <a:pathLst>
                <a:path w="567" h="1116">
                  <a:moveTo>
                    <a:pt x="431" y="1116"/>
                  </a:moveTo>
                  <a:lnTo>
                    <a:pt x="0" y="1116"/>
                  </a:lnTo>
                  <a:lnTo>
                    <a:pt x="0" y="0"/>
                  </a:lnTo>
                  <a:lnTo>
                    <a:pt x="567" y="0"/>
                  </a:lnTo>
                </a:path>
              </a:pathLst>
            </a:custGeom>
            <a:noFill/>
            <a:ln w="30163">
              <a:solidFill>
                <a:srgbClr val="000000"/>
              </a:solidFill>
              <a:round/>
              <a:headEnd/>
              <a:tailEnd/>
            </a:ln>
          </p:spPr>
          <p:txBody>
            <a:bodyPr/>
            <a:lstStyle/>
            <a:p>
              <a:endParaRPr lang="ko-KR" altLang="en-US">
                <a:ea typeface="굴림" pitchFamily="50" charset="-127"/>
              </a:endParaRPr>
            </a:p>
          </p:txBody>
        </p:sp>
        <p:grpSp>
          <p:nvGrpSpPr>
            <p:cNvPr id="37950" name="Group 39"/>
            <p:cNvGrpSpPr>
              <a:grpSpLocks/>
            </p:cNvGrpSpPr>
            <p:nvPr/>
          </p:nvGrpSpPr>
          <p:grpSpPr bwMode="auto">
            <a:xfrm>
              <a:off x="1015" y="1358"/>
              <a:ext cx="120" cy="48"/>
              <a:chOff x="1015" y="1358"/>
              <a:chExt cx="120" cy="48"/>
            </a:xfrm>
          </p:grpSpPr>
          <p:sp>
            <p:nvSpPr>
              <p:cNvPr id="37968" name="Freeform 40"/>
              <p:cNvSpPr>
                <a:spLocks/>
              </p:cNvSpPr>
              <p:nvPr/>
            </p:nvSpPr>
            <p:spPr bwMode="auto">
              <a:xfrm>
                <a:off x="1031" y="1358"/>
                <a:ext cx="104" cy="48"/>
              </a:xfrm>
              <a:custGeom>
                <a:avLst/>
                <a:gdLst>
                  <a:gd name="T0" fmla="*/ 104 w 104"/>
                  <a:gd name="T1" fmla="*/ 24 h 48"/>
                  <a:gd name="T2" fmla="*/ 0 w 104"/>
                  <a:gd name="T3" fmla="*/ 48 h 48"/>
                  <a:gd name="T4" fmla="*/ 0 w 104"/>
                  <a:gd name="T5" fmla="*/ 24 h 48"/>
                  <a:gd name="T6" fmla="*/ 0 w 104"/>
                  <a:gd name="T7" fmla="*/ 0 h 48"/>
                  <a:gd name="T8" fmla="*/ 104 w 104"/>
                  <a:gd name="T9" fmla="*/ 24 h 48"/>
                  <a:gd name="T10" fmla="*/ 0 60000 65536"/>
                  <a:gd name="T11" fmla="*/ 0 60000 65536"/>
                  <a:gd name="T12" fmla="*/ 0 60000 65536"/>
                  <a:gd name="T13" fmla="*/ 0 60000 65536"/>
                  <a:gd name="T14" fmla="*/ 0 60000 65536"/>
                  <a:gd name="T15" fmla="*/ 0 w 104"/>
                  <a:gd name="T16" fmla="*/ 0 h 48"/>
                  <a:gd name="T17" fmla="*/ 104 w 104"/>
                  <a:gd name="T18" fmla="*/ 48 h 48"/>
                </a:gdLst>
                <a:ahLst/>
                <a:cxnLst>
                  <a:cxn ang="T10">
                    <a:pos x="T0" y="T1"/>
                  </a:cxn>
                  <a:cxn ang="T11">
                    <a:pos x="T2" y="T3"/>
                  </a:cxn>
                  <a:cxn ang="T12">
                    <a:pos x="T4" y="T5"/>
                  </a:cxn>
                  <a:cxn ang="T13">
                    <a:pos x="T6" y="T7"/>
                  </a:cxn>
                  <a:cxn ang="T14">
                    <a:pos x="T8" y="T9"/>
                  </a:cxn>
                </a:cxnLst>
                <a:rect l="T15" t="T16" r="T17" b="T18"/>
                <a:pathLst>
                  <a:path w="104" h="48">
                    <a:moveTo>
                      <a:pt x="104" y="24"/>
                    </a:moveTo>
                    <a:lnTo>
                      <a:pt x="0" y="48"/>
                    </a:lnTo>
                    <a:lnTo>
                      <a:pt x="0" y="24"/>
                    </a:lnTo>
                    <a:lnTo>
                      <a:pt x="0" y="0"/>
                    </a:lnTo>
                    <a:lnTo>
                      <a:pt x="104" y="2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7969" name="Line 41"/>
              <p:cNvSpPr>
                <a:spLocks noChangeShapeType="1"/>
              </p:cNvSpPr>
              <p:nvPr/>
            </p:nvSpPr>
            <p:spPr bwMode="auto">
              <a:xfrm>
                <a:off x="1015" y="1382"/>
                <a:ext cx="16" cy="1"/>
              </a:xfrm>
              <a:prstGeom prst="line">
                <a:avLst/>
              </a:prstGeom>
              <a:noFill/>
              <a:ln w="17463">
                <a:solidFill>
                  <a:srgbClr val="000000"/>
                </a:solidFill>
                <a:round/>
                <a:headEnd/>
                <a:tailEnd/>
              </a:ln>
            </p:spPr>
            <p:txBody>
              <a:bodyPr/>
              <a:lstStyle/>
              <a:p>
                <a:endParaRPr lang="ko-KR" altLang="en-US"/>
              </a:p>
            </p:txBody>
          </p:sp>
        </p:grpSp>
        <p:grpSp>
          <p:nvGrpSpPr>
            <p:cNvPr id="37951" name="Group 42"/>
            <p:cNvGrpSpPr>
              <a:grpSpLocks/>
            </p:cNvGrpSpPr>
            <p:nvPr/>
          </p:nvGrpSpPr>
          <p:grpSpPr bwMode="auto">
            <a:xfrm>
              <a:off x="1518" y="1541"/>
              <a:ext cx="48" cy="152"/>
              <a:chOff x="1518" y="1541"/>
              <a:chExt cx="48" cy="152"/>
            </a:xfrm>
          </p:grpSpPr>
          <p:sp>
            <p:nvSpPr>
              <p:cNvPr id="37966" name="Freeform 43"/>
              <p:cNvSpPr>
                <a:spLocks/>
              </p:cNvSpPr>
              <p:nvPr/>
            </p:nvSpPr>
            <p:spPr bwMode="auto">
              <a:xfrm>
                <a:off x="1518" y="1589"/>
                <a:ext cx="48" cy="104"/>
              </a:xfrm>
              <a:custGeom>
                <a:avLst/>
                <a:gdLst>
                  <a:gd name="T0" fmla="*/ 24 w 48"/>
                  <a:gd name="T1" fmla="*/ 104 h 104"/>
                  <a:gd name="T2" fmla="*/ 0 w 48"/>
                  <a:gd name="T3" fmla="*/ 0 h 104"/>
                  <a:gd name="T4" fmla="*/ 24 w 48"/>
                  <a:gd name="T5" fmla="*/ 0 h 104"/>
                  <a:gd name="T6" fmla="*/ 48 w 48"/>
                  <a:gd name="T7" fmla="*/ 0 h 104"/>
                  <a:gd name="T8" fmla="*/ 24 w 48"/>
                  <a:gd name="T9" fmla="*/ 104 h 104"/>
                  <a:gd name="T10" fmla="*/ 0 60000 65536"/>
                  <a:gd name="T11" fmla="*/ 0 60000 65536"/>
                  <a:gd name="T12" fmla="*/ 0 60000 65536"/>
                  <a:gd name="T13" fmla="*/ 0 60000 65536"/>
                  <a:gd name="T14" fmla="*/ 0 60000 65536"/>
                  <a:gd name="T15" fmla="*/ 0 w 48"/>
                  <a:gd name="T16" fmla="*/ 0 h 104"/>
                  <a:gd name="T17" fmla="*/ 48 w 48"/>
                  <a:gd name="T18" fmla="*/ 104 h 104"/>
                </a:gdLst>
                <a:ahLst/>
                <a:cxnLst>
                  <a:cxn ang="T10">
                    <a:pos x="T0" y="T1"/>
                  </a:cxn>
                  <a:cxn ang="T11">
                    <a:pos x="T2" y="T3"/>
                  </a:cxn>
                  <a:cxn ang="T12">
                    <a:pos x="T4" y="T5"/>
                  </a:cxn>
                  <a:cxn ang="T13">
                    <a:pos x="T6" y="T7"/>
                  </a:cxn>
                  <a:cxn ang="T14">
                    <a:pos x="T8" y="T9"/>
                  </a:cxn>
                </a:cxnLst>
                <a:rect l="T15" t="T16" r="T17" b="T18"/>
                <a:pathLst>
                  <a:path w="48" h="104">
                    <a:moveTo>
                      <a:pt x="24" y="104"/>
                    </a:moveTo>
                    <a:lnTo>
                      <a:pt x="0" y="0"/>
                    </a:lnTo>
                    <a:lnTo>
                      <a:pt x="24" y="0"/>
                    </a:lnTo>
                    <a:lnTo>
                      <a:pt x="48" y="0"/>
                    </a:lnTo>
                    <a:lnTo>
                      <a:pt x="24" y="10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7967" name="Line 44"/>
              <p:cNvSpPr>
                <a:spLocks noChangeShapeType="1"/>
              </p:cNvSpPr>
              <p:nvPr/>
            </p:nvSpPr>
            <p:spPr bwMode="auto">
              <a:xfrm>
                <a:off x="1542" y="1541"/>
                <a:ext cx="1" cy="48"/>
              </a:xfrm>
              <a:prstGeom prst="line">
                <a:avLst/>
              </a:prstGeom>
              <a:noFill/>
              <a:ln w="17463">
                <a:solidFill>
                  <a:srgbClr val="000000"/>
                </a:solidFill>
                <a:round/>
                <a:headEnd/>
                <a:tailEnd/>
              </a:ln>
            </p:spPr>
            <p:txBody>
              <a:bodyPr/>
              <a:lstStyle/>
              <a:p>
                <a:endParaRPr lang="ko-KR" altLang="en-US"/>
              </a:p>
            </p:txBody>
          </p:sp>
        </p:grpSp>
        <p:grpSp>
          <p:nvGrpSpPr>
            <p:cNvPr id="37952" name="Group 45"/>
            <p:cNvGrpSpPr>
              <a:grpSpLocks/>
            </p:cNvGrpSpPr>
            <p:nvPr/>
          </p:nvGrpSpPr>
          <p:grpSpPr bwMode="auto">
            <a:xfrm>
              <a:off x="776" y="1653"/>
              <a:ext cx="56" cy="136"/>
              <a:chOff x="776" y="1653"/>
              <a:chExt cx="56" cy="136"/>
            </a:xfrm>
          </p:grpSpPr>
          <p:sp>
            <p:nvSpPr>
              <p:cNvPr id="37964" name="Freeform 46"/>
              <p:cNvSpPr>
                <a:spLocks/>
              </p:cNvSpPr>
              <p:nvPr/>
            </p:nvSpPr>
            <p:spPr bwMode="auto">
              <a:xfrm>
                <a:off x="776" y="1685"/>
                <a:ext cx="56" cy="104"/>
              </a:xfrm>
              <a:custGeom>
                <a:avLst/>
                <a:gdLst>
                  <a:gd name="T0" fmla="*/ 24 w 56"/>
                  <a:gd name="T1" fmla="*/ 104 h 104"/>
                  <a:gd name="T2" fmla="*/ 0 w 56"/>
                  <a:gd name="T3" fmla="*/ 0 h 104"/>
                  <a:gd name="T4" fmla="*/ 24 w 56"/>
                  <a:gd name="T5" fmla="*/ 0 h 104"/>
                  <a:gd name="T6" fmla="*/ 56 w 56"/>
                  <a:gd name="T7" fmla="*/ 0 h 104"/>
                  <a:gd name="T8" fmla="*/ 24 w 56"/>
                  <a:gd name="T9" fmla="*/ 104 h 104"/>
                  <a:gd name="T10" fmla="*/ 0 60000 65536"/>
                  <a:gd name="T11" fmla="*/ 0 60000 65536"/>
                  <a:gd name="T12" fmla="*/ 0 60000 65536"/>
                  <a:gd name="T13" fmla="*/ 0 60000 65536"/>
                  <a:gd name="T14" fmla="*/ 0 60000 65536"/>
                  <a:gd name="T15" fmla="*/ 0 w 56"/>
                  <a:gd name="T16" fmla="*/ 0 h 104"/>
                  <a:gd name="T17" fmla="*/ 56 w 56"/>
                  <a:gd name="T18" fmla="*/ 104 h 104"/>
                </a:gdLst>
                <a:ahLst/>
                <a:cxnLst>
                  <a:cxn ang="T10">
                    <a:pos x="T0" y="T1"/>
                  </a:cxn>
                  <a:cxn ang="T11">
                    <a:pos x="T2" y="T3"/>
                  </a:cxn>
                  <a:cxn ang="T12">
                    <a:pos x="T4" y="T5"/>
                  </a:cxn>
                  <a:cxn ang="T13">
                    <a:pos x="T6" y="T7"/>
                  </a:cxn>
                  <a:cxn ang="T14">
                    <a:pos x="T8" y="T9"/>
                  </a:cxn>
                </a:cxnLst>
                <a:rect l="T15" t="T16" r="T17" b="T18"/>
                <a:pathLst>
                  <a:path w="56" h="104">
                    <a:moveTo>
                      <a:pt x="24" y="104"/>
                    </a:moveTo>
                    <a:lnTo>
                      <a:pt x="0" y="0"/>
                    </a:lnTo>
                    <a:lnTo>
                      <a:pt x="24" y="0"/>
                    </a:lnTo>
                    <a:lnTo>
                      <a:pt x="56" y="0"/>
                    </a:lnTo>
                    <a:lnTo>
                      <a:pt x="24" y="10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7965" name="Line 47"/>
              <p:cNvSpPr>
                <a:spLocks noChangeShapeType="1"/>
              </p:cNvSpPr>
              <p:nvPr/>
            </p:nvSpPr>
            <p:spPr bwMode="auto">
              <a:xfrm>
                <a:off x="800" y="1653"/>
                <a:ext cx="1" cy="32"/>
              </a:xfrm>
              <a:prstGeom prst="line">
                <a:avLst/>
              </a:prstGeom>
              <a:noFill/>
              <a:ln w="17463">
                <a:solidFill>
                  <a:srgbClr val="000000"/>
                </a:solidFill>
                <a:round/>
                <a:headEnd/>
                <a:tailEnd/>
              </a:ln>
            </p:spPr>
            <p:txBody>
              <a:bodyPr/>
              <a:lstStyle/>
              <a:p>
                <a:endParaRPr lang="ko-KR" altLang="en-US"/>
              </a:p>
            </p:txBody>
          </p:sp>
        </p:grpSp>
        <p:grpSp>
          <p:nvGrpSpPr>
            <p:cNvPr id="37953" name="Group 48"/>
            <p:cNvGrpSpPr>
              <a:grpSpLocks/>
            </p:cNvGrpSpPr>
            <p:nvPr/>
          </p:nvGrpSpPr>
          <p:grpSpPr bwMode="auto">
            <a:xfrm>
              <a:off x="1111" y="2235"/>
              <a:ext cx="56" cy="151"/>
              <a:chOff x="1111" y="2235"/>
              <a:chExt cx="56" cy="151"/>
            </a:xfrm>
          </p:grpSpPr>
          <p:sp>
            <p:nvSpPr>
              <p:cNvPr id="37962" name="Freeform 49"/>
              <p:cNvSpPr>
                <a:spLocks/>
              </p:cNvSpPr>
              <p:nvPr/>
            </p:nvSpPr>
            <p:spPr bwMode="auto">
              <a:xfrm>
                <a:off x="1111" y="2275"/>
                <a:ext cx="56" cy="111"/>
              </a:xfrm>
              <a:custGeom>
                <a:avLst/>
                <a:gdLst>
                  <a:gd name="T0" fmla="*/ 24 w 56"/>
                  <a:gd name="T1" fmla="*/ 111 h 111"/>
                  <a:gd name="T2" fmla="*/ 0 w 56"/>
                  <a:gd name="T3" fmla="*/ 0 h 111"/>
                  <a:gd name="T4" fmla="*/ 24 w 56"/>
                  <a:gd name="T5" fmla="*/ 0 h 111"/>
                  <a:gd name="T6" fmla="*/ 56 w 56"/>
                  <a:gd name="T7" fmla="*/ 0 h 111"/>
                  <a:gd name="T8" fmla="*/ 24 w 56"/>
                  <a:gd name="T9" fmla="*/ 111 h 111"/>
                  <a:gd name="T10" fmla="*/ 0 60000 65536"/>
                  <a:gd name="T11" fmla="*/ 0 60000 65536"/>
                  <a:gd name="T12" fmla="*/ 0 60000 65536"/>
                  <a:gd name="T13" fmla="*/ 0 60000 65536"/>
                  <a:gd name="T14" fmla="*/ 0 60000 65536"/>
                  <a:gd name="T15" fmla="*/ 0 w 56"/>
                  <a:gd name="T16" fmla="*/ 0 h 111"/>
                  <a:gd name="T17" fmla="*/ 56 w 56"/>
                  <a:gd name="T18" fmla="*/ 111 h 111"/>
                </a:gdLst>
                <a:ahLst/>
                <a:cxnLst>
                  <a:cxn ang="T10">
                    <a:pos x="T0" y="T1"/>
                  </a:cxn>
                  <a:cxn ang="T11">
                    <a:pos x="T2" y="T3"/>
                  </a:cxn>
                  <a:cxn ang="T12">
                    <a:pos x="T4" y="T5"/>
                  </a:cxn>
                  <a:cxn ang="T13">
                    <a:pos x="T6" y="T7"/>
                  </a:cxn>
                  <a:cxn ang="T14">
                    <a:pos x="T8" y="T9"/>
                  </a:cxn>
                </a:cxnLst>
                <a:rect l="T15" t="T16" r="T17" b="T18"/>
                <a:pathLst>
                  <a:path w="56" h="111">
                    <a:moveTo>
                      <a:pt x="24" y="111"/>
                    </a:moveTo>
                    <a:lnTo>
                      <a:pt x="0" y="0"/>
                    </a:lnTo>
                    <a:lnTo>
                      <a:pt x="24" y="0"/>
                    </a:lnTo>
                    <a:lnTo>
                      <a:pt x="56" y="0"/>
                    </a:lnTo>
                    <a:lnTo>
                      <a:pt x="24" y="111"/>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7963" name="Line 50"/>
              <p:cNvSpPr>
                <a:spLocks noChangeShapeType="1"/>
              </p:cNvSpPr>
              <p:nvPr/>
            </p:nvSpPr>
            <p:spPr bwMode="auto">
              <a:xfrm>
                <a:off x="1135" y="2235"/>
                <a:ext cx="1" cy="40"/>
              </a:xfrm>
              <a:prstGeom prst="line">
                <a:avLst/>
              </a:prstGeom>
              <a:noFill/>
              <a:ln w="17463">
                <a:solidFill>
                  <a:srgbClr val="000000"/>
                </a:solidFill>
                <a:round/>
                <a:headEnd/>
                <a:tailEnd/>
              </a:ln>
            </p:spPr>
            <p:txBody>
              <a:bodyPr/>
              <a:lstStyle/>
              <a:p>
                <a:endParaRPr lang="ko-KR" altLang="en-US"/>
              </a:p>
            </p:txBody>
          </p:sp>
        </p:grpSp>
        <p:grpSp>
          <p:nvGrpSpPr>
            <p:cNvPr id="37954" name="Group 51"/>
            <p:cNvGrpSpPr>
              <a:grpSpLocks/>
            </p:cNvGrpSpPr>
            <p:nvPr/>
          </p:nvGrpSpPr>
          <p:grpSpPr bwMode="auto">
            <a:xfrm>
              <a:off x="1111" y="1302"/>
              <a:ext cx="56" cy="112"/>
              <a:chOff x="1111" y="1302"/>
              <a:chExt cx="56" cy="112"/>
            </a:xfrm>
          </p:grpSpPr>
          <p:sp>
            <p:nvSpPr>
              <p:cNvPr id="37960" name="Freeform 52"/>
              <p:cNvSpPr>
                <a:spLocks/>
              </p:cNvSpPr>
              <p:nvPr/>
            </p:nvSpPr>
            <p:spPr bwMode="auto">
              <a:xfrm>
                <a:off x="1111" y="1310"/>
                <a:ext cx="56" cy="104"/>
              </a:xfrm>
              <a:custGeom>
                <a:avLst/>
                <a:gdLst>
                  <a:gd name="T0" fmla="*/ 24 w 56"/>
                  <a:gd name="T1" fmla="*/ 104 h 104"/>
                  <a:gd name="T2" fmla="*/ 0 w 56"/>
                  <a:gd name="T3" fmla="*/ 0 h 104"/>
                  <a:gd name="T4" fmla="*/ 24 w 56"/>
                  <a:gd name="T5" fmla="*/ 0 h 104"/>
                  <a:gd name="T6" fmla="*/ 56 w 56"/>
                  <a:gd name="T7" fmla="*/ 0 h 104"/>
                  <a:gd name="T8" fmla="*/ 24 w 56"/>
                  <a:gd name="T9" fmla="*/ 104 h 104"/>
                  <a:gd name="T10" fmla="*/ 0 60000 65536"/>
                  <a:gd name="T11" fmla="*/ 0 60000 65536"/>
                  <a:gd name="T12" fmla="*/ 0 60000 65536"/>
                  <a:gd name="T13" fmla="*/ 0 60000 65536"/>
                  <a:gd name="T14" fmla="*/ 0 60000 65536"/>
                  <a:gd name="T15" fmla="*/ 0 w 56"/>
                  <a:gd name="T16" fmla="*/ 0 h 104"/>
                  <a:gd name="T17" fmla="*/ 56 w 56"/>
                  <a:gd name="T18" fmla="*/ 104 h 104"/>
                </a:gdLst>
                <a:ahLst/>
                <a:cxnLst>
                  <a:cxn ang="T10">
                    <a:pos x="T0" y="T1"/>
                  </a:cxn>
                  <a:cxn ang="T11">
                    <a:pos x="T2" y="T3"/>
                  </a:cxn>
                  <a:cxn ang="T12">
                    <a:pos x="T4" y="T5"/>
                  </a:cxn>
                  <a:cxn ang="T13">
                    <a:pos x="T6" y="T7"/>
                  </a:cxn>
                  <a:cxn ang="T14">
                    <a:pos x="T8" y="T9"/>
                  </a:cxn>
                </a:cxnLst>
                <a:rect l="T15" t="T16" r="T17" b="T18"/>
                <a:pathLst>
                  <a:path w="56" h="104">
                    <a:moveTo>
                      <a:pt x="24" y="104"/>
                    </a:moveTo>
                    <a:lnTo>
                      <a:pt x="0" y="0"/>
                    </a:lnTo>
                    <a:lnTo>
                      <a:pt x="24" y="0"/>
                    </a:lnTo>
                    <a:lnTo>
                      <a:pt x="56" y="0"/>
                    </a:lnTo>
                    <a:lnTo>
                      <a:pt x="24" y="10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7961" name="Line 53"/>
              <p:cNvSpPr>
                <a:spLocks noChangeShapeType="1"/>
              </p:cNvSpPr>
              <p:nvPr/>
            </p:nvSpPr>
            <p:spPr bwMode="auto">
              <a:xfrm>
                <a:off x="1135" y="1302"/>
                <a:ext cx="1" cy="8"/>
              </a:xfrm>
              <a:prstGeom prst="line">
                <a:avLst/>
              </a:prstGeom>
              <a:noFill/>
              <a:ln w="17463">
                <a:solidFill>
                  <a:srgbClr val="000000"/>
                </a:solidFill>
                <a:round/>
                <a:headEnd/>
                <a:tailEnd/>
              </a:ln>
            </p:spPr>
            <p:txBody>
              <a:bodyPr/>
              <a:lstStyle/>
              <a:p>
                <a:endParaRPr lang="ko-KR" altLang="en-US"/>
              </a:p>
            </p:txBody>
          </p:sp>
        </p:grpSp>
        <p:grpSp>
          <p:nvGrpSpPr>
            <p:cNvPr id="37955" name="Group 54"/>
            <p:cNvGrpSpPr>
              <a:grpSpLocks/>
            </p:cNvGrpSpPr>
            <p:nvPr/>
          </p:nvGrpSpPr>
          <p:grpSpPr bwMode="auto">
            <a:xfrm>
              <a:off x="1111" y="2649"/>
              <a:ext cx="56" cy="112"/>
              <a:chOff x="1111" y="2649"/>
              <a:chExt cx="56" cy="112"/>
            </a:xfrm>
          </p:grpSpPr>
          <p:sp>
            <p:nvSpPr>
              <p:cNvPr id="37958" name="Freeform 55"/>
              <p:cNvSpPr>
                <a:spLocks/>
              </p:cNvSpPr>
              <p:nvPr/>
            </p:nvSpPr>
            <p:spPr bwMode="auto">
              <a:xfrm>
                <a:off x="1111" y="2657"/>
                <a:ext cx="56" cy="104"/>
              </a:xfrm>
              <a:custGeom>
                <a:avLst/>
                <a:gdLst>
                  <a:gd name="T0" fmla="*/ 24 w 56"/>
                  <a:gd name="T1" fmla="*/ 104 h 104"/>
                  <a:gd name="T2" fmla="*/ 0 w 56"/>
                  <a:gd name="T3" fmla="*/ 0 h 104"/>
                  <a:gd name="T4" fmla="*/ 24 w 56"/>
                  <a:gd name="T5" fmla="*/ 0 h 104"/>
                  <a:gd name="T6" fmla="*/ 56 w 56"/>
                  <a:gd name="T7" fmla="*/ 0 h 104"/>
                  <a:gd name="T8" fmla="*/ 24 w 56"/>
                  <a:gd name="T9" fmla="*/ 104 h 104"/>
                  <a:gd name="T10" fmla="*/ 0 60000 65536"/>
                  <a:gd name="T11" fmla="*/ 0 60000 65536"/>
                  <a:gd name="T12" fmla="*/ 0 60000 65536"/>
                  <a:gd name="T13" fmla="*/ 0 60000 65536"/>
                  <a:gd name="T14" fmla="*/ 0 60000 65536"/>
                  <a:gd name="T15" fmla="*/ 0 w 56"/>
                  <a:gd name="T16" fmla="*/ 0 h 104"/>
                  <a:gd name="T17" fmla="*/ 56 w 56"/>
                  <a:gd name="T18" fmla="*/ 104 h 104"/>
                </a:gdLst>
                <a:ahLst/>
                <a:cxnLst>
                  <a:cxn ang="T10">
                    <a:pos x="T0" y="T1"/>
                  </a:cxn>
                  <a:cxn ang="T11">
                    <a:pos x="T2" y="T3"/>
                  </a:cxn>
                  <a:cxn ang="T12">
                    <a:pos x="T4" y="T5"/>
                  </a:cxn>
                  <a:cxn ang="T13">
                    <a:pos x="T6" y="T7"/>
                  </a:cxn>
                  <a:cxn ang="T14">
                    <a:pos x="T8" y="T9"/>
                  </a:cxn>
                </a:cxnLst>
                <a:rect l="T15" t="T16" r="T17" b="T18"/>
                <a:pathLst>
                  <a:path w="56" h="104">
                    <a:moveTo>
                      <a:pt x="24" y="104"/>
                    </a:moveTo>
                    <a:lnTo>
                      <a:pt x="0" y="0"/>
                    </a:lnTo>
                    <a:lnTo>
                      <a:pt x="24" y="0"/>
                    </a:lnTo>
                    <a:lnTo>
                      <a:pt x="56" y="0"/>
                    </a:lnTo>
                    <a:lnTo>
                      <a:pt x="24" y="104"/>
                    </a:lnTo>
                    <a:close/>
                  </a:path>
                </a:pathLst>
              </a:custGeom>
              <a:solidFill>
                <a:srgbClr val="000000"/>
              </a:solidFill>
              <a:ln w="9525">
                <a:noFill/>
                <a:round/>
                <a:headEnd/>
                <a:tailEnd/>
              </a:ln>
            </p:spPr>
            <p:txBody>
              <a:bodyPr/>
              <a:lstStyle/>
              <a:p>
                <a:endParaRPr lang="ko-KR" altLang="en-US">
                  <a:ea typeface="굴림" pitchFamily="50" charset="-127"/>
                </a:endParaRPr>
              </a:p>
            </p:txBody>
          </p:sp>
          <p:sp>
            <p:nvSpPr>
              <p:cNvPr id="37959" name="Line 56"/>
              <p:cNvSpPr>
                <a:spLocks noChangeShapeType="1"/>
              </p:cNvSpPr>
              <p:nvPr/>
            </p:nvSpPr>
            <p:spPr bwMode="auto">
              <a:xfrm>
                <a:off x="1135" y="2649"/>
                <a:ext cx="1" cy="8"/>
              </a:xfrm>
              <a:prstGeom prst="line">
                <a:avLst/>
              </a:prstGeom>
              <a:noFill/>
              <a:ln w="17463">
                <a:solidFill>
                  <a:srgbClr val="000000"/>
                </a:solidFill>
                <a:round/>
                <a:headEnd/>
                <a:tailEnd/>
              </a:ln>
            </p:spPr>
            <p:txBody>
              <a:bodyPr/>
              <a:lstStyle/>
              <a:p>
                <a:endParaRPr lang="ko-KR" altLang="en-US"/>
              </a:p>
            </p:txBody>
          </p:sp>
        </p:grpSp>
        <p:sp>
          <p:nvSpPr>
            <p:cNvPr id="37956" name="Freeform 57"/>
            <p:cNvSpPr>
              <a:spLocks/>
            </p:cNvSpPr>
            <p:nvPr/>
          </p:nvSpPr>
          <p:spPr bwMode="auto">
            <a:xfrm>
              <a:off x="808" y="1988"/>
              <a:ext cx="750" cy="271"/>
            </a:xfrm>
            <a:custGeom>
              <a:avLst/>
              <a:gdLst>
                <a:gd name="T0" fmla="*/ 750 w 750"/>
                <a:gd name="T1" fmla="*/ 191 h 271"/>
                <a:gd name="T2" fmla="*/ 750 w 750"/>
                <a:gd name="T3" fmla="*/ 271 h 271"/>
                <a:gd name="T4" fmla="*/ 750 w 750"/>
                <a:gd name="T5" fmla="*/ 271 h 271"/>
                <a:gd name="T6" fmla="*/ 0 w 750"/>
                <a:gd name="T7" fmla="*/ 271 h 271"/>
                <a:gd name="T8" fmla="*/ 0 w 750"/>
                <a:gd name="T9" fmla="*/ 271 h 271"/>
                <a:gd name="T10" fmla="*/ 0 w 750"/>
                <a:gd name="T11" fmla="*/ 0 h 271"/>
                <a:gd name="T12" fmla="*/ 0 w 750"/>
                <a:gd name="T13" fmla="*/ 0 h 271"/>
                <a:gd name="T14" fmla="*/ 0 60000 65536"/>
                <a:gd name="T15" fmla="*/ 0 60000 65536"/>
                <a:gd name="T16" fmla="*/ 0 60000 65536"/>
                <a:gd name="T17" fmla="*/ 0 60000 65536"/>
                <a:gd name="T18" fmla="*/ 0 60000 65536"/>
                <a:gd name="T19" fmla="*/ 0 60000 65536"/>
                <a:gd name="T20" fmla="*/ 0 60000 65536"/>
                <a:gd name="T21" fmla="*/ 0 w 750"/>
                <a:gd name="T22" fmla="*/ 0 h 271"/>
                <a:gd name="T23" fmla="*/ 750 w 750"/>
                <a:gd name="T24" fmla="*/ 271 h 2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0" h="271">
                  <a:moveTo>
                    <a:pt x="750" y="191"/>
                  </a:moveTo>
                  <a:lnTo>
                    <a:pt x="750" y="271"/>
                  </a:lnTo>
                  <a:lnTo>
                    <a:pt x="0" y="271"/>
                  </a:lnTo>
                  <a:lnTo>
                    <a:pt x="0" y="0"/>
                  </a:lnTo>
                </a:path>
              </a:pathLst>
            </a:custGeom>
            <a:noFill/>
            <a:ln w="30163">
              <a:solidFill>
                <a:srgbClr val="000000"/>
              </a:solidFill>
              <a:round/>
              <a:headEnd/>
              <a:tailEnd/>
            </a:ln>
          </p:spPr>
          <p:txBody>
            <a:bodyPr/>
            <a:lstStyle/>
            <a:p>
              <a:endParaRPr lang="ko-KR" altLang="en-US">
                <a:ea typeface="굴림" pitchFamily="50" charset="-127"/>
              </a:endParaRPr>
            </a:p>
          </p:txBody>
        </p:sp>
        <p:sp>
          <p:nvSpPr>
            <p:cNvPr id="37957" name="Freeform 58"/>
            <p:cNvSpPr>
              <a:spLocks/>
            </p:cNvSpPr>
            <p:nvPr/>
          </p:nvSpPr>
          <p:spPr bwMode="auto">
            <a:xfrm>
              <a:off x="800" y="1980"/>
              <a:ext cx="750" cy="271"/>
            </a:xfrm>
            <a:custGeom>
              <a:avLst/>
              <a:gdLst>
                <a:gd name="T0" fmla="*/ 750 w 750"/>
                <a:gd name="T1" fmla="*/ 191 h 271"/>
                <a:gd name="T2" fmla="*/ 750 w 750"/>
                <a:gd name="T3" fmla="*/ 271 h 271"/>
                <a:gd name="T4" fmla="*/ 0 w 750"/>
                <a:gd name="T5" fmla="*/ 271 h 271"/>
                <a:gd name="T6" fmla="*/ 0 w 750"/>
                <a:gd name="T7" fmla="*/ 0 h 271"/>
                <a:gd name="T8" fmla="*/ 0 60000 65536"/>
                <a:gd name="T9" fmla="*/ 0 60000 65536"/>
                <a:gd name="T10" fmla="*/ 0 60000 65536"/>
                <a:gd name="T11" fmla="*/ 0 60000 65536"/>
                <a:gd name="T12" fmla="*/ 0 w 750"/>
                <a:gd name="T13" fmla="*/ 0 h 271"/>
                <a:gd name="T14" fmla="*/ 750 w 750"/>
                <a:gd name="T15" fmla="*/ 271 h 271"/>
              </a:gdLst>
              <a:ahLst/>
              <a:cxnLst>
                <a:cxn ang="T8">
                  <a:pos x="T0" y="T1"/>
                </a:cxn>
                <a:cxn ang="T9">
                  <a:pos x="T2" y="T3"/>
                </a:cxn>
                <a:cxn ang="T10">
                  <a:pos x="T4" y="T5"/>
                </a:cxn>
                <a:cxn ang="T11">
                  <a:pos x="T6" y="T7"/>
                </a:cxn>
              </a:cxnLst>
              <a:rect l="T12" t="T13" r="T14" b="T15"/>
              <a:pathLst>
                <a:path w="750" h="271">
                  <a:moveTo>
                    <a:pt x="750" y="191"/>
                  </a:moveTo>
                  <a:lnTo>
                    <a:pt x="750" y="271"/>
                  </a:lnTo>
                  <a:lnTo>
                    <a:pt x="0" y="271"/>
                  </a:lnTo>
                  <a:lnTo>
                    <a:pt x="0" y="0"/>
                  </a:lnTo>
                </a:path>
              </a:pathLst>
            </a:custGeom>
            <a:noFill/>
            <a:ln w="30163">
              <a:solidFill>
                <a:srgbClr val="000000"/>
              </a:solidFill>
              <a:round/>
              <a:headEnd/>
              <a:tailEnd/>
            </a:ln>
          </p:spPr>
          <p:txBody>
            <a:bodyPr/>
            <a:lstStyle/>
            <a:p>
              <a:endParaRPr lang="ko-KR" altLang="en-US">
                <a:ea typeface="굴림" pitchFamily="50" charset="-127"/>
              </a:endParaRPr>
            </a:p>
          </p:txBody>
        </p:sp>
      </p:grpSp>
      <p:grpSp>
        <p:nvGrpSpPr>
          <p:cNvPr id="37894" name="Group 59"/>
          <p:cNvGrpSpPr>
            <a:grpSpLocks/>
          </p:cNvGrpSpPr>
          <p:nvPr/>
        </p:nvGrpSpPr>
        <p:grpSpPr bwMode="auto">
          <a:xfrm>
            <a:off x="3652838" y="1536700"/>
            <a:ext cx="4945062" cy="3175000"/>
            <a:chOff x="2301" y="968"/>
            <a:chExt cx="3115" cy="2000"/>
          </a:xfrm>
        </p:grpSpPr>
        <p:grpSp>
          <p:nvGrpSpPr>
            <p:cNvPr id="37896" name="Group 60"/>
            <p:cNvGrpSpPr>
              <a:grpSpLocks/>
            </p:cNvGrpSpPr>
            <p:nvPr/>
          </p:nvGrpSpPr>
          <p:grpSpPr bwMode="auto">
            <a:xfrm>
              <a:off x="2301" y="2554"/>
              <a:ext cx="152" cy="151"/>
              <a:chOff x="2301" y="2554"/>
              <a:chExt cx="152" cy="151"/>
            </a:xfrm>
          </p:grpSpPr>
          <p:sp>
            <p:nvSpPr>
              <p:cNvPr id="37913" name="Rectangle 61"/>
              <p:cNvSpPr>
                <a:spLocks noChangeArrowheads="1"/>
              </p:cNvSpPr>
              <p:nvPr/>
            </p:nvSpPr>
            <p:spPr bwMode="auto">
              <a:xfrm>
                <a:off x="2325" y="2569"/>
                <a:ext cx="128" cy="136"/>
              </a:xfrm>
              <a:prstGeom prst="rect">
                <a:avLst/>
              </a:prstGeom>
              <a:solidFill>
                <a:srgbClr val="000000"/>
              </a:solidFill>
              <a:ln w="17463">
                <a:solidFill>
                  <a:srgbClr val="000000"/>
                </a:solidFill>
                <a:miter lim="800000"/>
                <a:headEnd/>
                <a:tailEnd/>
              </a:ln>
            </p:spPr>
            <p:txBody>
              <a:bodyPr/>
              <a:lstStyle/>
              <a:p>
                <a:endParaRPr lang="ko-KR" altLang="en-US">
                  <a:ea typeface="굴림" pitchFamily="50" charset="-127"/>
                </a:endParaRPr>
              </a:p>
            </p:txBody>
          </p:sp>
          <p:sp>
            <p:nvSpPr>
              <p:cNvPr id="37914" name="Rectangle 62"/>
              <p:cNvSpPr>
                <a:spLocks noChangeArrowheads="1"/>
              </p:cNvSpPr>
              <p:nvPr/>
            </p:nvSpPr>
            <p:spPr bwMode="auto">
              <a:xfrm>
                <a:off x="2301" y="2554"/>
                <a:ext cx="136" cy="135"/>
              </a:xfrm>
              <a:prstGeom prst="rect">
                <a:avLst/>
              </a:prstGeom>
              <a:solidFill>
                <a:srgbClr val="FFFFFF"/>
              </a:solidFill>
              <a:ln w="17463">
                <a:solidFill>
                  <a:srgbClr val="000000"/>
                </a:solidFill>
                <a:miter lim="800000"/>
                <a:headEnd/>
                <a:tailEnd/>
              </a:ln>
            </p:spPr>
            <p:txBody>
              <a:bodyPr/>
              <a:lstStyle/>
              <a:p>
                <a:endParaRPr lang="ko-KR" altLang="en-US">
                  <a:ea typeface="굴림" pitchFamily="50" charset="-127"/>
                </a:endParaRPr>
              </a:p>
            </p:txBody>
          </p:sp>
        </p:grpSp>
        <p:sp>
          <p:nvSpPr>
            <p:cNvPr id="1245247" name="Rectangle 63"/>
            <p:cNvSpPr>
              <a:spLocks noChangeArrowheads="1"/>
            </p:cNvSpPr>
            <p:nvPr/>
          </p:nvSpPr>
          <p:spPr bwMode="auto">
            <a:xfrm>
              <a:off x="2581" y="968"/>
              <a:ext cx="2581"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you don't need a flow chart, </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48" name="Rectangle 64"/>
            <p:cNvSpPr>
              <a:spLocks noChangeArrowheads="1"/>
            </p:cNvSpPr>
            <p:nvPr/>
          </p:nvSpPr>
          <p:spPr bwMode="auto">
            <a:xfrm>
              <a:off x="2581" y="1167"/>
              <a:ext cx="2736"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but the picture will help when </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49" name="Rectangle 65"/>
            <p:cNvSpPr>
              <a:spLocks noChangeArrowheads="1"/>
            </p:cNvSpPr>
            <p:nvPr/>
          </p:nvSpPr>
          <p:spPr bwMode="auto">
            <a:xfrm>
              <a:off x="2581" y="1367"/>
              <a:ext cx="2251"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you trace program paths</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50" name="Rectangle 66"/>
            <p:cNvSpPr>
              <a:spLocks noChangeArrowheads="1"/>
            </p:cNvSpPr>
            <p:nvPr/>
          </p:nvSpPr>
          <p:spPr bwMode="auto">
            <a:xfrm>
              <a:off x="2581" y="1566"/>
              <a:ext cx="0" cy="156"/>
            </a:xfrm>
            <a:prstGeom prst="rect">
              <a:avLst/>
            </a:prstGeom>
            <a:noFill/>
            <a:ln w="9525">
              <a:noFill/>
              <a:miter lim="800000"/>
              <a:headEnd/>
              <a:tailEnd/>
            </a:ln>
          </p:spPr>
          <p:txBody>
            <a:bodyPr wrap="none" lIns="0" tIns="0" rIns="0" bIns="0">
              <a:spAutoFit/>
            </a:bodyPr>
            <a:lstStyle/>
            <a:p>
              <a:pPr>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45251" name="Rectangle 67"/>
            <p:cNvSpPr>
              <a:spLocks noChangeArrowheads="1"/>
            </p:cNvSpPr>
            <p:nvPr/>
          </p:nvSpPr>
          <p:spPr bwMode="auto">
            <a:xfrm>
              <a:off x="2581" y="1765"/>
              <a:ext cx="2835"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count each simple logical test, </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52" name="Rectangle 68"/>
            <p:cNvSpPr>
              <a:spLocks noChangeArrowheads="1"/>
            </p:cNvSpPr>
            <p:nvPr/>
          </p:nvSpPr>
          <p:spPr bwMode="auto">
            <a:xfrm>
              <a:off x="2581" y="1964"/>
              <a:ext cx="2782"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compound tests count as 2 or </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53" name="Rectangle 69"/>
            <p:cNvSpPr>
              <a:spLocks noChangeArrowheads="1"/>
            </p:cNvSpPr>
            <p:nvPr/>
          </p:nvSpPr>
          <p:spPr bwMode="auto">
            <a:xfrm>
              <a:off x="2581" y="2164"/>
              <a:ext cx="470"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more</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54" name="Rectangle 70"/>
            <p:cNvSpPr>
              <a:spLocks noChangeArrowheads="1"/>
            </p:cNvSpPr>
            <p:nvPr/>
          </p:nvSpPr>
          <p:spPr bwMode="auto">
            <a:xfrm>
              <a:off x="2581" y="2363"/>
              <a:ext cx="0" cy="156"/>
            </a:xfrm>
            <a:prstGeom prst="rect">
              <a:avLst/>
            </a:prstGeom>
            <a:noFill/>
            <a:ln w="9525">
              <a:noFill/>
              <a:miter lim="800000"/>
              <a:headEnd/>
              <a:tailEnd/>
            </a:ln>
          </p:spPr>
          <p:txBody>
            <a:bodyPr wrap="none" lIns="0" tIns="0" rIns="0" bIns="0">
              <a:spAutoFit/>
            </a:bodyPr>
            <a:lstStyle/>
            <a:p>
              <a:pPr>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45255" name="Rectangle 71"/>
            <p:cNvSpPr>
              <a:spLocks noChangeArrowheads="1"/>
            </p:cNvSpPr>
            <p:nvPr/>
          </p:nvSpPr>
          <p:spPr bwMode="auto">
            <a:xfrm>
              <a:off x="2581" y="2562"/>
              <a:ext cx="2642"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basis path testing should be </a:t>
              </a:r>
              <a:endParaRPr lang="en-US" altLang="ko-KR">
                <a:solidFill>
                  <a:schemeClr val="bg1"/>
                </a:solidFill>
                <a:effectLst>
                  <a:outerShdw blurRad="38100" dist="38100" dir="2700000" algn="tl">
                    <a:srgbClr val="C0C0C0"/>
                  </a:outerShdw>
                </a:effectLst>
                <a:ea typeface="굴림" pitchFamily="50" charset="-127"/>
              </a:endParaRPr>
            </a:p>
          </p:txBody>
        </p:sp>
        <p:sp>
          <p:nvSpPr>
            <p:cNvPr id="1245256" name="Rectangle 72"/>
            <p:cNvSpPr>
              <a:spLocks noChangeArrowheads="1"/>
            </p:cNvSpPr>
            <p:nvPr/>
          </p:nvSpPr>
          <p:spPr bwMode="auto">
            <a:xfrm>
              <a:off x="2581" y="2761"/>
              <a:ext cx="2419" cy="207"/>
            </a:xfrm>
            <a:prstGeom prst="rect">
              <a:avLst/>
            </a:prstGeom>
            <a:noFill/>
            <a:ln w="9525">
              <a:noFill/>
              <a:miter lim="800000"/>
              <a:headEnd/>
              <a:tailEnd/>
            </a:ln>
          </p:spPr>
          <p:txBody>
            <a:bodyPr wrap="none" lIns="0" tIns="0" rIns="0" bIns="0">
              <a:spAutoFit/>
            </a:bodyPr>
            <a:lstStyle/>
            <a:p>
              <a:pPr>
                <a:defRPr/>
              </a:pPr>
              <a:r>
                <a:rPr lang="en-US" altLang="ko-KR" sz="2400">
                  <a:solidFill>
                    <a:schemeClr val="bg1"/>
                  </a:solidFill>
                  <a:effectLst>
                    <a:outerShdw blurRad="38100" dist="38100" dir="2700000" algn="tl">
                      <a:srgbClr val="C0C0C0"/>
                    </a:outerShdw>
                  </a:effectLst>
                  <a:ea typeface="굴림" pitchFamily="50" charset="-127"/>
                </a:rPr>
                <a:t>applied to critical modules</a:t>
              </a:r>
              <a:endParaRPr lang="en-US" altLang="ko-KR">
                <a:solidFill>
                  <a:schemeClr val="bg1"/>
                </a:solidFill>
                <a:effectLst>
                  <a:outerShdw blurRad="38100" dist="38100" dir="2700000" algn="tl">
                    <a:srgbClr val="C0C0C0"/>
                  </a:outerShdw>
                </a:effectLst>
                <a:ea typeface="굴림" pitchFamily="50" charset="-127"/>
              </a:endParaRPr>
            </a:p>
          </p:txBody>
        </p:sp>
        <p:grpSp>
          <p:nvGrpSpPr>
            <p:cNvPr id="37907" name="Group 73"/>
            <p:cNvGrpSpPr>
              <a:grpSpLocks/>
            </p:cNvGrpSpPr>
            <p:nvPr/>
          </p:nvGrpSpPr>
          <p:grpSpPr bwMode="auto">
            <a:xfrm>
              <a:off x="2301" y="1781"/>
              <a:ext cx="152" cy="151"/>
              <a:chOff x="2301" y="1781"/>
              <a:chExt cx="152" cy="151"/>
            </a:xfrm>
          </p:grpSpPr>
          <p:sp>
            <p:nvSpPr>
              <p:cNvPr id="37911" name="Rectangle 74"/>
              <p:cNvSpPr>
                <a:spLocks noChangeArrowheads="1"/>
              </p:cNvSpPr>
              <p:nvPr/>
            </p:nvSpPr>
            <p:spPr bwMode="auto">
              <a:xfrm>
                <a:off x="2325" y="1796"/>
                <a:ext cx="128" cy="136"/>
              </a:xfrm>
              <a:prstGeom prst="rect">
                <a:avLst/>
              </a:prstGeom>
              <a:solidFill>
                <a:srgbClr val="000000"/>
              </a:solidFill>
              <a:ln w="17463">
                <a:solidFill>
                  <a:srgbClr val="000000"/>
                </a:solidFill>
                <a:miter lim="800000"/>
                <a:headEnd/>
                <a:tailEnd/>
              </a:ln>
            </p:spPr>
            <p:txBody>
              <a:bodyPr/>
              <a:lstStyle/>
              <a:p>
                <a:endParaRPr lang="ko-KR" altLang="en-US">
                  <a:ea typeface="굴림" pitchFamily="50" charset="-127"/>
                </a:endParaRPr>
              </a:p>
            </p:txBody>
          </p:sp>
          <p:sp>
            <p:nvSpPr>
              <p:cNvPr id="37912" name="Rectangle 75"/>
              <p:cNvSpPr>
                <a:spLocks noChangeArrowheads="1"/>
              </p:cNvSpPr>
              <p:nvPr/>
            </p:nvSpPr>
            <p:spPr bwMode="auto">
              <a:xfrm>
                <a:off x="2301" y="1781"/>
                <a:ext cx="136" cy="135"/>
              </a:xfrm>
              <a:prstGeom prst="rect">
                <a:avLst/>
              </a:prstGeom>
              <a:solidFill>
                <a:srgbClr val="FFFFFF"/>
              </a:solidFill>
              <a:ln w="17463">
                <a:solidFill>
                  <a:srgbClr val="000000"/>
                </a:solidFill>
                <a:miter lim="800000"/>
                <a:headEnd/>
                <a:tailEnd/>
              </a:ln>
            </p:spPr>
            <p:txBody>
              <a:bodyPr/>
              <a:lstStyle/>
              <a:p>
                <a:endParaRPr lang="ko-KR" altLang="en-US">
                  <a:ea typeface="굴림" pitchFamily="50" charset="-127"/>
                </a:endParaRPr>
              </a:p>
            </p:txBody>
          </p:sp>
        </p:grpSp>
        <p:grpSp>
          <p:nvGrpSpPr>
            <p:cNvPr id="37908" name="Group 76"/>
            <p:cNvGrpSpPr>
              <a:grpSpLocks/>
            </p:cNvGrpSpPr>
            <p:nvPr/>
          </p:nvGrpSpPr>
          <p:grpSpPr bwMode="auto">
            <a:xfrm>
              <a:off x="2301" y="992"/>
              <a:ext cx="152" cy="151"/>
              <a:chOff x="2301" y="992"/>
              <a:chExt cx="152" cy="151"/>
            </a:xfrm>
          </p:grpSpPr>
          <p:sp>
            <p:nvSpPr>
              <p:cNvPr id="37909" name="Rectangle 77"/>
              <p:cNvSpPr>
                <a:spLocks noChangeArrowheads="1"/>
              </p:cNvSpPr>
              <p:nvPr/>
            </p:nvSpPr>
            <p:spPr bwMode="auto">
              <a:xfrm>
                <a:off x="2325" y="1008"/>
                <a:ext cx="128" cy="135"/>
              </a:xfrm>
              <a:prstGeom prst="rect">
                <a:avLst/>
              </a:prstGeom>
              <a:solidFill>
                <a:srgbClr val="000000"/>
              </a:solidFill>
              <a:ln w="17463">
                <a:solidFill>
                  <a:srgbClr val="000000"/>
                </a:solidFill>
                <a:miter lim="800000"/>
                <a:headEnd/>
                <a:tailEnd/>
              </a:ln>
            </p:spPr>
            <p:txBody>
              <a:bodyPr/>
              <a:lstStyle/>
              <a:p>
                <a:endParaRPr lang="ko-KR" altLang="en-US">
                  <a:ea typeface="굴림" pitchFamily="50" charset="-127"/>
                </a:endParaRPr>
              </a:p>
            </p:txBody>
          </p:sp>
          <p:sp>
            <p:nvSpPr>
              <p:cNvPr id="37910" name="Rectangle 78"/>
              <p:cNvSpPr>
                <a:spLocks noChangeArrowheads="1"/>
              </p:cNvSpPr>
              <p:nvPr/>
            </p:nvSpPr>
            <p:spPr bwMode="auto">
              <a:xfrm>
                <a:off x="2301" y="992"/>
                <a:ext cx="136" cy="135"/>
              </a:xfrm>
              <a:prstGeom prst="rect">
                <a:avLst/>
              </a:prstGeom>
              <a:solidFill>
                <a:srgbClr val="FFFFFF"/>
              </a:solidFill>
              <a:ln w="17463">
                <a:solidFill>
                  <a:srgbClr val="000000"/>
                </a:solidFill>
                <a:miter lim="800000"/>
                <a:headEnd/>
                <a:tailEnd/>
              </a:ln>
            </p:spPr>
            <p:txBody>
              <a:bodyPr/>
              <a:lstStyle/>
              <a:p>
                <a:endParaRPr lang="ko-KR" altLang="en-US">
                  <a:ea typeface="굴림" pitchFamily="50" charset="-127"/>
                </a:endParaRPr>
              </a:p>
            </p:txBody>
          </p:sp>
        </p:grpSp>
      </p:grpSp>
      <p:sp>
        <p:nvSpPr>
          <p:cNvPr id="37895" name="Rectangle 79"/>
          <p:cNvSpPr>
            <a:spLocks noChangeArrowheads="1"/>
          </p:cNvSpPr>
          <p:nvPr/>
        </p:nvSpPr>
        <p:spPr bwMode="auto">
          <a:xfrm>
            <a:off x="2251075" y="3175000"/>
            <a:ext cx="461963" cy="153988"/>
          </a:xfrm>
          <a:prstGeom prst="rect">
            <a:avLst/>
          </a:prstGeom>
          <a:solidFill>
            <a:schemeClr val="accent1"/>
          </a:solidFill>
          <a:ln w="12700">
            <a:solidFill>
              <a:schemeClr val="accent1"/>
            </a:solidFill>
            <a:miter lim="800000"/>
            <a:headEnd/>
            <a:tailEnd/>
          </a:ln>
        </p:spPr>
        <p:txBody>
          <a:bodyPr wrap="none" anchor="ctr"/>
          <a:lstStyle/>
          <a:p>
            <a:endParaRPr lang="ko-KR" altLang="en-US">
              <a:ea typeface="굴림" pitchFamily="50" charset="-127"/>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latin typeface="Arial" pitchFamily="34" charset="0"/>
                <a:cs typeface="Arial" pitchFamily="34" charset="0"/>
              </a:rPr>
              <a:t>Prime Path Coverage</a:t>
            </a:r>
            <a:endParaRPr lang="ko-KR" altLang="en-US" dirty="0">
              <a:latin typeface="Arial" pitchFamily="34" charset="0"/>
              <a:cs typeface="Arial" pitchFamily="34" charset="0"/>
            </a:endParaRPr>
          </a:p>
        </p:txBody>
      </p:sp>
      <p:sp>
        <p:nvSpPr>
          <p:cNvPr id="3" name="내용 개체 틀 2"/>
          <p:cNvSpPr>
            <a:spLocks noGrp="1"/>
          </p:cNvSpPr>
          <p:nvPr>
            <p:ph idx="1"/>
          </p:nvPr>
        </p:nvSpPr>
        <p:spPr>
          <a:xfrm>
            <a:off x="457200" y="1422400"/>
            <a:ext cx="8229600" cy="1353751"/>
          </a:xfrm>
        </p:spPr>
        <p:txBody>
          <a:bodyPr/>
          <a:lstStyle/>
          <a:p>
            <a:r>
              <a:rPr lang="en-US" altLang="ko-KR" dirty="0" smtClean="0">
                <a:latin typeface="Arial" pitchFamily="34" charset="0"/>
                <a:cs typeface="Arial" pitchFamily="34" charset="0"/>
              </a:rPr>
              <a:t>Def. Prime Path</a:t>
            </a:r>
          </a:p>
          <a:p>
            <a:pPr lvl="1"/>
            <a:r>
              <a:rPr lang="en-US" altLang="ko-KR" dirty="0" smtClean="0">
                <a:latin typeface="Arial" pitchFamily="34" charset="0"/>
                <a:cs typeface="Arial" pitchFamily="34" charset="0"/>
              </a:rPr>
              <a:t>A path from </a:t>
            </a:r>
            <a:r>
              <a:rPr lang="en-US" altLang="ko-KR" dirty="0" err="1" smtClean="0">
                <a:latin typeface="Arial" pitchFamily="34" charset="0"/>
                <a:cs typeface="Arial" pitchFamily="34" charset="0"/>
              </a:rPr>
              <a:t>n</a:t>
            </a:r>
            <a:r>
              <a:rPr lang="en-US" altLang="ko-KR" baseline="-25000" dirty="0" err="1" smtClean="0">
                <a:latin typeface="Arial" pitchFamily="34" charset="0"/>
                <a:cs typeface="Arial" pitchFamily="34" charset="0"/>
              </a:rPr>
              <a:t>i</a:t>
            </a:r>
            <a:r>
              <a:rPr lang="en-US" altLang="ko-KR" baseline="-25000" dirty="0" smtClean="0">
                <a:latin typeface="Arial" pitchFamily="34" charset="0"/>
                <a:cs typeface="Arial" pitchFamily="34" charset="0"/>
              </a:rPr>
              <a:t> </a:t>
            </a:r>
            <a:r>
              <a:rPr lang="en-US" altLang="ko-KR" dirty="0" smtClean="0">
                <a:latin typeface="Arial" pitchFamily="34" charset="0"/>
                <a:cs typeface="Arial" pitchFamily="34" charset="0"/>
              </a:rPr>
              <a:t>to </a:t>
            </a:r>
            <a:r>
              <a:rPr lang="en-US" altLang="ko-KR" dirty="0" err="1" smtClean="0">
                <a:latin typeface="Arial" pitchFamily="34" charset="0"/>
                <a:cs typeface="Arial" pitchFamily="34" charset="0"/>
              </a:rPr>
              <a:t>n</a:t>
            </a:r>
            <a:r>
              <a:rPr lang="en-US" altLang="ko-KR" baseline="-25000" dirty="0" err="1" smtClean="0">
                <a:latin typeface="Arial" pitchFamily="34" charset="0"/>
                <a:cs typeface="Arial" pitchFamily="34" charset="0"/>
              </a:rPr>
              <a:t>j</a:t>
            </a:r>
            <a:r>
              <a:rPr lang="en-US" altLang="ko-KR" baseline="-25000" dirty="0" smtClean="0">
                <a:latin typeface="Arial" pitchFamily="34" charset="0"/>
                <a:cs typeface="Arial" pitchFamily="34" charset="0"/>
              </a:rPr>
              <a:t> </a:t>
            </a:r>
            <a:r>
              <a:rPr lang="en-US" altLang="ko-KR" dirty="0" smtClean="0">
                <a:latin typeface="Arial" pitchFamily="34" charset="0"/>
                <a:cs typeface="Arial" pitchFamily="34" charset="0"/>
              </a:rPr>
              <a:t>A is a prime path if it is a simple path and it does not appear as a proper </a:t>
            </a:r>
            <a:r>
              <a:rPr lang="en-US" altLang="ko-KR" dirty="0" err="1" smtClean="0">
                <a:latin typeface="Arial" pitchFamily="34" charset="0"/>
                <a:cs typeface="Arial" pitchFamily="34" charset="0"/>
              </a:rPr>
              <a:t>subpath</a:t>
            </a:r>
            <a:r>
              <a:rPr lang="en-US" altLang="ko-KR" dirty="0" smtClean="0">
                <a:latin typeface="Arial" pitchFamily="34" charset="0"/>
                <a:cs typeface="Arial" pitchFamily="34" charset="0"/>
              </a:rPr>
              <a:t> of any other simple path</a:t>
            </a:r>
            <a:endParaRPr lang="ko-KR" altLang="en-US" baseline="-25000" dirty="0">
              <a:latin typeface="Arial" pitchFamily="34" charset="0"/>
              <a:cs typeface="Arial" pitchFamily="34" charset="0"/>
            </a:endParaRPr>
          </a:p>
        </p:txBody>
      </p:sp>
      <p:sp>
        <p:nvSpPr>
          <p:cNvPr id="4" name="슬라이드 번호 개체 틀 3"/>
          <p:cNvSpPr>
            <a:spLocks noGrp="1"/>
          </p:cNvSpPr>
          <p:nvPr>
            <p:ph type="sldNum" sz="quarter" idx="11"/>
          </p:nvPr>
        </p:nvSpPr>
        <p:spPr/>
        <p:txBody>
          <a:bodyPr/>
          <a:lstStyle/>
          <a:p>
            <a:pPr>
              <a:defRPr/>
            </a:pPr>
            <a:fld id="{EE2C3DAF-6E70-4DB2-BC40-B9EAEB1933FE}" type="slidenum">
              <a:rPr lang="ko-KR" altLang="en-US" smtClean="0">
                <a:latin typeface="Arial" pitchFamily="34" charset="0"/>
                <a:cs typeface="Arial" pitchFamily="34" charset="0"/>
              </a:rPr>
              <a:pPr>
                <a:defRPr/>
              </a:pPr>
              <a:t>23</a:t>
            </a:fld>
            <a:endParaRPr lang="en-US" altLang="ko-KR">
              <a:latin typeface="Arial" pitchFamily="34" charset="0"/>
              <a:cs typeface="Arial" pitchFamily="34" charset="0"/>
            </a:endParaRPr>
          </a:p>
        </p:txBody>
      </p:sp>
      <p:sp>
        <p:nvSpPr>
          <p:cNvPr id="5" name="타원 4"/>
          <p:cNvSpPr/>
          <p:nvPr/>
        </p:nvSpPr>
        <p:spPr bwMode="auto">
          <a:xfrm>
            <a:off x="2051222" y="3748216"/>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kumimoji="0" lang="en-US" altLang="ko-KR" sz="1800" b="1" i="0" u="none" strike="noStrike" cap="none" normalizeH="0" baseline="-25000" dirty="0" smtClean="0">
                <a:ln>
                  <a:noFill/>
                </a:ln>
                <a:solidFill>
                  <a:schemeClr val="bg2"/>
                </a:solidFill>
                <a:effectLst/>
                <a:latin typeface="Helvetica" charset="0"/>
              </a:rPr>
              <a:t>0</a:t>
            </a:r>
            <a:endParaRPr kumimoji="0" lang="ko-KR" altLang="en-US" sz="1800" b="1" i="0" u="none" strike="noStrike" cap="none" normalizeH="0" baseline="-25000" dirty="0" err="1">
              <a:ln>
                <a:noFill/>
              </a:ln>
              <a:solidFill>
                <a:schemeClr val="bg2"/>
              </a:solidFill>
              <a:effectLst/>
              <a:latin typeface="Helvetica" charset="0"/>
            </a:endParaRPr>
          </a:p>
        </p:txBody>
      </p:sp>
      <p:sp>
        <p:nvSpPr>
          <p:cNvPr id="6" name="타원 5"/>
          <p:cNvSpPr/>
          <p:nvPr/>
        </p:nvSpPr>
        <p:spPr bwMode="auto">
          <a:xfrm>
            <a:off x="3027406" y="3735860"/>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kumimoji="0" lang="en-US" altLang="ko-KR" sz="1800" b="1" i="0" u="none" strike="noStrike" cap="none" normalizeH="0" baseline="-25000" dirty="0" smtClean="0">
                <a:ln>
                  <a:noFill/>
                </a:ln>
                <a:solidFill>
                  <a:schemeClr val="bg2"/>
                </a:solidFill>
                <a:effectLst/>
                <a:latin typeface="Helvetica" charset="0"/>
              </a:rPr>
              <a:t>1</a:t>
            </a:r>
            <a:endParaRPr kumimoji="0" lang="ko-KR" altLang="en-US" sz="1800" b="1" i="0" u="none" strike="noStrike" cap="none" normalizeH="0" baseline="-25000" dirty="0" err="1">
              <a:ln>
                <a:noFill/>
              </a:ln>
              <a:solidFill>
                <a:schemeClr val="bg2"/>
              </a:solidFill>
              <a:effectLst/>
              <a:latin typeface="Helvetica" charset="0"/>
            </a:endParaRPr>
          </a:p>
        </p:txBody>
      </p:sp>
      <p:cxnSp>
        <p:nvCxnSpPr>
          <p:cNvPr id="8" name="직선 화살표 연결선 7"/>
          <p:cNvCxnSpPr>
            <a:stCxn id="5" idx="6"/>
            <a:endCxn id="6" idx="2"/>
          </p:cNvCxnSpPr>
          <p:nvPr/>
        </p:nvCxnSpPr>
        <p:spPr bwMode="auto">
          <a:xfrm flipV="1">
            <a:off x="2479589" y="3958282"/>
            <a:ext cx="547817" cy="12356"/>
          </a:xfrm>
          <a:prstGeom prst="straightConnector1">
            <a:avLst/>
          </a:prstGeom>
          <a:noFill/>
          <a:ln w="12700" cap="flat" cmpd="sng" algn="ctr">
            <a:solidFill>
              <a:schemeClr val="bg2"/>
            </a:solidFill>
            <a:prstDash val="solid"/>
            <a:round/>
            <a:headEnd type="none" w="med" len="med"/>
            <a:tailEnd type="arrow"/>
          </a:ln>
          <a:effectLst/>
        </p:spPr>
      </p:cxnSp>
      <p:sp>
        <p:nvSpPr>
          <p:cNvPr id="10" name="타원 9"/>
          <p:cNvSpPr/>
          <p:nvPr/>
        </p:nvSpPr>
        <p:spPr bwMode="auto">
          <a:xfrm>
            <a:off x="1944130" y="4613189"/>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lang="en-US" altLang="ko-KR" baseline="-25000" dirty="0" smtClean="0">
                <a:solidFill>
                  <a:schemeClr val="bg2"/>
                </a:solidFill>
              </a:rPr>
              <a:t>4</a:t>
            </a:r>
            <a:endParaRPr kumimoji="0" lang="ko-KR" altLang="en-US" sz="1800" b="1" i="0" u="none" strike="noStrike" cap="none" normalizeH="0" baseline="-25000" dirty="0" err="1">
              <a:ln>
                <a:noFill/>
              </a:ln>
              <a:solidFill>
                <a:schemeClr val="bg2"/>
              </a:solidFill>
              <a:effectLst/>
              <a:latin typeface="Helvetica" charset="0"/>
            </a:endParaRPr>
          </a:p>
        </p:txBody>
      </p:sp>
      <p:sp>
        <p:nvSpPr>
          <p:cNvPr id="11" name="타원 10"/>
          <p:cNvSpPr/>
          <p:nvPr/>
        </p:nvSpPr>
        <p:spPr bwMode="auto">
          <a:xfrm>
            <a:off x="2426044" y="5095102"/>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lang="en-US" altLang="ko-KR" baseline="-25000" dirty="0" smtClean="0">
                <a:solidFill>
                  <a:schemeClr val="bg2"/>
                </a:solidFill>
              </a:rPr>
              <a:t>6</a:t>
            </a:r>
            <a:endParaRPr kumimoji="0" lang="ko-KR" altLang="en-US" sz="1800" b="1" i="0" u="none" strike="noStrike" cap="none" normalizeH="0" baseline="-25000" dirty="0" err="1">
              <a:ln>
                <a:noFill/>
              </a:ln>
              <a:solidFill>
                <a:schemeClr val="bg2"/>
              </a:solidFill>
              <a:effectLst/>
              <a:latin typeface="Helvetica" charset="0"/>
            </a:endParaRPr>
          </a:p>
        </p:txBody>
      </p:sp>
      <p:sp>
        <p:nvSpPr>
          <p:cNvPr id="12" name="타원 11"/>
          <p:cNvSpPr/>
          <p:nvPr/>
        </p:nvSpPr>
        <p:spPr bwMode="auto">
          <a:xfrm>
            <a:off x="2990335" y="4473146"/>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kumimoji="0" lang="en-US" altLang="ko-KR" sz="1800" b="1" i="0" u="none" strike="noStrike" cap="none" normalizeH="0" baseline="-25000" dirty="0" smtClean="0">
                <a:ln>
                  <a:noFill/>
                </a:ln>
                <a:solidFill>
                  <a:schemeClr val="bg2"/>
                </a:solidFill>
                <a:effectLst/>
                <a:latin typeface="Helvetica" charset="0"/>
              </a:rPr>
              <a:t>5</a:t>
            </a:r>
            <a:endParaRPr kumimoji="0" lang="ko-KR" altLang="en-US" sz="1800" b="1" i="0" u="none" strike="noStrike" cap="none" normalizeH="0" baseline="-25000" dirty="0" err="1">
              <a:ln>
                <a:noFill/>
              </a:ln>
              <a:solidFill>
                <a:schemeClr val="bg2"/>
              </a:solidFill>
              <a:effectLst/>
              <a:latin typeface="Helvetica" charset="0"/>
            </a:endParaRPr>
          </a:p>
        </p:txBody>
      </p:sp>
      <p:sp>
        <p:nvSpPr>
          <p:cNvPr id="13" name="타원 12"/>
          <p:cNvSpPr/>
          <p:nvPr/>
        </p:nvSpPr>
        <p:spPr bwMode="auto">
          <a:xfrm>
            <a:off x="4048898" y="4180703"/>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kumimoji="0" lang="en-US" altLang="ko-KR" sz="1800" b="1" i="0" u="none" strike="noStrike" cap="none" normalizeH="0" baseline="-25000" dirty="0" smtClean="0">
                <a:ln>
                  <a:noFill/>
                </a:ln>
                <a:solidFill>
                  <a:schemeClr val="bg2"/>
                </a:solidFill>
                <a:effectLst/>
                <a:latin typeface="Helvetica" charset="0"/>
              </a:rPr>
              <a:t>2</a:t>
            </a:r>
            <a:endParaRPr kumimoji="0" lang="ko-KR" altLang="en-US" sz="1800" b="1" i="0" u="none" strike="noStrike" cap="none" normalizeH="0" baseline="-25000" dirty="0" err="1">
              <a:ln>
                <a:noFill/>
              </a:ln>
              <a:solidFill>
                <a:schemeClr val="bg2"/>
              </a:solidFill>
              <a:effectLst/>
              <a:latin typeface="Helvetica" charset="0"/>
            </a:endParaRPr>
          </a:p>
        </p:txBody>
      </p:sp>
      <p:sp>
        <p:nvSpPr>
          <p:cNvPr id="14" name="타원 13"/>
          <p:cNvSpPr/>
          <p:nvPr/>
        </p:nvSpPr>
        <p:spPr bwMode="auto">
          <a:xfrm>
            <a:off x="3970638" y="3410465"/>
            <a:ext cx="428367" cy="444843"/>
          </a:xfrm>
          <a:prstGeom prst="ellipse">
            <a:avLst/>
          </a:prstGeom>
          <a:noFill/>
          <a:ln w="12700" cap="flat" cmpd="sng" algn="ctr">
            <a:solidFill>
              <a:schemeClr val="bg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ko-KR" sz="1800" b="1" i="0" u="none" strike="noStrike" cap="none" normalizeH="0" baseline="0" dirty="0" smtClean="0">
                <a:ln>
                  <a:noFill/>
                </a:ln>
                <a:solidFill>
                  <a:schemeClr val="bg2"/>
                </a:solidFill>
                <a:effectLst/>
                <a:latin typeface="Helvetica" charset="0"/>
              </a:rPr>
              <a:t>n</a:t>
            </a:r>
            <a:r>
              <a:rPr kumimoji="0" lang="en-US" altLang="ko-KR" sz="1800" b="1" i="0" u="none" strike="noStrike" cap="none" normalizeH="0" baseline="-25000" dirty="0" smtClean="0">
                <a:ln>
                  <a:noFill/>
                </a:ln>
                <a:solidFill>
                  <a:schemeClr val="bg2"/>
                </a:solidFill>
                <a:effectLst/>
                <a:latin typeface="Helvetica" charset="0"/>
              </a:rPr>
              <a:t>3</a:t>
            </a:r>
            <a:endParaRPr kumimoji="0" lang="ko-KR" altLang="en-US" sz="1800" b="1" i="0" u="none" strike="noStrike" cap="none" normalizeH="0" baseline="-25000" dirty="0" err="1">
              <a:ln>
                <a:noFill/>
              </a:ln>
              <a:solidFill>
                <a:schemeClr val="bg2"/>
              </a:solidFill>
              <a:effectLst/>
              <a:latin typeface="Helvetica" charset="0"/>
            </a:endParaRPr>
          </a:p>
        </p:txBody>
      </p:sp>
      <p:cxnSp>
        <p:nvCxnSpPr>
          <p:cNvPr id="15" name="직선 화살표 연결선 14"/>
          <p:cNvCxnSpPr>
            <a:stCxn id="14" idx="2"/>
            <a:endCxn id="6" idx="7"/>
          </p:cNvCxnSpPr>
          <p:nvPr/>
        </p:nvCxnSpPr>
        <p:spPr bwMode="auto">
          <a:xfrm rot="10800000" flipV="1">
            <a:off x="3393040" y="3632886"/>
            <a:ext cx="577598" cy="168119"/>
          </a:xfrm>
          <a:prstGeom prst="straightConnector1">
            <a:avLst/>
          </a:prstGeom>
          <a:noFill/>
          <a:ln w="12700" cap="flat" cmpd="sng" algn="ctr">
            <a:solidFill>
              <a:schemeClr val="bg2"/>
            </a:solidFill>
            <a:prstDash val="solid"/>
            <a:round/>
            <a:headEnd type="none" w="med" len="med"/>
            <a:tailEnd type="arrow"/>
          </a:ln>
          <a:effectLst/>
        </p:spPr>
      </p:cxnSp>
      <p:cxnSp>
        <p:nvCxnSpPr>
          <p:cNvPr id="18" name="직선 화살표 연결선 17"/>
          <p:cNvCxnSpPr>
            <a:stCxn id="13" idx="0"/>
            <a:endCxn id="14" idx="4"/>
          </p:cNvCxnSpPr>
          <p:nvPr/>
        </p:nvCxnSpPr>
        <p:spPr bwMode="auto">
          <a:xfrm rot="16200000" flipV="1">
            <a:off x="4061255" y="3978876"/>
            <a:ext cx="325395" cy="78260"/>
          </a:xfrm>
          <a:prstGeom prst="straightConnector1">
            <a:avLst/>
          </a:prstGeom>
          <a:noFill/>
          <a:ln w="12700" cap="flat" cmpd="sng" algn="ctr">
            <a:solidFill>
              <a:schemeClr val="bg2"/>
            </a:solidFill>
            <a:prstDash val="solid"/>
            <a:round/>
            <a:headEnd type="none" w="med" len="med"/>
            <a:tailEnd type="arrow"/>
          </a:ln>
          <a:effectLst/>
        </p:spPr>
      </p:cxnSp>
      <p:cxnSp>
        <p:nvCxnSpPr>
          <p:cNvPr id="21" name="직선 화살표 연결선 20"/>
          <p:cNvCxnSpPr>
            <a:stCxn id="6" idx="5"/>
            <a:endCxn id="13" idx="2"/>
          </p:cNvCxnSpPr>
          <p:nvPr/>
        </p:nvCxnSpPr>
        <p:spPr bwMode="auto">
          <a:xfrm rot="16200000" flipH="1">
            <a:off x="3577185" y="3931412"/>
            <a:ext cx="287568" cy="655858"/>
          </a:xfrm>
          <a:prstGeom prst="straightConnector1">
            <a:avLst/>
          </a:prstGeom>
          <a:noFill/>
          <a:ln w="12700" cap="flat" cmpd="sng" algn="ctr">
            <a:solidFill>
              <a:schemeClr val="bg2"/>
            </a:solidFill>
            <a:prstDash val="solid"/>
            <a:round/>
            <a:headEnd type="none" w="med" len="med"/>
            <a:tailEnd type="arrow"/>
          </a:ln>
          <a:effectLst/>
        </p:spPr>
      </p:cxnSp>
      <p:cxnSp>
        <p:nvCxnSpPr>
          <p:cNvPr id="24" name="직선 화살표 연결선 23"/>
          <p:cNvCxnSpPr>
            <a:stCxn id="6" idx="4"/>
            <a:endCxn id="12" idx="0"/>
          </p:cNvCxnSpPr>
          <p:nvPr/>
        </p:nvCxnSpPr>
        <p:spPr bwMode="auto">
          <a:xfrm rot="5400000">
            <a:off x="3076834" y="4308389"/>
            <a:ext cx="292443" cy="37071"/>
          </a:xfrm>
          <a:prstGeom prst="straightConnector1">
            <a:avLst/>
          </a:prstGeom>
          <a:noFill/>
          <a:ln w="12700" cap="flat" cmpd="sng" algn="ctr">
            <a:solidFill>
              <a:schemeClr val="bg2"/>
            </a:solidFill>
            <a:prstDash val="solid"/>
            <a:round/>
            <a:headEnd type="none" w="med" len="med"/>
            <a:tailEnd type="arrow"/>
          </a:ln>
          <a:effectLst/>
        </p:spPr>
      </p:cxnSp>
      <p:cxnSp>
        <p:nvCxnSpPr>
          <p:cNvPr id="27" name="직선 화살표 연결선 26"/>
          <p:cNvCxnSpPr>
            <a:stCxn id="5" idx="4"/>
            <a:endCxn id="10" idx="0"/>
          </p:cNvCxnSpPr>
          <p:nvPr/>
        </p:nvCxnSpPr>
        <p:spPr bwMode="auto">
          <a:xfrm rot="5400000">
            <a:off x="2001795" y="4349578"/>
            <a:ext cx="420130" cy="107092"/>
          </a:xfrm>
          <a:prstGeom prst="straightConnector1">
            <a:avLst/>
          </a:prstGeom>
          <a:noFill/>
          <a:ln w="12700" cap="flat" cmpd="sng" algn="ctr">
            <a:solidFill>
              <a:schemeClr val="bg2"/>
            </a:solidFill>
            <a:prstDash val="solid"/>
            <a:round/>
            <a:headEnd type="none" w="med" len="med"/>
            <a:tailEnd type="arrow"/>
          </a:ln>
          <a:effectLst/>
        </p:spPr>
      </p:cxnSp>
      <p:cxnSp>
        <p:nvCxnSpPr>
          <p:cNvPr id="30" name="직선 화살표 연결선 29"/>
          <p:cNvCxnSpPr>
            <a:stCxn id="10" idx="5"/>
            <a:endCxn id="11" idx="1"/>
          </p:cNvCxnSpPr>
          <p:nvPr/>
        </p:nvCxnSpPr>
        <p:spPr bwMode="auto">
          <a:xfrm rot="16200000" flipH="1">
            <a:off x="2315589" y="4987060"/>
            <a:ext cx="167362" cy="179013"/>
          </a:xfrm>
          <a:prstGeom prst="straightConnector1">
            <a:avLst/>
          </a:prstGeom>
          <a:noFill/>
          <a:ln w="12700" cap="flat" cmpd="sng" algn="ctr">
            <a:solidFill>
              <a:schemeClr val="bg2"/>
            </a:solidFill>
            <a:prstDash val="solid"/>
            <a:round/>
            <a:headEnd type="none" w="med" len="med"/>
            <a:tailEnd type="arrow"/>
          </a:ln>
          <a:effectLst/>
        </p:spPr>
      </p:cxnSp>
      <p:cxnSp>
        <p:nvCxnSpPr>
          <p:cNvPr id="33" name="직선 화살표 연결선 32"/>
          <p:cNvCxnSpPr>
            <a:stCxn id="12" idx="3"/>
            <a:endCxn id="11" idx="7"/>
          </p:cNvCxnSpPr>
          <p:nvPr/>
        </p:nvCxnSpPr>
        <p:spPr bwMode="auto">
          <a:xfrm rot="5400000">
            <a:off x="2768671" y="4875850"/>
            <a:ext cx="307405" cy="261390"/>
          </a:xfrm>
          <a:prstGeom prst="straightConnector1">
            <a:avLst/>
          </a:prstGeom>
          <a:noFill/>
          <a:ln w="12700" cap="flat" cmpd="sng" algn="ctr">
            <a:solidFill>
              <a:schemeClr val="bg2"/>
            </a:solidFill>
            <a:prstDash val="solid"/>
            <a:round/>
            <a:headEnd type="none" w="med" len="med"/>
            <a:tailEnd type="arrow"/>
          </a:ln>
          <a:effectLst/>
        </p:spPr>
      </p:cxnSp>
      <p:cxnSp>
        <p:nvCxnSpPr>
          <p:cNvPr id="36" name="직선 화살표 연결선 35"/>
          <p:cNvCxnSpPr>
            <a:endCxn id="5" idx="0"/>
          </p:cNvCxnSpPr>
          <p:nvPr/>
        </p:nvCxnSpPr>
        <p:spPr bwMode="auto">
          <a:xfrm rot="16200000" flipH="1">
            <a:off x="2092411" y="3575221"/>
            <a:ext cx="313038" cy="32952"/>
          </a:xfrm>
          <a:prstGeom prst="straightConnector1">
            <a:avLst/>
          </a:prstGeom>
          <a:noFill/>
          <a:ln w="12700" cap="flat" cmpd="sng" algn="ctr">
            <a:solidFill>
              <a:schemeClr val="bg2"/>
            </a:solidFill>
            <a:prstDash val="solid"/>
            <a:round/>
            <a:headEnd type="none" w="med" len="med"/>
            <a:tailEnd type="arrow"/>
          </a:ln>
          <a:effectLst/>
        </p:spPr>
      </p:cxnSp>
      <p:cxnSp>
        <p:nvCxnSpPr>
          <p:cNvPr id="40" name="Shape 39"/>
          <p:cNvCxnSpPr>
            <a:stCxn id="10" idx="1"/>
            <a:endCxn id="10" idx="2"/>
          </p:cNvCxnSpPr>
          <p:nvPr/>
        </p:nvCxnSpPr>
        <p:spPr bwMode="auto">
          <a:xfrm rot="16200000" flipH="1" flipV="1">
            <a:off x="1896859" y="4725606"/>
            <a:ext cx="157276" cy="62733"/>
          </a:xfrm>
          <a:prstGeom prst="curvedConnector4">
            <a:avLst>
              <a:gd name="adj1" fmla="val -186771"/>
              <a:gd name="adj2" fmla="val 464402"/>
            </a:avLst>
          </a:prstGeom>
          <a:noFill/>
          <a:ln w="12700" cap="flat" cmpd="sng" algn="ctr">
            <a:solidFill>
              <a:schemeClr val="bg2"/>
            </a:solidFill>
            <a:prstDash val="solid"/>
            <a:round/>
            <a:headEnd type="none" w="med" len="med"/>
            <a:tailEnd type="arrow"/>
          </a:ln>
          <a:effectLst/>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22531" name="슬라이드 번호 개체 틀 4"/>
          <p:cNvSpPr>
            <a:spLocks noGrp="1"/>
          </p:cNvSpPr>
          <p:nvPr>
            <p:ph type="sldNum" sz="quarter" idx="11"/>
          </p:nvPr>
        </p:nvSpPr>
        <p:spPr>
          <a:noFill/>
        </p:spPr>
        <p:txBody>
          <a:bodyPr/>
          <a:lstStyle/>
          <a:p>
            <a:fld id="{99E270C0-8355-4AB5-A2DC-61710380AB83}" type="slidenum">
              <a:rPr lang="ko-KR" altLang="en-US" smtClean="0"/>
              <a:pPr/>
              <a:t>24</a:t>
            </a:fld>
            <a:endParaRPr lang="en-US" altLang="ko-KR" smtClean="0"/>
          </a:p>
        </p:txBody>
      </p:sp>
      <p:sp>
        <p:nvSpPr>
          <p:cNvPr id="1283074" name="Rectangle 2"/>
          <p:cNvSpPr>
            <a:spLocks noGrp="1" noRot="1" noChangeArrowheads="1"/>
          </p:cNvSpPr>
          <p:nvPr>
            <p:ph type="title"/>
          </p:nvPr>
        </p:nvSpPr>
        <p:spPr/>
        <p:txBody>
          <a:bodyPr/>
          <a:lstStyle/>
          <a:p>
            <a:pPr eaLnBrk="1" hangingPunct="1">
              <a:defRPr/>
            </a:pPr>
            <a:r>
              <a:rPr lang="en-US" altLang="ko-KR" dirty="0">
                <a:latin typeface="Arial" pitchFamily="34" charset="0"/>
                <a:ea typeface="굴림" pitchFamily="50" charset="-127"/>
                <a:cs typeface="Arial" pitchFamily="34" charset="0"/>
              </a:rPr>
              <a:t>Why More than Path</a:t>
            </a:r>
            <a:r>
              <a:rPr lang="ko-KR" altLang="en-US" dirty="0">
                <a:latin typeface="Arial" pitchFamily="34" charset="0"/>
                <a:ea typeface="굴림" pitchFamily="50" charset="-127"/>
                <a:cs typeface="Arial" pitchFamily="34" charset="0"/>
              </a:rPr>
              <a:t> </a:t>
            </a:r>
            <a:r>
              <a:rPr lang="en-US" altLang="ko-KR" dirty="0">
                <a:latin typeface="Arial" pitchFamily="34" charset="0"/>
                <a:ea typeface="굴림" pitchFamily="50" charset="-127"/>
                <a:cs typeface="Arial" pitchFamily="34" charset="0"/>
              </a:rPr>
              <a:t>Coverage?</a:t>
            </a:r>
          </a:p>
        </p:txBody>
      </p:sp>
      <p:sp>
        <p:nvSpPr>
          <p:cNvPr id="1283075" name="Rectangle 3"/>
          <p:cNvSpPr>
            <a:spLocks noGrp="1" noRot="1" noChangeArrowheads="1"/>
          </p:cNvSpPr>
          <p:nvPr>
            <p:ph type="body" idx="1"/>
          </p:nvPr>
        </p:nvSpPr>
        <p:spPr>
          <a:xfrm>
            <a:off x="457200" y="1066800"/>
            <a:ext cx="8229600" cy="4524375"/>
          </a:xfrm>
        </p:spPr>
        <p:txBody>
          <a:bodyPr/>
          <a:lstStyle/>
          <a:p>
            <a:pPr eaLnBrk="1" hangingPunct="1">
              <a:defRPr/>
            </a:pPr>
            <a:r>
              <a:rPr lang="en-US" altLang="ko-KR" dirty="0">
                <a:latin typeface="Arial" pitchFamily="34" charset="0"/>
                <a:ea typeface="굴림" pitchFamily="50" charset="-127"/>
                <a:cs typeface="Arial" pitchFamily="34" charset="0"/>
              </a:rPr>
              <a:t>A flow graph does </a:t>
            </a:r>
            <a:r>
              <a:rPr lang="en-US" altLang="ko-KR" dirty="0">
                <a:solidFill>
                  <a:srgbClr val="FF0000"/>
                </a:solidFill>
                <a:latin typeface="Arial" pitchFamily="34" charset="0"/>
                <a:ea typeface="굴림" pitchFamily="50" charset="-127"/>
                <a:cs typeface="Arial" pitchFamily="34" charset="0"/>
              </a:rPr>
              <a:t>not</a:t>
            </a:r>
            <a:r>
              <a:rPr lang="en-US" altLang="ko-KR" dirty="0">
                <a:latin typeface="Arial" pitchFamily="34" charset="0"/>
                <a:ea typeface="굴림" pitchFamily="50" charset="-127"/>
                <a:cs typeface="Arial" pitchFamily="34" charset="0"/>
              </a:rPr>
              <a:t> reflect a real imperative program</a:t>
            </a:r>
          </a:p>
          <a:p>
            <a:pPr lvl="1" eaLnBrk="1" hangingPunct="1">
              <a:defRPr/>
            </a:pPr>
            <a:r>
              <a:rPr lang="en-US" altLang="ko-KR" dirty="0">
                <a:latin typeface="Arial" pitchFamily="34" charset="0"/>
                <a:ea typeface="굴림" pitchFamily="50" charset="-127"/>
                <a:cs typeface="Arial" pitchFamily="34" charset="0"/>
              </a:rPr>
              <a:t>A state of a real imperative program consists of </a:t>
            </a:r>
            <a:r>
              <a:rPr lang="en-US" altLang="ko-KR" dirty="0">
                <a:solidFill>
                  <a:srgbClr val="FF0000"/>
                </a:solidFill>
                <a:latin typeface="Arial" pitchFamily="34" charset="0"/>
                <a:ea typeface="굴림" pitchFamily="50" charset="-127"/>
                <a:cs typeface="Arial" pitchFamily="34" charset="0"/>
              </a:rPr>
              <a:t>values</a:t>
            </a:r>
            <a:r>
              <a:rPr lang="en-US" altLang="ko-KR" dirty="0">
                <a:latin typeface="Arial" pitchFamily="34" charset="0"/>
                <a:ea typeface="굴림" pitchFamily="50" charset="-127"/>
                <a:cs typeface="Arial" pitchFamily="34" charset="0"/>
              </a:rPr>
              <a:t> of </a:t>
            </a:r>
            <a:r>
              <a:rPr lang="en-US" altLang="ko-KR" dirty="0">
                <a:solidFill>
                  <a:srgbClr val="FF0000"/>
                </a:solidFill>
                <a:latin typeface="Arial" pitchFamily="34" charset="0"/>
                <a:ea typeface="굴림" pitchFamily="50" charset="-127"/>
                <a:cs typeface="Arial" pitchFamily="34" charset="0"/>
              </a:rPr>
              <a:t>variables</a:t>
            </a:r>
            <a:r>
              <a:rPr lang="en-US" altLang="ko-KR" dirty="0">
                <a:latin typeface="Arial" pitchFamily="34" charset="0"/>
                <a:ea typeface="굴림" pitchFamily="50" charset="-127"/>
                <a:cs typeface="Arial" pitchFamily="34" charset="0"/>
              </a:rPr>
              <a:t> while graph theory considers a node as a simple entity</a:t>
            </a:r>
          </a:p>
          <a:p>
            <a:pPr eaLnBrk="1" hangingPunct="1">
              <a:defRPr/>
            </a:pPr>
            <a:endParaRPr lang="en-US" altLang="ko-KR" dirty="0">
              <a:latin typeface="Arial" pitchFamily="34" charset="0"/>
              <a:ea typeface="굴림" pitchFamily="50" charset="-127"/>
              <a:cs typeface="Arial" pitchFamily="34" charset="0"/>
            </a:endParaRPr>
          </a:p>
          <a:p>
            <a:pPr eaLnBrk="1" hangingPunct="1">
              <a:defRPr/>
            </a:pPr>
            <a:endParaRPr lang="en-US" altLang="ko-KR" dirty="0">
              <a:latin typeface="Arial" pitchFamily="34" charset="0"/>
              <a:ea typeface="굴림" pitchFamily="50" charset="-127"/>
              <a:cs typeface="Arial" pitchFamily="34" charset="0"/>
            </a:endParaRPr>
          </a:p>
          <a:p>
            <a:pPr eaLnBrk="1" hangingPunct="1">
              <a:defRPr/>
            </a:pPr>
            <a:endParaRPr lang="en-US" altLang="ko-KR" dirty="0">
              <a:latin typeface="Arial" pitchFamily="34" charset="0"/>
              <a:ea typeface="굴림" pitchFamily="50" charset="-127"/>
              <a:cs typeface="Arial" pitchFamily="34" charset="0"/>
            </a:endParaRPr>
          </a:p>
          <a:p>
            <a:pPr eaLnBrk="1" hangingPunct="1">
              <a:defRPr/>
            </a:pPr>
            <a:r>
              <a:rPr lang="en-US" altLang="ko-KR" dirty="0">
                <a:latin typeface="Arial" pitchFamily="34" charset="0"/>
                <a:ea typeface="굴림" pitchFamily="50" charset="-127"/>
                <a:cs typeface="Arial" pitchFamily="34" charset="0"/>
              </a:rPr>
              <a:t>Most complicated error is caused from loop construct</a:t>
            </a:r>
          </a:p>
          <a:p>
            <a:pPr lvl="1" eaLnBrk="1" hangingPunct="1">
              <a:defRPr/>
            </a:pPr>
            <a:r>
              <a:rPr lang="en-US" altLang="ko-KR" dirty="0">
                <a:latin typeface="Arial" pitchFamily="34" charset="0"/>
                <a:ea typeface="굴림" pitchFamily="50" charset="-127"/>
                <a:cs typeface="Arial" pitchFamily="34" charset="0"/>
              </a:rPr>
              <a:t>Coverage test does not consider loop</a:t>
            </a:r>
          </a:p>
          <a:p>
            <a:pPr eaLnBrk="1" hangingPunct="1">
              <a:defRPr/>
            </a:pPr>
            <a:r>
              <a:rPr lang="en-US" altLang="ko-KR" dirty="0">
                <a:latin typeface="Arial" pitchFamily="34" charset="0"/>
                <a:ea typeface="굴림" pitchFamily="50" charset="-127"/>
                <a:cs typeface="Arial" pitchFamily="34" charset="0"/>
              </a:rPr>
              <a:t>Therefore, statement/branch/path coverage testing should </a:t>
            </a:r>
            <a:r>
              <a:rPr lang="en-US" altLang="ko-KR" dirty="0">
                <a:solidFill>
                  <a:srgbClr val="FF0000"/>
                </a:solidFill>
                <a:latin typeface="Arial" pitchFamily="34" charset="0"/>
                <a:ea typeface="굴림" pitchFamily="50" charset="-127"/>
                <a:cs typeface="Arial" pitchFamily="34" charset="0"/>
              </a:rPr>
              <a:t>not</a:t>
            </a:r>
            <a:r>
              <a:rPr lang="en-US" altLang="ko-KR" dirty="0">
                <a:latin typeface="Arial" pitchFamily="34" charset="0"/>
                <a:ea typeface="굴림" pitchFamily="50" charset="-127"/>
                <a:cs typeface="Arial" pitchFamily="34" charset="0"/>
              </a:rPr>
              <a:t> be considered as complete </a:t>
            </a:r>
            <a:r>
              <a:rPr lang="en-US" altLang="ko-KR" dirty="0" smtClean="0">
                <a:latin typeface="Arial" pitchFamily="34" charset="0"/>
                <a:ea typeface="굴림" pitchFamily="50" charset="-127"/>
                <a:cs typeface="Arial" pitchFamily="34" charset="0"/>
              </a:rPr>
              <a:t>analysis</a:t>
            </a:r>
          </a:p>
          <a:p>
            <a:pPr lvl="1" eaLnBrk="1" hangingPunct="1">
              <a:defRPr/>
            </a:pPr>
            <a:r>
              <a:rPr lang="en-US" altLang="ko-KR" dirty="0" smtClean="0">
                <a:latin typeface="Arial" pitchFamily="34" charset="0"/>
                <a:ea typeface="굴림" pitchFamily="50" charset="-127"/>
                <a:cs typeface="Arial" pitchFamily="34" charset="0"/>
              </a:rPr>
              <a:t>Those coverage does not consider </a:t>
            </a:r>
            <a:r>
              <a:rPr lang="en-US" altLang="ko-KR" dirty="0" smtClean="0">
                <a:solidFill>
                  <a:srgbClr val="FF0000"/>
                </a:solidFill>
                <a:latin typeface="Arial" pitchFamily="34" charset="0"/>
                <a:ea typeface="굴림" pitchFamily="50" charset="-127"/>
                <a:cs typeface="Arial" pitchFamily="34" charset="0"/>
              </a:rPr>
              <a:t>value analysis</a:t>
            </a:r>
            <a:endParaRPr lang="en-US" altLang="ko-KR" dirty="0">
              <a:solidFill>
                <a:srgbClr val="FF0000"/>
              </a:solidFill>
              <a:latin typeface="Arial" pitchFamily="34" charset="0"/>
              <a:ea typeface="굴림" pitchFamily="50" charset="-127"/>
              <a:cs typeface="Arial" pitchFamily="34" charset="0"/>
            </a:endParaRPr>
          </a:p>
          <a:p>
            <a:pPr lvl="1" eaLnBrk="1" hangingPunct="1">
              <a:defRPr/>
            </a:pPr>
            <a:r>
              <a:rPr lang="en-US" altLang="ko-KR" dirty="0" err="1">
                <a:latin typeface="Arial" pitchFamily="34" charset="0"/>
                <a:ea typeface="굴림" pitchFamily="50" charset="-127"/>
                <a:cs typeface="Arial" pitchFamily="34" charset="0"/>
              </a:rPr>
              <a:t>Dijkstra</a:t>
            </a:r>
            <a:r>
              <a:rPr lang="en-US" altLang="ko-KR" dirty="0">
                <a:latin typeface="Arial" pitchFamily="34" charset="0"/>
                <a:ea typeface="굴림" pitchFamily="50" charset="-127"/>
                <a:cs typeface="Arial" pitchFamily="34" charset="0"/>
              </a:rPr>
              <a:t> said that testing cannot show the absence of a bug, but a presence of a bug in this sense  </a:t>
            </a:r>
          </a:p>
        </p:txBody>
      </p:sp>
      <p:sp>
        <p:nvSpPr>
          <p:cNvPr id="7" name="내용 개체 틀 2"/>
          <p:cNvSpPr txBox="1">
            <a:spLocks/>
          </p:cNvSpPr>
          <p:nvPr/>
        </p:nvSpPr>
        <p:spPr bwMode="auto">
          <a:xfrm>
            <a:off x="1765300" y="2260600"/>
            <a:ext cx="5575300" cy="1193800"/>
          </a:xfrm>
          <a:prstGeom prst="rect">
            <a:avLst/>
          </a:prstGeom>
          <a:noFill/>
          <a:ln w="9525">
            <a:solidFill>
              <a:schemeClr val="bg2"/>
            </a:solidFill>
            <a:miter lim="800000"/>
            <a:headEnd/>
            <a:tailEnd/>
          </a:ln>
          <a:effectLst/>
        </p:spPr>
        <p:txBody>
          <a:bodyPr/>
          <a:lstStyle/>
          <a:p>
            <a:pPr marL="342900" indent="-342900">
              <a:lnSpc>
                <a:spcPct val="100000"/>
              </a:lnSpc>
              <a:spcBef>
                <a:spcPct val="20000"/>
              </a:spcBef>
              <a:buClr>
                <a:schemeClr val="hlink"/>
              </a:buClr>
              <a:buSzPct val="70000"/>
              <a:buFont typeface="Wingdings" pitchFamily="2" charset="2"/>
              <a:buNone/>
              <a:defRPr/>
            </a:pPr>
            <a:r>
              <a:rPr lang="en-US" altLang="ko-KR" sz="2000" b="0">
                <a:solidFill>
                  <a:schemeClr val="bg1"/>
                </a:solidFill>
                <a:effectLst>
                  <a:outerShdw blurRad="38100" dist="38100" dir="2700000" algn="tl">
                    <a:srgbClr val="C0C0C0"/>
                  </a:outerShdw>
                </a:effectLst>
                <a:latin typeface="Arial" charset="0"/>
                <a:ea typeface="굴림" pitchFamily="50" charset="-127"/>
                <a:cs typeface="Arial" charset="0"/>
              </a:rPr>
              <a:t>// Only one path exists</a:t>
            </a:r>
          </a:p>
          <a:p>
            <a:pPr marL="342900" indent="-342900">
              <a:lnSpc>
                <a:spcPct val="100000"/>
              </a:lnSpc>
              <a:spcBef>
                <a:spcPct val="20000"/>
              </a:spcBef>
              <a:buClr>
                <a:schemeClr val="hlink"/>
              </a:buClr>
              <a:buSzPct val="70000"/>
              <a:buFont typeface="Wingdings" pitchFamily="2" charset="2"/>
              <a:buNone/>
              <a:defRPr/>
            </a:pPr>
            <a:r>
              <a:rPr lang="en-US" altLang="ko-KR" sz="2000" b="0">
                <a:solidFill>
                  <a:schemeClr val="bg1"/>
                </a:solidFill>
                <a:effectLst>
                  <a:outerShdw blurRad="38100" dist="38100" dir="2700000" algn="tl">
                    <a:srgbClr val="C0C0C0"/>
                  </a:outerShdw>
                </a:effectLst>
                <a:latin typeface="Arial" charset="0"/>
                <a:ea typeface="굴림" pitchFamily="50" charset="-127"/>
                <a:cs typeface="Arial" charset="0"/>
              </a:rPr>
              <a:t>// Suppose we use a test case of x=0, and y=0</a:t>
            </a:r>
          </a:p>
          <a:p>
            <a:pPr marL="342900" indent="-342900">
              <a:lnSpc>
                <a:spcPct val="100000"/>
              </a:lnSpc>
              <a:spcBef>
                <a:spcPct val="20000"/>
              </a:spcBef>
              <a:buClr>
                <a:schemeClr val="hlink"/>
              </a:buClr>
              <a:buSzPct val="70000"/>
              <a:buFont typeface="Wingdings" pitchFamily="2" charset="2"/>
              <a:buNone/>
              <a:defRPr/>
            </a:pPr>
            <a:r>
              <a:rPr lang="en-US" altLang="ko-KR" sz="2000" b="0">
                <a:solidFill>
                  <a:schemeClr val="bg1"/>
                </a:solidFill>
                <a:effectLst>
                  <a:outerShdw blurRad="38100" dist="38100" dir="2700000" algn="tl">
                    <a:srgbClr val="C0C0C0"/>
                  </a:outerShdw>
                </a:effectLst>
                <a:latin typeface="Arial" charset="0"/>
                <a:ea typeface="굴림" pitchFamily="50" charset="-127"/>
                <a:cs typeface="Arial" charset="0"/>
              </a:rPr>
              <a:t> int adder(int x, int y) {  return 0;}          </a:t>
            </a:r>
            <a:endParaRPr lang="ko-KR" altLang="en-US" sz="2000" b="0">
              <a:solidFill>
                <a:schemeClr val="bg1"/>
              </a:solidFill>
              <a:effectLst>
                <a:outerShdw blurRad="38100" dist="38100" dir="2700000" algn="tl">
                  <a:srgbClr val="C0C0C0"/>
                </a:outerShdw>
              </a:effectLst>
              <a:latin typeface="Arial" charset="0"/>
              <a:ea typeface="굴림" pitchFamily="50" charset="-127"/>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슬라이드 번호 개체 틀 3"/>
          <p:cNvSpPr>
            <a:spLocks noGrp="1"/>
          </p:cNvSpPr>
          <p:nvPr>
            <p:ph type="sldNum" sz="quarter" idx="11"/>
          </p:nvPr>
        </p:nvSpPr>
        <p:spPr>
          <a:xfrm>
            <a:off x="933450" y="5759450"/>
            <a:ext cx="1500188" cy="249238"/>
          </a:xfrm>
          <a:noFill/>
        </p:spPr>
        <p:txBody>
          <a:bodyPr/>
          <a:lstStyle/>
          <a:p>
            <a:pPr algn="l" eaLnBrk="0" hangingPunct="0">
              <a:lnSpc>
                <a:spcPct val="90000"/>
              </a:lnSpc>
              <a:spcBef>
                <a:spcPct val="50000"/>
              </a:spcBef>
            </a:pPr>
            <a:fld id="{DEED4EA8-362F-4E12-B6BA-B9C88B437DEA}" type="slidenum">
              <a:rPr lang="en-US" altLang="ko-KR" sz="1000" b="1" smtClean="0">
                <a:latin typeface="Avant Garde" charset="0"/>
              </a:rPr>
              <a:pPr algn="l" eaLnBrk="0" hangingPunct="0">
                <a:lnSpc>
                  <a:spcPct val="90000"/>
                </a:lnSpc>
                <a:spcBef>
                  <a:spcPct val="50000"/>
                </a:spcBef>
              </a:pPr>
              <a:t>25</a:t>
            </a:fld>
            <a:endParaRPr lang="en-US" altLang="ko-KR" sz="1000" b="1" smtClean="0">
              <a:latin typeface="Avant Garde" charset="0"/>
            </a:endParaRPr>
          </a:p>
        </p:txBody>
      </p:sp>
      <p:sp>
        <p:nvSpPr>
          <p:cNvPr id="10243" name="AutoShape 2"/>
          <p:cNvSpPr>
            <a:spLocks noGrp="1" noChangeArrowheads="1"/>
          </p:cNvSpPr>
          <p:nvPr>
            <p:ph type="title"/>
          </p:nvPr>
        </p:nvSpPr>
        <p:spPr>
          <a:xfrm>
            <a:off x="609600" y="182563"/>
            <a:ext cx="7778750" cy="630237"/>
          </a:xfrm>
        </p:spPr>
        <p:txBody>
          <a:bodyPr/>
          <a:lstStyle/>
          <a:p>
            <a:pPr eaLnBrk="1" hangingPunct="1">
              <a:defRPr/>
            </a:pPr>
            <a:r>
              <a:rPr lang="en-US" altLang="ko-KR" dirty="0">
                <a:latin typeface="Arial" pitchFamily="34" charset="0"/>
                <a:cs typeface="Arial" pitchFamily="34" charset="0"/>
              </a:rPr>
              <a:t>Model Checking Basics</a:t>
            </a:r>
          </a:p>
        </p:txBody>
      </p:sp>
      <p:sp>
        <p:nvSpPr>
          <p:cNvPr id="10244" name="Rectangle 3"/>
          <p:cNvSpPr>
            <a:spLocks noGrp="1" noChangeArrowheads="1"/>
          </p:cNvSpPr>
          <p:nvPr>
            <p:ph type="body" idx="1"/>
          </p:nvPr>
        </p:nvSpPr>
        <p:spPr>
          <a:xfrm>
            <a:off x="219075" y="962025"/>
            <a:ext cx="8893175" cy="1727200"/>
          </a:xfrm>
        </p:spPr>
        <p:txBody>
          <a:bodyPr/>
          <a:lstStyle/>
          <a:p>
            <a:pPr eaLnBrk="1" hangingPunct="1">
              <a:lnSpc>
                <a:spcPct val="80000"/>
              </a:lnSpc>
              <a:defRPr/>
            </a:pPr>
            <a:r>
              <a:rPr lang="en-US" altLang="ko-KR">
                <a:latin typeface="Arial" charset="0"/>
                <a:ea typeface="굴림" pitchFamily="50" charset="-127"/>
                <a:cs typeface="Arial" charset="0"/>
              </a:rPr>
              <a:t>Specify </a:t>
            </a:r>
            <a:r>
              <a:rPr lang="en-US" altLang="ko-KR">
                <a:solidFill>
                  <a:srgbClr val="FF5050"/>
                </a:solidFill>
                <a:latin typeface="Arial" charset="0"/>
                <a:ea typeface="굴림" pitchFamily="50" charset="-127"/>
                <a:cs typeface="Arial" charset="0"/>
              </a:rPr>
              <a:t>requirement properties </a:t>
            </a:r>
            <a:r>
              <a:rPr lang="en-US" altLang="ko-KR">
                <a:latin typeface="Arial" charset="0"/>
                <a:ea typeface="굴림" pitchFamily="50" charset="-127"/>
                <a:cs typeface="Arial" charset="0"/>
              </a:rPr>
              <a:t>and build </a:t>
            </a:r>
            <a:r>
              <a:rPr lang="en-US" altLang="ko-KR">
                <a:solidFill>
                  <a:srgbClr val="FF5050"/>
                </a:solidFill>
                <a:latin typeface="Arial" charset="0"/>
                <a:ea typeface="굴림" pitchFamily="50" charset="-127"/>
                <a:cs typeface="Arial" charset="0"/>
              </a:rPr>
              <a:t>a system model</a:t>
            </a:r>
          </a:p>
          <a:p>
            <a:pPr lvl="1" eaLnBrk="1" hangingPunct="1">
              <a:lnSpc>
                <a:spcPct val="80000"/>
              </a:lnSpc>
              <a:defRPr/>
            </a:pPr>
            <a:r>
              <a:rPr lang="en-US" altLang="ko-KR">
                <a:solidFill>
                  <a:srgbClr val="FF5050"/>
                </a:solidFill>
                <a:latin typeface="Arial" charset="0"/>
                <a:ea typeface="굴림" pitchFamily="50" charset="-127"/>
                <a:cs typeface="Arial" charset="0"/>
              </a:rPr>
              <a:t>Similar to a test oracle and a target software under testing (SUT)  in testing</a:t>
            </a:r>
          </a:p>
          <a:p>
            <a:pPr eaLnBrk="1" hangingPunct="1">
              <a:lnSpc>
                <a:spcPts val="3075"/>
              </a:lnSpc>
              <a:defRPr/>
            </a:pPr>
            <a:r>
              <a:rPr lang="en-US" altLang="ko-KR">
                <a:latin typeface="Arial" charset="0"/>
                <a:ea typeface="굴림" pitchFamily="50" charset="-127"/>
                <a:cs typeface="Arial" charset="0"/>
              </a:rPr>
              <a:t>Generate all possible states (containing values of variables) from the model and then check whether given requirement properties are satisfied within the state space</a:t>
            </a:r>
          </a:p>
          <a:p>
            <a:pPr lvl="1" eaLnBrk="1" hangingPunct="1">
              <a:lnSpc>
                <a:spcPct val="80000"/>
              </a:lnSpc>
              <a:buFontTx/>
              <a:buNone/>
              <a:defRPr/>
            </a:pPr>
            <a:endParaRPr lang="en-US" altLang="ko-KR">
              <a:latin typeface="Arial" charset="0"/>
              <a:ea typeface="굴림" pitchFamily="50" charset="-127"/>
              <a:cs typeface="Arial" charset="0"/>
            </a:endParaRPr>
          </a:p>
        </p:txBody>
      </p:sp>
      <p:sp>
        <p:nvSpPr>
          <p:cNvPr id="24581" name="Oval 4"/>
          <p:cNvSpPr>
            <a:spLocks noChangeArrowheads="1"/>
          </p:cNvSpPr>
          <p:nvPr/>
        </p:nvSpPr>
        <p:spPr bwMode="auto">
          <a:xfrm>
            <a:off x="5241925" y="4324350"/>
            <a:ext cx="1905000" cy="879475"/>
          </a:xfrm>
          <a:prstGeom prst="ellipse">
            <a:avLst/>
          </a:prstGeom>
          <a:solidFill>
            <a:srgbClr val="FFFF99"/>
          </a:solidFill>
          <a:ln w="38100">
            <a:solidFill>
              <a:srgbClr val="FF9900"/>
            </a:solidFill>
            <a:round/>
            <a:headEnd/>
            <a:tailEnd/>
          </a:ln>
        </p:spPr>
        <p:txBody>
          <a:bodyPr wrap="none" anchor="ctr"/>
          <a:lstStyle/>
          <a:p>
            <a:endParaRPr lang="ko-KR" altLang="en-US">
              <a:ea typeface="굴림" pitchFamily="50" charset="-127"/>
            </a:endParaRPr>
          </a:p>
        </p:txBody>
      </p:sp>
      <p:sp>
        <p:nvSpPr>
          <p:cNvPr id="24582" name="Text Box 5"/>
          <p:cNvSpPr txBox="1">
            <a:spLocks noChangeArrowheads="1"/>
          </p:cNvSpPr>
          <p:nvPr/>
        </p:nvSpPr>
        <p:spPr bwMode="auto">
          <a:xfrm>
            <a:off x="7689850" y="3917950"/>
            <a:ext cx="517525" cy="341313"/>
          </a:xfrm>
          <a:prstGeom prst="rect">
            <a:avLst/>
          </a:prstGeom>
          <a:noFill/>
          <a:ln w="9525">
            <a:noFill/>
            <a:miter lim="800000"/>
            <a:headEnd/>
            <a:tailEnd/>
          </a:ln>
        </p:spPr>
        <p:txBody>
          <a:bodyPr wrap="none">
            <a:spAutoFit/>
          </a:bodyPr>
          <a:lstStyle/>
          <a:p>
            <a:r>
              <a:rPr lang="en-US" altLang="ko-KR" b="0">
                <a:solidFill>
                  <a:srgbClr val="000099"/>
                </a:solidFill>
                <a:ea typeface="굴림" pitchFamily="50" charset="-127"/>
              </a:rPr>
              <a:t>OK</a:t>
            </a:r>
          </a:p>
        </p:txBody>
      </p:sp>
      <p:sp>
        <p:nvSpPr>
          <p:cNvPr id="24583" name="Text Box 6"/>
          <p:cNvSpPr txBox="1">
            <a:spLocks noChangeArrowheads="1"/>
          </p:cNvSpPr>
          <p:nvPr/>
        </p:nvSpPr>
        <p:spPr bwMode="auto">
          <a:xfrm>
            <a:off x="7258050" y="5140325"/>
            <a:ext cx="1325563" cy="590550"/>
          </a:xfrm>
          <a:prstGeom prst="rect">
            <a:avLst/>
          </a:prstGeom>
          <a:noFill/>
          <a:ln w="9525">
            <a:noFill/>
            <a:miter lim="800000"/>
            <a:headEnd/>
            <a:tailEnd/>
          </a:ln>
        </p:spPr>
        <p:txBody>
          <a:bodyPr wrap="none">
            <a:spAutoFit/>
          </a:bodyPr>
          <a:lstStyle/>
          <a:p>
            <a:r>
              <a:rPr lang="en-US" altLang="ko-KR" b="0">
                <a:solidFill>
                  <a:srgbClr val="000099"/>
                </a:solidFill>
                <a:ea typeface="굴림" pitchFamily="50" charset="-127"/>
              </a:rPr>
              <a:t>Counter </a:t>
            </a:r>
          </a:p>
          <a:p>
            <a:r>
              <a:rPr lang="en-US" altLang="ko-KR" b="0">
                <a:solidFill>
                  <a:srgbClr val="000099"/>
                </a:solidFill>
                <a:ea typeface="굴림" pitchFamily="50" charset="-127"/>
              </a:rPr>
              <a:t>example(s)</a:t>
            </a:r>
          </a:p>
        </p:txBody>
      </p:sp>
      <p:sp>
        <p:nvSpPr>
          <p:cNvPr id="24584" name="Line 7"/>
          <p:cNvSpPr>
            <a:spLocks noChangeShapeType="1"/>
          </p:cNvSpPr>
          <p:nvPr/>
        </p:nvSpPr>
        <p:spPr bwMode="auto">
          <a:xfrm>
            <a:off x="4495800" y="4132263"/>
            <a:ext cx="889000" cy="396875"/>
          </a:xfrm>
          <a:prstGeom prst="line">
            <a:avLst/>
          </a:prstGeom>
          <a:noFill/>
          <a:ln w="38100">
            <a:solidFill>
              <a:schemeClr val="accent1"/>
            </a:solidFill>
            <a:round/>
            <a:headEnd/>
            <a:tailEnd type="triangle" w="med" len="med"/>
          </a:ln>
        </p:spPr>
        <p:txBody>
          <a:bodyPr/>
          <a:lstStyle/>
          <a:p>
            <a:endParaRPr lang="ko-KR" altLang="en-US"/>
          </a:p>
        </p:txBody>
      </p:sp>
      <p:sp>
        <p:nvSpPr>
          <p:cNvPr id="24585" name="Line 8"/>
          <p:cNvSpPr>
            <a:spLocks noChangeShapeType="1"/>
          </p:cNvSpPr>
          <p:nvPr/>
        </p:nvSpPr>
        <p:spPr bwMode="auto">
          <a:xfrm flipV="1">
            <a:off x="4640263" y="5003800"/>
            <a:ext cx="744537" cy="279400"/>
          </a:xfrm>
          <a:prstGeom prst="line">
            <a:avLst/>
          </a:prstGeom>
          <a:noFill/>
          <a:ln w="38100">
            <a:solidFill>
              <a:schemeClr val="accent1"/>
            </a:solidFill>
            <a:round/>
            <a:headEnd/>
            <a:tailEnd type="triangle" w="med" len="med"/>
          </a:ln>
        </p:spPr>
        <p:txBody>
          <a:bodyPr/>
          <a:lstStyle/>
          <a:p>
            <a:endParaRPr lang="ko-KR" altLang="en-US"/>
          </a:p>
        </p:txBody>
      </p:sp>
      <p:sp>
        <p:nvSpPr>
          <p:cNvPr id="24586" name="Line 9"/>
          <p:cNvSpPr>
            <a:spLocks noChangeShapeType="1"/>
          </p:cNvSpPr>
          <p:nvPr/>
        </p:nvSpPr>
        <p:spPr bwMode="auto">
          <a:xfrm flipV="1">
            <a:off x="7185025" y="4259263"/>
            <a:ext cx="762000" cy="338137"/>
          </a:xfrm>
          <a:prstGeom prst="line">
            <a:avLst/>
          </a:prstGeom>
          <a:noFill/>
          <a:ln w="38100">
            <a:solidFill>
              <a:schemeClr val="accent1"/>
            </a:solidFill>
            <a:round/>
            <a:headEnd/>
            <a:tailEnd type="triangle" w="med" len="med"/>
          </a:ln>
        </p:spPr>
        <p:txBody>
          <a:bodyPr/>
          <a:lstStyle/>
          <a:p>
            <a:endParaRPr lang="ko-KR" altLang="en-US"/>
          </a:p>
        </p:txBody>
      </p:sp>
      <p:sp>
        <p:nvSpPr>
          <p:cNvPr id="24587" name="Line 10"/>
          <p:cNvSpPr>
            <a:spLocks noChangeShapeType="1"/>
          </p:cNvSpPr>
          <p:nvPr/>
        </p:nvSpPr>
        <p:spPr bwMode="auto">
          <a:xfrm>
            <a:off x="7261225" y="4935538"/>
            <a:ext cx="685800" cy="339725"/>
          </a:xfrm>
          <a:prstGeom prst="line">
            <a:avLst/>
          </a:prstGeom>
          <a:noFill/>
          <a:ln w="38100">
            <a:solidFill>
              <a:schemeClr val="accent1"/>
            </a:solidFill>
            <a:round/>
            <a:headEnd/>
            <a:tailEnd type="triangle" w="med" len="med"/>
          </a:ln>
        </p:spPr>
        <p:txBody>
          <a:bodyPr/>
          <a:lstStyle/>
          <a:p>
            <a:endParaRPr lang="ko-KR" altLang="en-US"/>
          </a:p>
        </p:txBody>
      </p:sp>
      <p:sp>
        <p:nvSpPr>
          <p:cNvPr id="24588" name="Text Box 11"/>
          <p:cNvSpPr txBox="1">
            <a:spLocks noChangeArrowheads="1"/>
          </p:cNvSpPr>
          <p:nvPr/>
        </p:nvSpPr>
        <p:spPr bwMode="auto">
          <a:xfrm>
            <a:off x="7473950" y="4497388"/>
            <a:ext cx="458788" cy="423862"/>
          </a:xfrm>
          <a:prstGeom prst="rect">
            <a:avLst/>
          </a:prstGeom>
          <a:noFill/>
          <a:ln w="9525">
            <a:noFill/>
            <a:miter lim="800000"/>
            <a:headEnd/>
            <a:tailEnd/>
          </a:ln>
        </p:spPr>
        <p:txBody>
          <a:bodyPr wrap="none">
            <a:spAutoFit/>
          </a:bodyPr>
          <a:lstStyle/>
          <a:p>
            <a:r>
              <a:rPr lang="en-US" altLang="ko-KR" sz="2400" b="0">
                <a:solidFill>
                  <a:srgbClr val="000099"/>
                </a:solidFill>
                <a:ea typeface="굴림" pitchFamily="50" charset="-127"/>
              </a:rPr>
              <a:t>or</a:t>
            </a:r>
          </a:p>
        </p:txBody>
      </p:sp>
      <p:sp>
        <p:nvSpPr>
          <p:cNvPr id="24589" name="Text Box 12"/>
          <p:cNvSpPr txBox="1">
            <a:spLocks noChangeArrowheads="1"/>
          </p:cNvSpPr>
          <p:nvPr/>
        </p:nvSpPr>
        <p:spPr bwMode="auto">
          <a:xfrm>
            <a:off x="633413" y="3981450"/>
            <a:ext cx="1017587" cy="592138"/>
          </a:xfrm>
          <a:prstGeom prst="rect">
            <a:avLst/>
          </a:prstGeom>
          <a:noFill/>
          <a:ln w="9525">
            <a:noFill/>
            <a:miter lim="800000"/>
            <a:headEnd/>
            <a:tailEnd/>
          </a:ln>
        </p:spPr>
        <p:txBody>
          <a:bodyPr wrap="none">
            <a:spAutoFit/>
          </a:bodyPr>
          <a:lstStyle/>
          <a:p>
            <a:r>
              <a:rPr lang="en-US" altLang="ko-KR" b="0" i="1">
                <a:solidFill>
                  <a:srgbClr val="000099"/>
                </a:solidFill>
                <a:ea typeface="굴림" pitchFamily="50" charset="-127"/>
              </a:rPr>
              <a:t>System </a:t>
            </a:r>
          </a:p>
          <a:p>
            <a:r>
              <a:rPr lang="en-US" altLang="ko-KR" b="0" i="1">
                <a:solidFill>
                  <a:srgbClr val="000099"/>
                </a:solidFill>
                <a:ea typeface="굴림" pitchFamily="50" charset="-127"/>
              </a:rPr>
              <a:t>model</a:t>
            </a:r>
          </a:p>
        </p:txBody>
      </p:sp>
      <p:sp>
        <p:nvSpPr>
          <p:cNvPr id="24590" name="AutoShape 13"/>
          <p:cNvSpPr>
            <a:spLocks noChangeArrowheads="1"/>
          </p:cNvSpPr>
          <p:nvPr/>
        </p:nvSpPr>
        <p:spPr bwMode="auto">
          <a:xfrm>
            <a:off x="3716338" y="361950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1" name="AutoShape 14"/>
          <p:cNvSpPr>
            <a:spLocks noChangeArrowheads="1"/>
          </p:cNvSpPr>
          <p:nvPr/>
        </p:nvSpPr>
        <p:spPr bwMode="auto">
          <a:xfrm>
            <a:off x="3370263" y="3743325"/>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2" name="AutoShape 15"/>
          <p:cNvSpPr>
            <a:spLocks noChangeArrowheads="1"/>
          </p:cNvSpPr>
          <p:nvPr/>
        </p:nvSpPr>
        <p:spPr bwMode="auto">
          <a:xfrm>
            <a:off x="3795713" y="3884613"/>
            <a:ext cx="76200" cy="68262"/>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3" name="AutoShape 16"/>
          <p:cNvSpPr>
            <a:spLocks noChangeArrowheads="1"/>
          </p:cNvSpPr>
          <p:nvPr/>
        </p:nvSpPr>
        <p:spPr bwMode="auto">
          <a:xfrm>
            <a:off x="3300413" y="4094163"/>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4" name="AutoShape 17"/>
          <p:cNvSpPr>
            <a:spLocks noChangeArrowheads="1"/>
          </p:cNvSpPr>
          <p:nvPr/>
        </p:nvSpPr>
        <p:spPr bwMode="auto">
          <a:xfrm>
            <a:off x="3573463" y="4094163"/>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5" name="AutoShape 18"/>
          <p:cNvSpPr>
            <a:spLocks noChangeArrowheads="1"/>
          </p:cNvSpPr>
          <p:nvPr/>
        </p:nvSpPr>
        <p:spPr bwMode="auto">
          <a:xfrm>
            <a:off x="3833813" y="4094163"/>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6" name="AutoShape 19"/>
          <p:cNvSpPr>
            <a:spLocks noChangeArrowheads="1"/>
          </p:cNvSpPr>
          <p:nvPr/>
        </p:nvSpPr>
        <p:spPr bwMode="auto">
          <a:xfrm>
            <a:off x="4027488" y="4094163"/>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7" name="AutoShape 20"/>
          <p:cNvSpPr>
            <a:spLocks noChangeArrowheads="1"/>
          </p:cNvSpPr>
          <p:nvPr/>
        </p:nvSpPr>
        <p:spPr bwMode="auto">
          <a:xfrm>
            <a:off x="3452813" y="4291013"/>
            <a:ext cx="76200" cy="68262"/>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8" name="AutoShape 21"/>
          <p:cNvSpPr>
            <a:spLocks noChangeArrowheads="1"/>
          </p:cNvSpPr>
          <p:nvPr/>
        </p:nvSpPr>
        <p:spPr bwMode="auto">
          <a:xfrm>
            <a:off x="3910013" y="4291013"/>
            <a:ext cx="76200" cy="68262"/>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599" name="AutoShape 22"/>
          <p:cNvSpPr>
            <a:spLocks noChangeArrowheads="1"/>
          </p:cNvSpPr>
          <p:nvPr/>
        </p:nvSpPr>
        <p:spPr bwMode="auto">
          <a:xfrm>
            <a:off x="3649663" y="4291013"/>
            <a:ext cx="76200" cy="68262"/>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00" name="AutoShape 23"/>
          <p:cNvSpPr>
            <a:spLocks noChangeArrowheads="1"/>
          </p:cNvSpPr>
          <p:nvPr/>
        </p:nvSpPr>
        <p:spPr bwMode="auto">
          <a:xfrm>
            <a:off x="3833813" y="448310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01" name="AutoShape 24"/>
          <p:cNvSpPr>
            <a:spLocks noChangeArrowheads="1"/>
          </p:cNvSpPr>
          <p:nvPr/>
        </p:nvSpPr>
        <p:spPr bwMode="auto">
          <a:xfrm>
            <a:off x="3529013" y="448310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02" name="AutoShape 25"/>
          <p:cNvSpPr>
            <a:spLocks noChangeArrowheads="1"/>
          </p:cNvSpPr>
          <p:nvPr/>
        </p:nvSpPr>
        <p:spPr bwMode="auto">
          <a:xfrm>
            <a:off x="3649663" y="4657725"/>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03" name="AutoShape 26"/>
          <p:cNvSpPr>
            <a:spLocks noChangeArrowheads="1"/>
          </p:cNvSpPr>
          <p:nvPr/>
        </p:nvSpPr>
        <p:spPr bwMode="auto">
          <a:xfrm>
            <a:off x="3259138" y="448310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04" name="AutoShape 27"/>
          <p:cNvSpPr>
            <a:spLocks noChangeArrowheads="1"/>
          </p:cNvSpPr>
          <p:nvPr/>
        </p:nvSpPr>
        <p:spPr bwMode="auto">
          <a:xfrm>
            <a:off x="4027488" y="448310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05" name="Line 28"/>
          <p:cNvSpPr>
            <a:spLocks noChangeShapeType="1"/>
          </p:cNvSpPr>
          <p:nvPr/>
        </p:nvSpPr>
        <p:spPr bwMode="auto">
          <a:xfrm flipH="1">
            <a:off x="3325813" y="3816350"/>
            <a:ext cx="50800" cy="288925"/>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06" name="Line 29"/>
          <p:cNvSpPr>
            <a:spLocks noChangeShapeType="1"/>
          </p:cNvSpPr>
          <p:nvPr/>
        </p:nvSpPr>
        <p:spPr bwMode="auto">
          <a:xfrm>
            <a:off x="3376613" y="4160838"/>
            <a:ext cx="76200" cy="130175"/>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07" name="Line 30"/>
          <p:cNvSpPr>
            <a:spLocks noChangeShapeType="1"/>
          </p:cNvSpPr>
          <p:nvPr/>
        </p:nvSpPr>
        <p:spPr bwMode="auto">
          <a:xfrm flipH="1">
            <a:off x="3300413" y="4160838"/>
            <a:ext cx="34925" cy="322262"/>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08" name="Line 31"/>
          <p:cNvSpPr>
            <a:spLocks noChangeShapeType="1"/>
          </p:cNvSpPr>
          <p:nvPr/>
        </p:nvSpPr>
        <p:spPr bwMode="auto">
          <a:xfrm>
            <a:off x="3573463" y="4551363"/>
            <a:ext cx="76200" cy="106362"/>
          </a:xfrm>
          <a:prstGeom prst="line">
            <a:avLst/>
          </a:prstGeom>
          <a:noFill/>
          <a:ln w="12700" cap="sq">
            <a:solidFill>
              <a:schemeClr val="bg2"/>
            </a:solidFill>
            <a:round/>
            <a:headEnd type="none" w="sm" len="sm"/>
            <a:tailEnd type="none" w="sm" len="sm"/>
          </a:ln>
        </p:spPr>
        <p:txBody>
          <a:bodyPr wrap="none" anchor="ctr"/>
          <a:lstStyle/>
          <a:p>
            <a:endParaRPr lang="ko-KR" altLang="en-US"/>
          </a:p>
        </p:txBody>
      </p:sp>
      <p:sp>
        <p:nvSpPr>
          <p:cNvPr id="24609" name="Line 32"/>
          <p:cNvSpPr>
            <a:spLocks noChangeShapeType="1"/>
          </p:cNvSpPr>
          <p:nvPr/>
        </p:nvSpPr>
        <p:spPr bwMode="auto">
          <a:xfrm>
            <a:off x="3427413" y="3816350"/>
            <a:ext cx="177800" cy="277813"/>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0" name="Line 33"/>
          <p:cNvSpPr>
            <a:spLocks noChangeShapeType="1"/>
          </p:cNvSpPr>
          <p:nvPr/>
        </p:nvSpPr>
        <p:spPr bwMode="auto">
          <a:xfrm>
            <a:off x="3624263" y="4167188"/>
            <a:ext cx="50800" cy="123825"/>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1" name="Line 34"/>
          <p:cNvSpPr>
            <a:spLocks noChangeShapeType="1"/>
          </p:cNvSpPr>
          <p:nvPr/>
        </p:nvSpPr>
        <p:spPr bwMode="auto">
          <a:xfrm>
            <a:off x="3500438" y="4367213"/>
            <a:ext cx="47625" cy="109537"/>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2" name="Line 35"/>
          <p:cNvSpPr>
            <a:spLocks noChangeShapeType="1"/>
          </p:cNvSpPr>
          <p:nvPr/>
        </p:nvSpPr>
        <p:spPr bwMode="auto">
          <a:xfrm>
            <a:off x="3690938" y="4367213"/>
            <a:ext cx="0" cy="276225"/>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3" name="Line 36"/>
          <p:cNvSpPr>
            <a:spLocks noChangeShapeType="1"/>
          </p:cNvSpPr>
          <p:nvPr/>
        </p:nvSpPr>
        <p:spPr bwMode="auto">
          <a:xfrm>
            <a:off x="4297363" y="4124325"/>
            <a:ext cx="12700" cy="214313"/>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4" name="Line 37"/>
          <p:cNvSpPr>
            <a:spLocks noChangeShapeType="1"/>
          </p:cNvSpPr>
          <p:nvPr/>
        </p:nvSpPr>
        <p:spPr bwMode="auto">
          <a:xfrm>
            <a:off x="3830638" y="3957638"/>
            <a:ext cx="47625" cy="138112"/>
          </a:xfrm>
          <a:prstGeom prst="line">
            <a:avLst/>
          </a:prstGeom>
          <a:noFill/>
          <a:ln w="12700" cap="sq">
            <a:solidFill>
              <a:schemeClr val="bg2"/>
            </a:solidFill>
            <a:round/>
            <a:headEnd type="none" w="sm" len="sm"/>
            <a:tailEnd type="none" w="sm" len="sm"/>
          </a:ln>
        </p:spPr>
        <p:txBody>
          <a:bodyPr wrap="none" anchor="ctr"/>
          <a:lstStyle/>
          <a:p>
            <a:endParaRPr lang="ko-KR" altLang="en-US"/>
          </a:p>
        </p:txBody>
      </p:sp>
      <p:sp>
        <p:nvSpPr>
          <p:cNvPr id="24615" name="Line 38"/>
          <p:cNvSpPr>
            <a:spLocks noChangeShapeType="1"/>
          </p:cNvSpPr>
          <p:nvPr/>
        </p:nvSpPr>
        <p:spPr bwMode="auto">
          <a:xfrm>
            <a:off x="3875088" y="3938588"/>
            <a:ext cx="174625" cy="163512"/>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6" name="Line 39"/>
          <p:cNvSpPr>
            <a:spLocks noChangeShapeType="1"/>
          </p:cNvSpPr>
          <p:nvPr/>
        </p:nvSpPr>
        <p:spPr bwMode="auto">
          <a:xfrm flipH="1">
            <a:off x="3963988" y="4167188"/>
            <a:ext cx="79375" cy="123825"/>
          </a:xfrm>
          <a:prstGeom prst="line">
            <a:avLst/>
          </a:prstGeom>
          <a:noFill/>
          <a:ln w="12700" cap="sq">
            <a:solidFill>
              <a:schemeClr val="bg2"/>
            </a:solidFill>
            <a:round/>
            <a:headEnd type="none" w="sm" len="sm"/>
            <a:tailEnd type="none" w="sm" len="sm"/>
          </a:ln>
        </p:spPr>
        <p:txBody>
          <a:bodyPr wrap="none" anchor="ctr"/>
          <a:lstStyle/>
          <a:p>
            <a:endParaRPr lang="ko-KR" altLang="en-US"/>
          </a:p>
        </p:txBody>
      </p:sp>
      <p:sp>
        <p:nvSpPr>
          <p:cNvPr id="24617" name="Line 40"/>
          <p:cNvSpPr>
            <a:spLocks noChangeShapeType="1"/>
          </p:cNvSpPr>
          <p:nvPr/>
        </p:nvSpPr>
        <p:spPr bwMode="auto">
          <a:xfrm>
            <a:off x="3957638" y="4370388"/>
            <a:ext cx="92075" cy="119062"/>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18" name="Line 41"/>
          <p:cNvSpPr>
            <a:spLocks noChangeShapeType="1"/>
          </p:cNvSpPr>
          <p:nvPr/>
        </p:nvSpPr>
        <p:spPr bwMode="auto">
          <a:xfrm flipH="1">
            <a:off x="3881438" y="4367213"/>
            <a:ext cx="47625" cy="107950"/>
          </a:xfrm>
          <a:prstGeom prst="line">
            <a:avLst/>
          </a:prstGeom>
          <a:noFill/>
          <a:ln w="12700" cap="sq">
            <a:solidFill>
              <a:schemeClr val="bg2"/>
            </a:solidFill>
            <a:round/>
            <a:headEnd type="none" w="sm" len="sm"/>
            <a:tailEnd type="none" w="sm" len="sm"/>
          </a:ln>
        </p:spPr>
        <p:txBody>
          <a:bodyPr wrap="none" anchor="ctr"/>
          <a:lstStyle/>
          <a:p>
            <a:endParaRPr lang="ko-KR" altLang="en-US"/>
          </a:p>
        </p:txBody>
      </p:sp>
      <p:sp>
        <p:nvSpPr>
          <p:cNvPr id="24619" name="Line 42"/>
          <p:cNvSpPr>
            <a:spLocks noChangeShapeType="1"/>
          </p:cNvSpPr>
          <p:nvPr/>
        </p:nvSpPr>
        <p:spPr bwMode="auto">
          <a:xfrm flipH="1">
            <a:off x="3719513" y="4552950"/>
            <a:ext cx="130175" cy="111125"/>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20" name="Line 43"/>
          <p:cNvSpPr>
            <a:spLocks noChangeShapeType="1"/>
          </p:cNvSpPr>
          <p:nvPr/>
        </p:nvSpPr>
        <p:spPr bwMode="auto">
          <a:xfrm flipH="1">
            <a:off x="3436938" y="3689350"/>
            <a:ext cx="285750" cy="71438"/>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21" name="Line 44"/>
          <p:cNvSpPr>
            <a:spLocks noChangeShapeType="1"/>
          </p:cNvSpPr>
          <p:nvPr/>
        </p:nvSpPr>
        <p:spPr bwMode="auto">
          <a:xfrm>
            <a:off x="3786188" y="3687763"/>
            <a:ext cx="44450" cy="188912"/>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22" name="AutoShape 45"/>
          <p:cNvSpPr>
            <a:spLocks noChangeArrowheads="1"/>
          </p:cNvSpPr>
          <p:nvPr/>
        </p:nvSpPr>
        <p:spPr bwMode="auto">
          <a:xfrm>
            <a:off x="3370263" y="4799013"/>
            <a:ext cx="76200" cy="68262"/>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23" name="AutoShape 46"/>
          <p:cNvSpPr>
            <a:spLocks noChangeArrowheads="1"/>
          </p:cNvSpPr>
          <p:nvPr/>
        </p:nvSpPr>
        <p:spPr bwMode="auto">
          <a:xfrm>
            <a:off x="3897313" y="4841875"/>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24" name="AutoShape 47"/>
          <p:cNvSpPr>
            <a:spLocks noChangeArrowheads="1"/>
          </p:cNvSpPr>
          <p:nvPr/>
        </p:nvSpPr>
        <p:spPr bwMode="auto">
          <a:xfrm>
            <a:off x="3798888" y="5008563"/>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25" name="AutoShape 48"/>
          <p:cNvSpPr>
            <a:spLocks noChangeArrowheads="1"/>
          </p:cNvSpPr>
          <p:nvPr/>
        </p:nvSpPr>
        <p:spPr bwMode="auto">
          <a:xfrm>
            <a:off x="3624263" y="483235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26" name="AutoShape 49"/>
          <p:cNvSpPr>
            <a:spLocks noChangeArrowheads="1"/>
          </p:cNvSpPr>
          <p:nvPr/>
        </p:nvSpPr>
        <p:spPr bwMode="auto">
          <a:xfrm>
            <a:off x="4268788" y="4330700"/>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27" name="Line 50"/>
          <p:cNvSpPr>
            <a:spLocks noChangeShapeType="1"/>
          </p:cNvSpPr>
          <p:nvPr/>
        </p:nvSpPr>
        <p:spPr bwMode="auto">
          <a:xfrm>
            <a:off x="3303588" y="4552950"/>
            <a:ext cx="79375" cy="246063"/>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28" name="Line 51"/>
          <p:cNvSpPr>
            <a:spLocks noChangeShapeType="1"/>
          </p:cNvSpPr>
          <p:nvPr/>
        </p:nvSpPr>
        <p:spPr bwMode="auto">
          <a:xfrm flipH="1">
            <a:off x="4129088" y="4719638"/>
            <a:ext cx="85725" cy="90487"/>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29" name="Line 52"/>
          <p:cNvSpPr>
            <a:spLocks noChangeShapeType="1"/>
          </p:cNvSpPr>
          <p:nvPr/>
        </p:nvSpPr>
        <p:spPr bwMode="auto">
          <a:xfrm>
            <a:off x="3433763" y="4872038"/>
            <a:ext cx="349250" cy="166687"/>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30" name="Line 53"/>
          <p:cNvSpPr>
            <a:spLocks noChangeShapeType="1"/>
          </p:cNvSpPr>
          <p:nvPr/>
        </p:nvSpPr>
        <p:spPr bwMode="auto">
          <a:xfrm flipH="1">
            <a:off x="3671888" y="4729163"/>
            <a:ext cx="9525" cy="109537"/>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31" name="Line 54"/>
          <p:cNvSpPr>
            <a:spLocks noChangeShapeType="1"/>
          </p:cNvSpPr>
          <p:nvPr/>
        </p:nvSpPr>
        <p:spPr bwMode="auto">
          <a:xfrm flipH="1">
            <a:off x="3941763" y="4565650"/>
            <a:ext cx="123825" cy="266700"/>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32" name="Line 55"/>
          <p:cNvSpPr>
            <a:spLocks noChangeShapeType="1"/>
          </p:cNvSpPr>
          <p:nvPr/>
        </p:nvSpPr>
        <p:spPr bwMode="auto">
          <a:xfrm flipH="1">
            <a:off x="3859213" y="4911725"/>
            <a:ext cx="44450" cy="98425"/>
          </a:xfrm>
          <a:prstGeom prst="line">
            <a:avLst/>
          </a:prstGeom>
          <a:noFill/>
          <a:ln w="12700" cap="sq">
            <a:solidFill>
              <a:schemeClr val="bg2"/>
            </a:solidFill>
            <a:round/>
            <a:headEnd type="none" w="sm" len="sm"/>
            <a:tailEnd type="none" w="sm" len="sm"/>
          </a:ln>
        </p:spPr>
        <p:txBody>
          <a:bodyPr wrap="none" anchor="ctr"/>
          <a:lstStyle/>
          <a:p>
            <a:endParaRPr lang="ko-KR" altLang="en-US"/>
          </a:p>
        </p:txBody>
      </p:sp>
      <p:sp>
        <p:nvSpPr>
          <p:cNvPr id="24633" name="Line 56"/>
          <p:cNvSpPr>
            <a:spLocks noChangeShapeType="1"/>
          </p:cNvSpPr>
          <p:nvPr/>
        </p:nvSpPr>
        <p:spPr bwMode="auto">
          <a:xfrm>
            <a:off x="3662363" y="4906963"/>
            <a:ext cx="158750" cy="120650"/>
          </a:xfrm>
          <a:prstGeom prst="line">
            <a:avLst/>
          </a:prstGeom>
          <a:noFill/>
          <a:ln w="12700" cap="sq">
            <a:solidFill>
              <a:schemeClr val="bg2"/>
            </a:solidFill>
            <a:round/>
            <a:headEnd type="none" w="sm" len="sm"/>
            <a:tailEnd type="none" w="sm" len="sm"/>
          </a:ln>
        </p:spPr>
        <p:txBody>
          <a:bodyPr wrap="none" anchor="ctr"/>
          <a:lstStyle/>
          <a:p>
            <a:endParaRPr lang="ko-KR" altLang="en-US"/>
          </a:p>
        </p:txBody>
      </p:sp>
      <p:sp>
        <p:nvSpPr>
          <p:cNvPr id="24634" name="Line 57"/>
          <p:cNvSpPr>
            <a:spLocks noChangeShapeType="1"/>
          </p:cNvSpPr>
          <p:nvPr/>
        </p:nvSpPr>
        <p:spPr bwMode="auto">
          <a:xfrm>
            <a:off x="4144963" y="3814763"/>
            <a:ext cx="149225" cy="242887"/>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35" name="AutoShape 58"/>
          <p:cNvSpPr>
            <a:spLocks noChangeArrowheads="1"/>
          </p:cNvSpPr>
          <p:nvPr/>
        </p:nvSpPr>
        <p:spPr bwMode="auto">
          <a:xfrm flipV="1">
            <a:off x="4262438" y="4048125"/>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36" name="AutoShape 59"/>
          <p:cNvSpPr>
            <a:spLocks noChangeArrowheads="1"/>
          </p:cNvSpPr>
          <p:nvPr/>
        </p:nvSpPr>
        <p:spPr bwMode="auto">
          <a:xfrm>
            <a:off x="4097338" y="3754438"/>
            <a:ext cx="76200" cy="68262"/>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37" name="Line 60"/>
          <p:cNvSpPr>
            <a:spLocks noChangeShapeType="1"/>
          </p:cNvSpPr>
          <p:nvPr/>
        </p:nvSpPr>
        <p:spPr bwMode="auto">
          <a:xfrm>
            <a:off x="3802063" y="3659188"/>
            <a:ext cx="288925" cy="106362"/>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38" name="Line 61"/>
          <p:cNvSpPr>
            <a:spLocks noChangeShapeType="1"/>
          </p:cNvSpPr>
          <p:nvPr/>
        </p:nvSpPr>
        <p:spPr bwMode="auto">
          <a:xfrm>
            <a:off x="3865563" y="4164013"/>
            <a:ext cx="63500" cy="134937"/>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39" name="AutoShape 62"/>
          <p:cNvSpPr>
            <a:spLocks noChangeArrowheads="1"/>
          </p:cNvSpPr>
          <p:nvPr/>
        </p:nvSpPr>
        <p:spPr bwMode="auto">
          <a:xfrm>
            <a:off x="4202113" y="4652963"/>
            <a:ext cx="76200" cy="66675"/>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40" name="Line 63"/>
          <p:cNvSpPr>
            <a:spLocks noChangeShapeType="1"/>
          </p:cNvSpPr>
          <p:nvPr/>
        </p:nvSpPr>
        <p:spPr bwMode="auto">
          <a:xfrm flipH="1">
            <a:off x="4246563" y="4400550"/>
            <a:ext cx="50800" cy="242888"/>
          </a:xfrm>
          <a:prstGeom prst="line">
            <a:avLst/>
          </a:prstGeom>
          <a:noFill/>
          <a:ln w="12700" cap="sq">
            <a:solidFill>
              <a:schemeClr val="bg2"/>
            </a:solidFill>
            <a:round/>
            <a:headEnd type="none" w="sm" len="sm"/>
            <a:tailEnd/>
          </a:ln>
        </p:spPr>
        <p:txBody>
          <a:bodyPr wrap="none" anchor="ctr"/>
          <a:lstStyle/>
          <a:p>
            <a:endParaRPr lang="ko-KR" altLang="en-US"/>
          </a:p>
        </p:txBody>
      </p:sp>
      <p:sp>
        <p:nvSpPr>
          <p:cNvPr id="24641" name="AutoShape 64"/>
          <p:cNvSpPr>
            <a:spLocks noChangeArrowheads="1"/>
          </p:cNvSpPr>
          <p:nvPr/>
        </p:nvSpPr>
        <p:spPr bwMode="auto">
          <a:xfrm>
            <a:off x="4062413" y="4810125"/>
            <a:ext cx="76200" cy="68263"/>
          </a:xfrm>
          <a:prstGeom prst="flowChartConnector">
            <a:avLst/>
          </a:prstGeom>
          <a:solidFill>
            <a:srgbClr val="969696">
              <a:alpha val="50195"/>
            </a:srgbClr>
          </a:solid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42" name="Line 65"/>
          <p:cNvSpPr>
            <a:spLocks noChangeShapeType="1"/>
          </p:cNvSpPr>
          <p:nvPr/>
        </p:nvSpPr>
        <p:spPr bwMode="auto">
          <a:xfrm flipV="1">
            <a:off x="3878263" y="4870450"/>
            <a:ext cx="203200" cy="165100"/>
          </a:xfrm>
          <a:prstGeom prst="line">
            <a:avLst/>
          </a:prstGeom>
          <a:noFill/>
          <a:ln w="12700" cap="sq">
            <a:solidFill>
              <a:schemeClr val="bg2"/>
            </a:solidFill>
            <a:round/>
            <a:headEnd/>
            <a:tailEnd/>
          </a:ln>
        </p:spPr>
        <p:txBody>
          <a:bodyPr wrap="none" anchor="ctr"/>
          <a:lstStyle/>
          <a:p>
            <a:endParaRPr lang="ko-KR" altLang="en-US"/>
          </a:p>
        </p:txBody>
      </p:sp>
      <p:sp>
        <p:nvSpPr>
          <p:cNvPr id="24643" name="Freeform 66"/>
          <p:cNvSpPr>
            <a:spLocks/>
          </p:cNvSpPr>
          <p:nvPr/>
        </p:nvSpPr>
        <p:spPr bwMode="auto">
          <a:xfrm>
            <a:off x="3167063" y="4133850"/>
            <a:ext cx="200025" cy="725488"/>
          </a:xfrm>
          <a:custGeom>
            <a:avLst/>
            <a:gdLst>
              <a:gd name="T0" fmla="*/ 2147483647 w 126"/>
              <a:gd name="T1" fmla="*/ 2147483647 h 515"/>
              <a:gd name="T2" fmla="*/ 2147483647 w 126"/>
              <a:gd name="T3" fmla="*/ 2147483647 h 515"/>
              <a:gd name="T4" fmla="*/ 2147483647 w 126"/>
              <a:gd name="T5" fmla="*/ 2147483647 h 515"/>
              <a:gd name="T6" fmla="*/ 2147483647 w 126"/>
              <a:gd name="T7" fmla="*/ 2147483647 h 515"/>
              <a:gd name="T8" fmla="*/ 2147483647 w 126"/>
              <a:gd name="T9" fmla="*/ 2147483647 h 515"/>
              <a:gd name="T10" fmla="*/ 2147483647 w 126"/>
              <a:gd name="T11" fmla="*/ 2147483647 h 515"/>
              <a:gd name="T12" fmla="*/ 2147483647 w 126"/>
              <a:gd name="T13" fmla="*/ 0 h 515"/>
              <a:gd name="T14" fmla="*/ 0 60000 65536"/>
              <a:gd name="T15" fmla="*/ 0 60000 65536"/>
              <a:gd name="T16" fmla="*/ 0 60000 65536"/>
              <a:gd name="T17" fmla="*/ 0 60000 65536"/>
              <a:gd name="T18" fmla="*/ 0 60000 65536"/>
              <a:gd name="T19" fmla="*/ 0 60000 65536"/>
              <a:gd name="T20" fmla="*/ 0 60000 65536"/>
              <a:gd name="T21" fmla="*/ 0 w 126"/>
              <a:gd name="T22" fmla="*/ 0 h 515"/>
              <a:gd name="T23" fmla="*/ 126 w 126"/>
              <a:gd name="T24" fmla="*/ 515 h 5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6" h="515">
                <a:moveTo>
                  <a:pt x="126" y="504"/>
                </a:moveTo>
                <a:cubicBezTo>
                  <a:pt x="93" y="515"/>
                  <a:pt x="48" y="493"/>
                  <a:pt x="34" y="460"/>
                </a:cubicBezTo>
                <a:cubicBezTo>
                  <a:pt x="30" y="451"/>
                  <a:pt x="22" y="434"/>
                  <a:pt x="18" y="424"/>
                </a:cubicBezTo>
                <a:cubicBezTo>
                  <a:pt x="15" y="416"/>
                  <a:pt x="10" y="400"/>
                  <a:pt x="10" y="400"/>
                </a:cubicBezTo>
                <a:cubicBezTo>
                  <a:pt x="0" y="295"/>
                  <a:pt x="0" y="195"/>
                  <a:pt x="6" y="88"/>
                </a:cubicBezTo>
                <a:cubicBezTo>
                  <a:pt x="7" y="69"/>
                  <a:pt x="24" y="30"/>
                  <a:pt x="42" y="24"/>
                </a:cubicBezTo>
                <a:cubicBezTo>
                  <a:pt x="54" y="6"/>
                  <a:pt x="65" y="13"/>
                  <a:pt x="78" y="0"/>
                </a:cubicBezTo>
              </a:path>
            </a:pathLst>
          </a:custGeom>
          <a:no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44" name="Freeform 67"/>
          <p:cNvSpPr>
            <a:spLocks/>
          </p:cNvSpPr>
          <p:nvPr/>
        </p:nvSpPr>
        <p:spPr bwMode="auto">
          <a:xfrm>
            <a:off x="4268788" y="4087813"/>
            <a:ext cx="180975" cy="592137"/>
          </a:xfrm>
          <a:custGeom>
            <a:avLst/>
            <a:gdLst>
              <a:gd name="T0" fmla="*/ 0 w 114"/>
              <a:gd name="T1" fmla="*/ 2147483647 h 420"/>
              <a:gd name="T2" fmla="*/ 2147483647 w 114"/>
              <a:gd name="T3" fmla="*/ 2147483647 h 420"/>
              <a:gd name="T4" fmla="*/ 2147483647 w 114"/>
              <a:gd name="T5" fmla="*/ 2147483647 h 420"/>
              <a:gd name="T6" fmla="*/ 2147483647 w 114"/>
              <a:gd name="T7" fmla="*/ 0 h 420"/>
              <a:gd name="T8" fmla="*/ 0 60000 65536"/>
              <a:gd name="T9" fmla="*/ 0 60000 65536"/>
              <a:gd name="T10" fmla="*/ 0 60000 65536"/>
              <a:gd name="T11" fmla="*/ 0 60000 65536"/>
              <a:gd name="T12" fmla="*/ 0 w 114"/>
              <a:gd name="T13" fmla="*/ 0 h 420"/>
              <a:gd name="T14" fmla="*/ 114 w 114"/>
              <a:gd name="T15" fmla="*/ 420 h 420"/>
            </a:gdLst>
            <a:ahLst/>
            <a:cxnLst>
              <a:cxn ang="T8">
                <a:pos x="T0" y="T1"/>
              </a:cxn>
              <a:cxn ang="T9">
                <a:pos x="T2" y="T3"/>
              </a:cxn>
              <a:cxn ang="T10">
                <a:pos x="T4" y="T5"/>
              </a:cxn>
              <a:cxn ang="T11">
                <a:pos x="T6" y="T7"/>
              </a:cxn>
            </a:cxnLst>
            <a:rect l="T12" t="T13" r="T14" b="T15"/>
            <a:pathLst>
              <a:path w="114" h="420">
                <a:moveTo>
                  <a:pt x="0" y="420"/>
                </a:moveTo>
                <a:cubicBezTo>
                  <a:pt x="29" y="419"/>
                  <a:pt x="58" y="419"/>
                  <a:pt x="76" y="360"/>
                </a:cubicBezTo>
                <a:cubicBezTo>
                  <a:pt x="94" y="301"/>
                  <a:pt x="114" y="128"/>
                  <a:pt x="108" y="68"/>
                </a:cubicBezTo>
                <a:cubicBezTo>
                  <a:pt x="102" y="8"/>
                  <a:pt x="71" y="4"/>
                  <a:pt x="40" y="0"/>
                </a:cubicBezTo>
              </a:path>
            </a:pathLst>
          </a:custGeom>
          <a:noFill/>
          <a:ln w="12700" cap="sq">
            <a:solidFill>
              <a:schemeClr val="bg2"/>
            </a:solidFill>
            <a:round/>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45" name="Text Box 68"/>
          <p:cNvSpPr txBox="1">
            <a:spLocks noChangeArrowheads="1"/>
          </p:cNvSpPr>
          <p:nvPr/>
        </p:nvSpPr>
        <p:spPr bwMode="auto">
          <a:xfrm>
            <a:off x="381000" y="5070475"/>
            <a:ext cx="1570038" cy="590550"/>
          </a:xfrm>
          <a:prstGeom prst="rect">
            <a:avLst/>
          </a:prstGeom>
          <a:noFill/>
          <a:ln w="9525">
            <a:noFill/>
            <a:miter lim="800000"/>
            <a:headEnd/>
            <a:tailEnd/>
          </a:ln>
        </p:spPr>
        <p:txBody>
          <a:bodyPr wrap="none">
            <a:spAutoFit/>
          </a:bodyPr>
          <a:lstStyle/>
          <a:p>
            <a:r>
              <a:rPr lang="en-US" altLang="ko-KR" b="0" i="1">
                <a:solidFill>
                  <a:srgbClr val="000099"/>
                </a:solidFill>
                <a:ea typeface="굴림" pitchFamily="50" charset="-127"/>
              </a:rPr>
              <a:t>Requirement </a:t>
            </a:r>
          </a:p>
          <a:p>
            <a:r>
              <a:rPr lang="en-US" altLang="ko-KR" b="0" i="1">
                <a:solidFill>
                  <a:srgbClr val="000099"/>
                </a:solidFill>
                <a:ea typeface="굴림" pitchFamily="50" charset="-127"/>
              </a:rPr>
              <a:t>properties</a:t>
            </a:r>
          </a:p>
        </p:txBody>
      </p:sp>
      <p:sp>
        <p:nvSpPr>
          <p:cNvPr id="24646" name="Text Box 69"/>
          <p:cNvSpPr txBox="1">
            <a:spLocks noChangeArrowheads="1"/>
          </p:cNvSpPr>
          <p:nvPr/>
        </p:nvSpPr>
        <p:spPr bwMode="auto">
          <a:xfrm>
            <a:off x="5241925" y="4451350"/>
            <a:ext cx="2032000" cy="592138"/>
          </a:xfrm>
          <a:prstGeom prst="rect">
            <a:avLst/>
          </a:prstGeom>
          <a:noFill/>
          <a:ln w="9525">
            <a:noFill/>
            <a:miter lim="800000"/>
            <a:headEnd/>
            <a:tailEnd/>
          </a:ln>
        </p:spPr>
        <p:txBody>
          <a:bodyPr wrap="none">
            <a:spAutoFit/>
          </a:bodyPr>
          <a:lstStyle/>
          <a:p>
            <a:r>
              <a:rPr lang="en-US" altLang="ko-KR" b="0">
                <a:solidFill>
                  <a:srgbClr val="000099"/>
                </a:solidFill>
                <a:ea typeface="굴림" pitchFamily="50" charset="-127"/>
              </a:rPr>
              <a:t>Model Checking</a:t>
            </a:r>
          </a:p>
          <a:p>
            <a:r>
              <a:rPr lang="en-US" altLang="ko-KR" b="0">
                <a:solidFill>
                  <a:srgbClr val="000099"/>
                </a:solidFill>
                <a:ea typeface="굴림" pitchFamily="50" charset="-127"/>
              </a:rPr>
              <a:t>(state exploration)</a:t>
            </a:r>
          </a:p>
        </p:txBody>
      </p:sp>
      <p:grpSp>
        <p:nvGrpSpPr>
          <p:cNvPr id="2" name="그룹 85"/>
          <p:cNvGrpSpPr>
            <a:grpSpLocks/>
          </p:cNvGrpSpPr>
          <p:nvPr/>
        </p:nvGrpSpPr>
        <p:grpSpPr bwMode="auto">
          <a:xfrm>
            <a:off x="3065463" y="5219700"/>
            <a:ext cx="1455737" cy="341313"/>
            <a:chOff x="3065464" y="5219705"/>
            <a:chExt cx="1455737" cy="341632"/>
          </a:xfrm>
        </p:grpSpPr>
        <p:sp>
          <p:nvSpPr>
            <p:cNvPr id="24658" name="Text Box 70"/>
            <p:cNvSpPr txBox="1">
              <a:spLocks noChangeArrowheads="1"/>
            </p:cNvSpPr>
            <p:nvPr/>
          </p:nvSpPr>
          <p:spPr bwMode="auto">
            <a:xfrm>
              <a:off x="3065464" y="5219705"/>
              <a:ext cx="1455737" cy="341632"/>
            </a:xfrm>
            <a:prstGeom prst="rect">
              <a:avLst/>
            </a:prstGeom>
            <a:solidFill>
              <a:schemeClr val="folHlink">
                <a:alpha val="50195"/>
              </a:schemeClr>
            </a:solidFill>
            <a:ln w="12700" cap="sq">
              <a:solidFill>
                <a:schemeClr val="bg2"/>
              </a:solidFill>
              <a:miter lim="800000"/>
              <a:headEnd type="none" w="sm" len="sm"/>
              <a:tailEnd type="none" w="sm" len="sm"/>
            </a:ln>
          </p:spPr>
          <p:txBody>
            <a:bodyPr>
              <a:spAutoFit/>
            </a:bodyPr>
            <a:lstStyle/>
            <a:p>
              <a:r>
                <a:rPr lang="en-US" altLang="ko-KR" b="0">
                  <a:solidFill>
                    <a:schemeClr val="bg2"/>
                  </a:solidFill>
                  <a:latin typeface="Symbol" pitchFamily="18" charset="2"/>
                  <a:ea typeface="굴림" pitchFamily="50" charset="-127"/>
                </a:rPr>
                <a:t>  (F         W)</a:t>
              </a:r>
            </a:p>
          </p:txBody>
        </p:sp>
        <p:sp>
          <p:nvSpPr>
            <p:cNvPr id="24659" name="Rectangle 71"/>
            <p:cNvSpPr>
              <a:spLocks noChangeArrowheads="1"/>
            </p:cNvSpPr>
            <p:nvPr/>
          </p:nvSpPr>
          <p:spPr bwMode="auto">
            <a:xfrm>
              <a:off x="3090863" y="5312837"/>
              <a:ext cx="114300" cy="135467"/>
            </a:xfrm>
            <a:prstGeom prst="rect">
              <a:avLst/>
            </a:prstGeom>
            <a:noFill/>
            <a:ln w="12700" cap="sq">
              <a:solidFill>
                <a:schemeClr val="bg2"/>
              </a:solidFill>
              <a:miter lim="800000"/>
              <a:headEnd type="none" w="sm" len="sm"/>
              <a:tailEnd type="none" w="sm" len="sm"/>
            </a:ln>
          </p:spPr>
          <p:txBody>
            <a:bodyPr wrap="none" anchor="ctr"/>
            <a:lstStyle/>
            <a:p>
              <a:endParaRPr lang="ko-KR" altLang="en-US">
                <a:solidFill>
                  <a:schemeClr val="bg2"/>
                </a:solidFill>
                <a:ea typeface="굴림" pitchFamily="50" charset="-127"/>
              </a:endParaRPr>
            </a:p>
          </p:txBody>
        </p:sp>
        <p:sp>
          <p:nvSpPr>
            <p:cNvPr id="24660" name="Line 72"/>
            <p:cNvSpPr>
              <a:spLocks noChangeShapeType="1"/>
            </p:cNvSpPr>
            <p:nvPr/>
          </p:nvSpPr>
          <p:spPr bwMode="auto">
            <a:xfrm>
              <a:off x="3586163" y="5391860"/>
              <a:ext cx="152400" cy="0"/>
            </a:xfrm>
            <a:prstGeom prst="line">
              <a:avLst/>
            </a:prstGeom>
            <a:noFill/>
            <a:ln w="12700" cap="sq">
              <a:solidFill>
                <a:schemeClr val="bg2"/>
              </a:solidFill>
              <a:round/>
              <a:headEnd type="none" w="sm" len="sm"/>
              <a:tailEnd type="triangle" w="sm" len="sm"/>
            </a:ln>
          </p:spPr>
          <p:txBody>
            <a:bodyPr wrap="none" anchor="ctr"/>
            <a:lstStyle/>
            <a:p>
              <a:endParaRPr lang="ko-KR" altLang="en-US"/>
            </a:p>
          </p:txBody>
        </p:sp>
        <p:sp>
          <p:nvSpPr>
            <p:cNvPr id="24661" name="AutoShape 73"/>
            <p:cNvSpPr>
              <a:spLocks noChangeArrowheads="1"/>
            </p:cNvSpPr>
            <p:nvPr/>
          </p:nvSpPr>
          <p:spPr bwMode="auto">
            <a:xfrm>
              <a:off x="3763964" y="5301549"/>
              <a:ext cx="198437" cy="198967"/>
            </a:xfrm>
            <a:prstGeom prst="diamond">
              <a:avLst/>
            </a:prstGeom>
            <a:noFill/>
            <a:ln w="12700" cap="sq">
              <a:solidFill>
                <a:schemeClr val="bg2"/>
              </a:solidFill>
              <a:miter lim="800000"/>
              <a:headEnd type="none" w="sm" len="sm"/>
              <a:tailEnd type="none" w="sm" len="sm"/>
            </a:ln>
          </p:spPr>
          <p:txBody>
            <a:bodyPr wrap="none" anchor="ctr"/>
            <a:lstStyle/>
            <a:p>
              <a:endParaRPr lang="ko-KR" altLang="en-US">
                <a:solidFill>
                  <a:schemeClr val="bg2"/>
                </a:solidFill>
                <a:ea typeface="굴림" pitchFamily="50" charset="-127"/>
              </a:endParaRPr>
            </a:p>
          </p:txBody>
        </p:sp>
      </p:grpSp>
      <p:sp>
        <p:nvSpPr>
          <p:cNvPr id="24648" name="Line 74"/>
          <p:cNvSpPr>
            <a:spLocks noChangeShapeType="1"/>
          </p:cNvSpPr>
          <p:nvPr/>
        </p:nvSpPr>
        <p:spPr bwMode="auto">
          <a:xfrm>
            <a:off x="1784350" y="4195763"/>
            <a:ext cx="1223963" cy="0"/>
          </a:xfrm>
          <a:prstGeom prst="line">
            <a:avLst/>
          </a:prstGeom>
          <a:noFill/>
          <a:ln w="38100">
            <a:solidFill>
              <a:schemeClr val="accent1"/>
            </a:solidFill>
            <a:round/>
            <a:headEnd/>
            <a:tailEnd type="triangle" w="med" len="med"/>
          </a:ln>
        </p:spPr>
        <p:txBody>
          <a:bodyPr/>
          <a:lstStyle/>
          <a:p>
            <a:endParaRPr lang="ko-KR" altLang="en-US"/>
          </a:p>
        </p:txBody>
      </p:sp>
      <p:sp>
        <p:nvSpPr>
          <p:cNvPr id="24649" name="Line 75"/>
          <p:cNvSpPr>
            <a:spLocks noChangeShapeType="1"/>
          </p:cNvSpPr>
          <p:nvPr/>
        </p:nvSpPr>
        <p:spPr bwMode="auto">
          <a:xfrm flipV="1">
            <a:off x="1928813" y="5348288"/>
            <a:ext cx="1008062" cy="23812"/>
          </a:xfrm>
          <a:prstGeom prst="line">
            <a:avLst/>
          </a:prstGeom>
          <a:noFill/>
          <a:ln w="38100">
            <a:solidFill>
              <a:schemeClr val="accent1"/>
            </a:solidFill>
            <a:round/>
            <a:headEnd/>
            <a:tailEnd type="triangle" w="med" len="med"/>
          </a:ln>
        </p:spPr>
        <p:txBody>
          <a:bodyPr/>
          <a:lstStyle/>
          <a:p>
            <a:endParaRPr lang="ko-KR" altLang="en-US"/>
          </a:p>
        </p:txBody>
      </p:sp>
      <p:grpSp>
        <p:nvGrpSpPr>
          <p:cNvPr id="3" name="Group 76"/>
          <p:cNvGrpSpPr>
            <a:grpSpLocks/>
          </p:cNvGrpSpPr>
          <p:nvPr/>
        </p:nvGrpSpPr>
        <p:grpSpPr bwMode="auto">
          <a:xfrm>
            <a:off x="8382000" y="5106988"/>
            <a:ext cx="628650" cy="779462"/>
            <a:chOff x="4896" y="2232"/>
            <a:chExt cx="396" cy="552"/>
          </a:xfrm>
        </p:grpSpPr>
        <p:sp>
          <p:nvSpPr>
            <p:cNvPr id="24651" name="AutoShape 77"/>
            <p:cNvSpPr>
              <a:spLocks noChangeArrowheads="1"/>
            </p:cNvSpPr>
            <p:nvPr/>
          </p:nvSpPr>
          <p:spPr bwMode="auto">
            <a:xfrm>
              <a:off x="4896" y="2232"/>
              <a:ext cx="48" cy="48"/>
            </a:xfrm>
            <a:prstGeom prst="flowChartConnector">
              <a:avLst/>
            </a:prstGeom>
            <a:solidFill>
              <a:srgbClr val="FF0000">
                <a:alpha val="50195"/>
              </a:srgbClr>
            </a:solidFill>
            <a:ln w="12700" cap="sq">
              <a:solidFill>
                <a:srgbClr val="FF0000"/>
              </a:solidFill>
              <a:round/>
              <a:headEnd type="none" w="sm" len="sm"/>
              <a:tailEnd type="none" w="sm" len="sm"/>
            </a:ln>
          </p:spPr>
          <p:txBody>
            <a:bodyPr wrap="none" anchor="ctr"/>
            <a:lstStyle/>
            <a:p>
              <a:endParaRPr lang="ko-KR" altLang="en-US">
                <a:ea typeface="굴림" pitchFamily="50" charset="-127"/>
              </a:endParaRPr>
            </a:p>
          </p:txBody>
        </p:sp>
        <p:sp>
          <p:nvSpPr>
            <p:cNvPr id="24652" name="Line 78"/>
            <p:cNvSpPr>
              <a:spLocks noChangeShapeType="1"/>
            </p:cNvSpPr>
            <p:nvPr/>
          </p:nvSpPr>
          <p:spPr bwMode="auto">
            <a:xfrm>
              <a:off x="5262" y="2590"/>
              <a:ext cx="18" cy="194"/>
            </a:xfrm>
            <a:prstGeom prst="line">
              <a:avLst/>
            </a:prstGeom>
            <a:noFill/>
            <a:ln w="12700" cap="sq">
              <a:solidFill>
                <a:srgbClr val="FF0000"/>
              </a:solidFill>
              <a:round/>
              <a:headEnd type="none" w="sm" len="sm"/>
              <a:tailEnd/>
            </a:ln>
          </p:spPr>
          <p:txBody>
            <a:bodyPr wrap="none" anchor="ctr"/>
            <a:lstStyle/>
            <a:p>
              <a:endParaRPr lang="ko-KR" altLang="en-US"/>
            </a:p>
          </p:txBody>
        </p:sp>
        <p:sp>
          <p:nvSpPr>
            <p:cNvPr id="24653" name="AutoShape 79"/>
            <p:cNvSpPr>
              <a:spLocks noChangeArrowheads="1"/>
            </p:cNvSpPr>
            <p:nvPr/>
          </p:nvSpPr>
          <p:spPr bwMode="auto">
            <a:xfrm>
              <a:off x="5244" y="2736"/>
              <a:ext cx="48" cy="48"/>
            </a:xfrm>
            <a:prstGeom prst="flowChartConnector">
              <a:avLst/>
            </a:prstGeom>
            <a:solidFill>
              <a:srgbClr val="FF0000">
                <a:alpha val="50195"/>
              </a:srgbClr>
            </a:solidFill>
            <a:ln w="12700" cap="sq">
              <a:solidFill>
                <a:srgbClr val="FF0000"/>
              </a:solidFill>
              <a:round/>
              <a:headEnd type="none" w="sm" len="sm"/>
              <a:tailEnd type="none" w="sm" len="sm"/>
            </a:ln>
          </p:spPr>
          <p:txBody>
            <a:bodyPr wrap="none" anchor="ctr"/>
            <a:lstStyle/>
            <a:p>
              <a:endParaRPr lang="ko-KR" altLang="en-US">
                <a:ea typeface="굴림" pitchFamily="50" charset="-127"/>
              </a:endParaRPr>
            </a:p>
          </p:txBody>
        </p:sp>
        <p:sp>
          <p:nvSpPr>
            <p:cNvPr id="24654" name="Line 80"/>
            <p:cNvSpPr>
              <a:spLocks noChangeShapeType="1"/>
            </p:cNvSpPr>
            <p:nvPr/>
          </p:nvSpPr>
          <p:spPr bwMode="auto">
            <a:xfrm>
              <a:off x="5170" y="2360"/>
              <a:ext cx="86" cy="192"/>
            </a:xfrm>
            <a:prstGeom prst="line">
              <a:avLst/>
            </a:prstGeom>
            <a:noFill/>
            <a:ln w="12700" cap="sq">
              <a:solidFill>
                <a:srgbClr val="FF0000"/>
              </a:solidFill>
              <a:round/>
              <a:headEnd type="none" w="sm" len="sm"/>
              <a:tailEnd/>
            </a:ln>
          </p:spPr>
          <p:txBody>
            <a:bodyPr wrap="none" anchor="ctr"/>
            <a:lstStyle/>
            <a:p>
              <a:endParaRPr lang="ko-KR" altLang="en-US"/>
            </a:p>
          </p:txBody>
        </p:sp>
        <p:sp>
          <p:nvSpPr>
            <p:cNvPr id="24655" name="AutoShape 81"/>
            <p:cNvSpPr>
              <a:spLocks noChangeArrowheads="1"/>
            </p:cNvSpPr>
            <p:nvPr/>
          </p:nvSpPr>
          <p:spPr bwMode="auto">
            <a:xfrm flipV="1">
              <a:off x="5240" y="2536"/>
              <a:ext cx="48" cy="48"/>
            </a:xfrm>
            <a:prstGeom prst="flowChartConnector">
              <a:avLst/>
            </a:prstGeom>
            <a:solidFill>
              <a:srgbClr val="FF0000">
                <a:alpha val="50195"/>
              </a:srgbClr>
            </a:solidFill>
            <a:ln w="12700" cap="sq">
              <a:solidFill>
                <a:srgbClr val="FF0000"/>
              </a:solidFill>
              <a:round/>
              <a:headEnd type="none" w="sm" len="sm"/>
              <a:tailEnd type="none" w="sm" len="sm"/>
            </a:ln>
          </p:spPr>
          <p:txBody>
            <a:bodyPr wrap="none" anchor="ctr"/>
            <a:lstStyle/>
            <a:p>
              <a:endParaRPr lang="ko-KR" altLang="en-US">
                <a:ea typeface="굴림" pitchFamily="50" charset="-127"/>
              </a:endParaRPr>
            </a:p>
          </p:txBody>
        </p:sp>
        <p:sp>
          <p:nvSpPr>
            <p:cNvPr id="24656" name="AutoShape 82"/>
            <p:cNvSpPr>
              <a:spLocks noChangeArrowheads="1"/>
            </p:cNvSpPr>
            <p:nvPr/>
          </p:nvSpPr>
          <p:spPr bwMode="auto">
            <a:xfrm>
              <a:off x="5136" y="2328"/>
              <a:ext cx="48" cy="48"/>
            </a:xfrm>
            <a:prstGeom prst="flowChartConnector">
              <a:avLst/>
            </a:prstGeom>
            <a:solidFill>
              <a:srgbClr val="FF0000">
                <a:alpha val="50195"/>
              </a:srgbClr>
            </a:solidFill>
            <a:ln w="12700" cap="sq">
              <a:solidFill>
                <a:srgbClr val="FF0000"/>
              </a:solidFill>
              <a:round/>
              <a:headEnd type="none" w="sm" len="sm"/>
              <a:tailEnd type="none" w="sm" len="sm"/>
            </a:ln>
          </p:spPr>
          <p:txBody>
            <a:bodyPr wrap="none" anchor="ctr"/>
            <a:lstStyle/>
            <a:p>
              <a:endParaRPr lang="ko-KR" altLang="en-US">
                <a:ea typeface="굴림" pitchFamily="50" charset="-127"/>
              </a:endParaRPr>
            </a:p>
          </p:txBody>
        </p:sp>
        <p:sp>
          <p:nvSpPr>
            <p:cNvPr id="24657" name="Line 83"/>
            <p:cNvSpPr>
              <a:spLocks noChangeShapeType="1"/>
            </p:cNvSpPr>
            <p:nvPr/>
          </p:nvSpPr>
          <p:spPr bwMode="auto">
            <a:xfrm>
              <a:off x="4950" y="2260"/>
              <a:ext cx="182" cy="76"/>
            </a:xfrm>
            <a:prstGeom prst="line">
              <a:avLst/>
            </a:prstGeom>
            <a:noFill/>
            <a:ln w="12700" cap="sq">
              <a:solidFill>
                <a:srgbClr val="FF0000"/>
              </a:solidFill>
              <a:round/>
              <a:headEnd type="none" w="sm" len="sm"/>
              <a:tailEnd/>
            </a:ln>
          </p:spPr>
          <p:txBody>
            <a:bodyPr wrap="none" anchor="ctr"/>
            <a:lstStyle/>
            <a:p>
              <a:endParaRPr lang="ko-KR" altLang="en-US"/>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슬라이드 번호 개체 틀 1"/>
          <p:cNvSpPr>
            <a:spLocks noGrp="1"/>
          </p:cNvSpPr>
          <p:nvPr>
            <p:ph type="sldNum" sz="quarter" idx="11"/>
          </p:nvPr>
        </p:nvSpPr>
        <p:spPr>
          <a:xfrm>
            <a:off x="387350" y="5556250"/>
            <a:ext cx="1500188" cy="249238"/>
          </a:xfrm>
          <a:noFill/>
        </p:spPr>
        <p:txBody>
          <a:bodyPr/>
          <a:lstStyle/>
          <a:p>
            <a:pPr algn="l" eaLnBrk="0" hangingPunct="0">
              <a:lnSpc>
                <a:spcPct val="90000"/>
              </a:lnSpc>
              <a:spcBef>
                <a:spcPct val="50000"/>
              </a:spcBef>
            </a:pPr>
            <a:fld id="{A9ABE015-FE90-47D2-A708-086224A43558}" type="slidenum">
              <a:rPr lang="en-US" altLang="ko-KR" sz="1000" b="1" smtClean="0">
                <a:latin typeface="Avant Garde" charset="0"/>
              </a:rPr>
              <a:pPr algn="l" eaLnBrk="0" hangingPunct="0">
                <a:lnSpc>
                  <a:spcPct val="90000"/>
                </a:lnSpc>
                <a:spcBef>
                  <a:spcPct val="50000"/>
                </a:spcBef>
              </a:pPr>
              <a:t>26</a:t>
            </a:fld>
            <a:endParaRPr lang="en-US" altLang="ko-KR" sz="1000" b="1" smtClean="0">
              <a:latin typeface="Avant Garde" charset="0"/>
            </a:endParaRPr>
          </a:p>
        </p:txBody>
      </p:sp>
      <p:sp>
        <p:nvSpPr>
          <p:cNvPr id="26627" name="슬라이드 번호 개체 틀 3"/>
          <p:cNvSpPr txBox="1">
            <a:spLocks noGrp="1"/>
          </p:cNvSpPr>
          <p:nvPr/>
        </p:nvSpPr>
        <p:spPr bwMode="auto">
          <a:xfrm>
            <a:off x="8143875" y="0"/>
            <a:ext cx="1000125" cy="323850"/>
          </a:xfrm>
          <a:prstGeom prst="rect">
            <a:avLst/>
          </a:prstGeom>
          <a:noFill/>
          <a:ln w="9525">
            <a:noFill/>
            <a:miter lim="800000"/>
            <a:headEnd/>
            <a:tailEnd/>
          </a:ln>
        </p:spPr>
        <p:txBody>
          <a:bodyPr anchor="ctr"/>
          <a:lstStyle/>
          <a:p>
            <a:fld id="{2616ED1F-06A8-4D55-BB26-0C78CADEC763}" type="slidenum">
              <a:rPr lang="en-US" altLang="ko-KR" b="0">
                <a:solidFill>
                  <a:srgbClr val="FFFFFF"/>
                </a:solidFill>
                <a:latin typeface="Arial" charset="0"/>
                <a:ea typeface="굴림" pitchFamily="50" charset="-127"/>
                <a:cs typeface="Arial" charset="0"/>
              </a:rPr>
              <a:pPr/>
              <a:t>26</a:t>
            </a:fld>
            <a:endParaRPr lang="en-US" altLang="ko-KR" b="0">
              <a:solidFill>
                <a:srgbClr val="FFFFFF"/>
              </a:solidFill>
              <a:latin typeface="Arial" charset="0"/>
              <a:ea typeface="굴림" pitchFamily="50" charset="-127"/>
              <a:cs typeface="Arial" charset="0"/>
            </a:endParaRPr>
          </a:p>
        </p:txBody>
      </p:sp>
      <p:sp>
        <p:nvSpPr>
          <p:cNvPr id="10244" name="AutoShape 2"/>
          <p:cNvSpPr>
            <a:spLocks noGrp="1" noChangeArrowheads="1"/>
          </p:cNvSpPr>
          <p:nvPr>
            <p:ph type="title" idx="4294967295"/>
          </p:nvPr>
        </p:nvSpPr>
        <p:spPr>
          <a:xfrm>
            <a:off x="263525" y="96838"/>
            <a:ext cx="8634413" cy="788987"/>
          </a:xfrm>
        </p:spPr>
        <p:txBody>
          <a:bodyPr tIns="0" bIns="0"/>
          <a:lstStyle/>
          <a:p>
            <a:pPr eaLnBrk="1" hangingPunct="1">
              <a:defRPr/>
            </a:pPr>
            <a:r>
              <a:rPr lang="en-US" altLang="ko-KR" sz="2800">
                <a:latin typeface="Arial" charset="0"/>
                <a:ea typeface="굴림" pitchFamily="50" charset="-127"/>
                <a:cs typeface="Arial" charset="0"/>
              </a:rPr>
              <a:t>An Example of Model Checking ½</a:t>
            </a:r>
            <a:br>
              <a:rPr lang="en-US" altLang="ko-KR" sz="2800">
                <a:latin typeface="Arial" charset="0"/>
                <a:ea typeface="굴림" pitchFamily="50" charset="-127"/>
                <a:cs typeface="Arial" charset="0"/>
              </a:rPr>
            </a:br>
            <a:r>
              <a:rPr lang="en-US" altLang="ko-KR" sz="2400" i="1">
                <a:latin typeface="Arial" charset="0"/>
                <a:ea typeface="굴림" pitchFamily="50" charset="-127"/>
                <a:cs typeface="Arial" charset="0"/>
              </a:rPr>
              <a:t>(checking </a:t>
            </a:r>
            <a:r>
              <a:rPr lang="en-US" altLang="ko-KR" sz="2400" i="1">
                <a:solidFill>
                  <a:srgbClr val="FF3300"/>
                </a:solidFill>
                <a:latin typeface="Arial" charset="0"/>
                <a:ea typeface="굴림" pitchFamily="50" charset="-127"/>
                <a:cs typeface="Arial" charset="0"/>
              </a:rPr>
              <a:t>every possible</a:t>
            </a:r>
            <a:r>
              <a:rPr lang="en-US" altLang="ko-KR" sz="2400" i="1">
                <a:latin typeface="Arial" charset="0"/>
                <a:ea typeface="굴림" pitchFamily="50" charset="-127"/>
                <a:cs typeface="Arial" charset="0"/>
              </a:rPr>
              <a:t> values of variables)</a:t>
            </a:r>
          </a:p>
        </p:txBody>
      </p:sp>
      <p:sp>
        <p:nvSpPr>
          <p:cNvPr id="26629" name="Rectangle 3"/>
          <p:cNvSpPr>
            <a:spLocks noChangeArrowheads="1"/>
          </p:cNvSpPr>
          <p:nvPr/>
        </p:nvSpPr>
        <p:spPr bwMode="auto">
          <a:xfrm>
            <a:off x="1206500" y="4945063"/>
            <a:ext cx="2590800" cy="457200"/>
          </a:xfrm>
          <a:prstGeom prst="rect">
            <a:avLst/>
          </a:prstGeom>
          <a:solidFill>
            <a:srgbClr val="CCFFCC"/>
          </a:solidFill>
          <a:ln w="38100">
            <a:solidFill>
              <a:srgbClr val="339966"/>
            </a:solidFill>
            <a:miter lim="800000"/>
            <a:headEnd/>
            <a:tailEnd/>
          </a:ln>
        </p:spPr>
        <p:txBody>
          <a:bodyPr/>
          <a:lstStyle/>
          <a:p>
            <a:pPr marL="342900" indent="-342900">
              <a:lnSpc>
                <a:spcPct val="60000"/>
              </a:lnSpc>
              <a:spcBef>
                <a:spcPct val="20000"/>
              </a:spcBef>
            </a:pPr>
            <a:endParaRPr lang="ko-KR" altLang="ko-KR" b="0">
              <a:solidFill>
                <a:schemeClr val="accent2"/>
              </a:solidFill>
              <a:ea typeface="HY중고딕" pitchFamily="18" charset="-127"/>
              <a:cs typeface="Arial" charset="0"/>
            </a:endParaRPr>
          </a:p>
        </p:txBody>
      </p:sp>
      <p:sp>
        <p:nvSpPr>
          <p:cNvPr id="26630" name="Text Box 4"/>
          <p:cNvSpPr txBox="1">
            <a:spLocks noChangeArrowheads="1"/>
          </p:cNvSpPr>
          <p:nvPr/>
        </p:nvSpPr>
        <p:spPr bwMode="auto">
          <a:xfrm>
            <a:off x="1397000" y="5008563"/>
            <a:ext cx="1874838" cy="341312"/>
          </a:xfrm>
          <a:prstGeom prst="rect">
            <a:avLst/>
          </a:prstGeom>
          <a:noFill/>
          <a:ln w="12700" cap="sq">
            <a:noFill/>
            <a:miter lim="800000"/>
            <a:headEnd type="none" w="sm" len="sm"/>
            <a:tailEnd type="none" w="sm" len="sm"/>
          </a:ln>
        </p:spPr>
        <p:txBody>
          <a:bodyPr>
            <a:spAutoFit/>
          </a:bodyPr>
          <a:lstStyle/>
          <a:p>
            <a:r>
              <a:rPr lang="en-US" altLang="ko-KR" b="0">
                <a:solidFill>
                  <a:srgbClr val="000099"/>
                </a:solidFill>
                <a:ea typeface="굴림" pitchFamily="50" charset="-127"/>
                <a:cs typeface="Arial" charset="0"/>
              </a:rPr>
              <a:t> always  (x &gt;= y)</a:t>
            </a:r>
          </a:p>
        </p:txBody>
      </p:sp>
      <p:sp>
        <p:nvSpPr>
          <p:cNvPr id="26631" name="Text Box 38"/>
          <p:cNvSpPr txBox="1">
            <a:spLocks noChangeArrowheads="1"/>
          </p:cNvSpPr>
          <p:nvPr/>
        </p:nvSpPr>
        <p:spPr bwMode="auto">
          <a:xfrm>
            <a:off x="-12700" y="1219200"/>
            <a:ext cx="1017588" cy="590550"/>
          </a:xfrm>
          <a:prstGeom prst="rect">
            <a:avLst/>
          </a:prstGeom>
          <a:noFill/>
          <a:ln w="12700" algn="ctr">
            <a:noFill/>
            <a:miter lim="800000"/>
            <a:headEnd/>
            <a:tailEnd/>
          </a:ln>
        </p:spPr>
        <p:txBody>
          <a:bodyPr wrap="none">
            <a:spAutoFit/>
          </a:bodyPr>
          <a:lstStyle/>
          <a:p>
            <a:r>
              <a:rPr lang="en-US" altLang="ko-KR" b="0">
                <a:solidFill>
                  <a:srgbClr val="FF0000"/>
                </a:solidFill>
                <a:ea typeface="굴림" pitchFamily="50" charset="-127"/>
                <a:cs typeface="Arial" charset="0"/>
              </a:rPr>
              <a:t>System </a:t>
            </a:r>
          </a:p>
          <a:p>
            <a:r>
              <a:rPr lang="en-US" altLang="ko-KR" b="0">
                <a:solidFill>
                  <a:srgbClr val="FF0000"/>
                </a:solidFill>
                <a:ea typeface="굴림" pitchFamily="50" charset="-127"/>
                <a:cs typeface="Arial" charset="0"/>
              </a:rPr>
              <a:t>Spec.</a:t>
            </a:r>
          </a:p>
        </p:txBody>
      </p:sp>
      <p:sp>
        <p:nvSpPr>
          <p:cNvPr id="26632" name="Text Box 39"/>
          <p:cNvSpPr txBox="1">
            <a:spLocks noChangeArrowheads="1"/>
          </p:cNvSpPr>
          <p:nvPr/>
        </p:nvSpPr>
        <p:spPr bwMode="auto">
          <a:xfrm>
            <a:off x="146050" y="4848225"/>
            <a:ext cx="736600" cy="590550"/>
          </a:xfrm>
          <a:prstGeom prst="rect">
            <a:avLst/>
          </a:prstGeom>
          <a:noFill/>
          <a:ln w="12700" algn="ctr">
            <a:noFill/>
            <a:miter lim="800000"/>
            <a:headEnd/>
            <a:tailEnd/>
          </a:ln>
        </p:spPr>
        <p:txBody>
          <a:bodyPr wrap="none">
            <a:spAutoFit/>
          </a:bodyPr>
          <a:lstStyle/>
          <a:p>
            <a:r>
              <a:rPr lang="en-US" altLang="ko-KR" b="0">
                <a:solidFill>
                  <a:srgbClr val="FF0000"/>
                </a:solidFill>
                <a:ea typeface="굴림" pitchFamily="50" charset="-127"/>
                <a:cs typeface="Arial" charset="0"/>
              </a:rPr>
              <a:t>Req. </a:t>
            </a:r>
          </a:p>
          <a:p>
            <a:r>
              <a:rPr lang="en-US" altLang="ko-KR" b="0">
                <a:solidFill>
                  <a:srgbClr val="FF0000"/>
                </a:solidFill>
                <a:ea typeface="굴림" pitchFamily="50" charset="-127"/>
                <a:cs typeface="Arial" charset="0"/>
              </a:rPr>
              <a:t>Spec</a:t>
            </a:r>
          </a:p>
        </p:txBody>
      </p:sp>
      <p:sp>
        <p:nvSpPr>
          <p:cNvPr id="26633" name="Rectangle 87"/>
          <p:cNvSpPr>
            <a:spLocks noChangeArrowheads="1"/>
          </p:cNvSpPr>
          <p:nvPr/>
        </p:nvSpPr>
        <p:spPr bwMode="auto">
          <a:xfrm>
            <a:off x="977900" y="1150938"/>
            <a:ext cx="2971800" cy="3052762"/>
          </a:xfrm>
          <a:prstGeom prst="rect">
            <a:avLst/>
          </a:prstGeom>
          <a:solidFill>
            <a:srgbClr val="FFFF99"/>
          </a:solidFill>
          <a:ln w="38100">
            <a:solidFill>
              <a:srgbClr val="FFCC00"/>
            </a:solidFill>
            <a:miter lim="800000"/>
            <a:headEnd/>
            <a:tailEnd/>
          </a:ln>
        </p:spPr>
        <p:txBody>
          <a:bodyPr/>
          <a:lstStyle/>
          <a:p>
            <a:pPr marL="342900" indent="-342900">
              <a:lnSpc>
                <a:spcPct val="60000"/>
              </a:lnSpc>
              <a:spcBef>
                <a:spcPct val="20000"/>
              </a:spcBef>
            </a:pPr>
            <a:r>
              <a:rPr lang="en-US" altLang="ko-KR" b="0">
                <a:solidFill>
                  <a:schemeClr val="bg2"/>
                </a:solidFill>
                <a:ea typeface="HY중고딕" pitchFamily="18" charset="-127"/>
                <a:cs typeface="Arial" charset="0"/>
              </a:rPr>
              <a:t>unsigned char x=0;</a:t>
            </a:r>
          </a:p>
          <a:p>
            <a:pPr marL="342900" indent="-342900">
              <a:lnSpc>
                <a:spcPct val="60000"/>
              </a:lnSpc>
              <a:spcBef>
                <a:spcPct val="20000"/>
              </a:spcBef>
            </a:pPr>
            <a:r>
              <a:rPr lang="en-US" altLang="ko-KR" b="0">
                <a:solidFill>
                  <a:schemeClr val="bg2"/>
                </a:solidFill>
                <a:ea typeface="HY중고딕" pitchFamily="18" charset="-127"/>
                <a:cs typeface="Arial" charset="0"/>
              </a:rPr>
              <a:t>unsigned char y=0;</a:t>
            </a:r>
          </a:p>
          <a:p>
            <a:pPr marL="342900" indent="-342900">
              <a:lnSpc>
                <a:spcPct val="60000"/>
              </a:lnSpc>
              <a:spcBef>
                <a:spcPct val="20000"/>
              </a:spcBef>
            </a:pPr>
            <a:endParaRPr lang="en-US" altLang="ko-KR" b="0">
              <a:solidFill>
                <a:schemeClr val="bg2"/>
              </a:solidFill>
              <a:ea typeface="HY중고딕" pitchFamily="18" charset="-127"/>
              <a:cs typeface="Arial" charset="0"/>
            </a:endParaRPr>
          </a:p>
          <a:p>
            <a:pPr marL="342900" indent="-342900">
              <a:lnSpc>
                <a:spcPct val="60000"/>
              </a:lnSpc>
              <a:spcBef>
                <a:spcPct val="20000"/>
              </a:spcBef>
            </a:pPr>
            <a:r>
              <a:rPr lang="en-US" altLang="ko-KR" b="0">
                <a:solidFill>
                  <a:schemeClr val="bg2"/>
                </a:solidFill>
                <a:ea typeface="HY중고딕" pitchFamily="18" charset="-127"/>
                <a:cs typeface="Arial" charset="0"/>
              </a:rPr>
              <a:t>void proc_A()  {// Thread 1</a:t>
            </a:r>
          </a:p>
          <a:p>
            <a:pPr marL="342900" indent="-342900">
              <a:lnSpc>
                <a:spcPct val="60000"/>
              </a:lnSpc>
              <a:spcBef>
                <a:spcPct val="20000"/>
              </a:spcBef>
            </a:pPr>
            <a:r>
              <a:rPr lang="en-US" altLang="ko-KR" b="0">
                <a:solidFill>
                  <a:schemeClr val="bg2"/>
                </a:solidFill>
                <a:ea typeface="HY중고딕" pitchFamily="18" charset="-127"/>
                <a:cs typeface="Arial" charset="0"/>
              </a:rPr>
              <a:t>  while(1)</a:t>
            </a:r>
          </a:p>
          <a:p>
            <a:pPr marL="342900" indent="-342900">
              <a:lnSpc>
                <a:spcPct val="60000"/>
              </a:lnSpc>
              <a:spcBef>
                <a:spcPct val="20000"/>
              </a:spcBef>
            </a:pPr>
            <a:r>
              <a:rPr lang="en-US" altLang="ko-KR" b="0">
                <a:solidFill>
                  <a:schemeClr val="bg2"/>
                </a:solidFill>
                <a:ea typeface="HY중고딕" pitchFamily="18" charset="-127"/>
                <a:cs typeface="Arial" charset="0"/>
              </a:rPr>
              <a:t>    x++;</a:t>
            </a:r>
          </a:p>
          <a:p>
            <a:pPr marL="342900" indent="-342900">
              <a:lnSpc>
                <a:spcPct val="60000"/>
              </a:lnSpc>
              <a:spcBef>
                <a:spcPct val="20000"/>
              </a:spcBef>
            </a:pPr>
            <a:r>
              <a:rPr lang="en-US" altLang="ko-KR" b="0">
                <a:solidFill>
                  <a:schemeClr val="bg2"/>
                </a:solidFill>
                <a:ea typeface="HY중고딕" pitchFamily="18" charset="-127"/>
                <a:cs typeface="Arial" charset="0"/>
              </a:rPr>
              <a:t>}</a:t>
            </a:r>
          </a:p>
          <a:p>
            <a:pPr marL="342900" indent="-342900">
              <a:lnSpc>
                <a:spcPct val="60000"/>
              </a:lnSpc>
              <a:spcBef>
                <a:spcPct val="20000"/>
              </a:spcBef>
            </a:pPr>
            <a:endParaRPr lang="en-US" altLang="ko-KR" b="0">
              <a:solidFill>
                <a:schemeClr val="bg2"/>
              </a:solidFill>
              <a:ea typeface="HY중고딕" pitchFamily="18" charset="-127"/>
              <a:cs typeface="Arial" charset="0"/>
            </a:endParaRPr>
          </a:p>
          <a:p>
            <a:pPr marL="342900" indent="-342900">
              <a:lnSpc>
                <a:spcPct val="60000"/>
              </a:lnSpc>
              <a:spcBef>
                <a:spcPct val="20000"/>
              </a:spcBef>
            </a:pPr>
            <a:r>
              <a:rPr lang="en-US" altLang="ko-KR" b="0">
                <a:solidFill>
                  <a:schemeClr val="bg2"/>
                </a:solidFill>
                <a:ea typeface="HY중고딕" pitchFamily="18" charset="-127"/>
                <a:cs typeface="Arial" charset="0"/>
              </a:rPr>
              <a:t>void proc_B() {Thread 2</a:t>
            </a:r>
          </a:p>
          <a:p>
            <a:pPr marL="342900" indent="-342900">
              <a:lnSpc>
                <a:spcPct val="60000"/>
              </a:lnSpc>
              <a:spcBef>
                <a:spcPct val="20000"/>
              </a:spcBef>
            </a:pPr>
            <a:r>
              <a:rPr lang="en-US" altLang="ko-KR" b="0">
                <a:solidFill>
                  <a:schemeClr val="bg2"/>
                </a:solidFill>
                <a:ea typeface="HY중고딕" pitchFamily="18" charset="-127"/>
                <a:cs typeface="Arial" charset="0"/>
              </a:rPr>
              <a:t>  while(1)</a:t>
            </a:r>
          </a:p>
          <a:p>
            <a:pPr marL="342900" indent="-342900">
              <a:lnSpc>
                <a:spcPct val="60000"/>
              </a:lnSpc>
              <a:spcBef>
                <a:spcPct val="20000"/>
              </a:spcBef>
            </a:pPr>
            <a:r>
              <a:rPr lang="en-US" altLang="ko-KR" b="0">
                <a:solidFill>
                  <a:schemeClr val="bg2"/>
                </a:solidFill>
                <a:ea typeface="HY중고딕" pitchFamily="18" charset="-127"/>
                <a:cs typeface="Arial" charset="0"/>
              </a:rPr>
              <a:t>    if (x&gt;y) </a:t>
            </a:r>
          </a:p>
          <a:p>
            <a:pPr marL="342900" indent="-342900">
              <a:lnSpc>
                <a:spcPct val="60000"/>
              </a:lnSpc>
              <a:spcBef>
                <a:spcPct val="20000"/>
              </a:spcBef>
            </a:pPr>
            <a:r>
              <a:rPr lang="en-US" altLang="ko-KR" b="0">
                <a:solidFill>
                  <a:schemeClr val="bg2"/>
                </a:solidFill>
                <a:ea typeface="HY중고딕" pitchFamily="18" charset="-127"/>
                <a:cs typeface="Arial" charset="0"/>
              </a:rPr>
              <a:t>      y++;</a:t>
            </a:r>
          </a:p>
          <a:p>
            <a:pPr marL="342900" indent="-342900">
              <a:lnSpc>
                <a:spcPct val="60000"/>
              </a:lnSpc>
              <a:spcBef>
                <a:spcPct val="20000"/>
              </a:spcBef>
            </a:pPr>
            <a:r>
              <a:rPr lang="en-US" altLang="ko-KR" b="0">
                <a:solidFill>
                  <a:schemeClr val="bg2"/>
                </a:solidFill>
                <a:ea typeface="HY중고딕" pitchFamily="18" charset="-127"/>
                <a:cs typeface="Arial" charset="0"/>
              </a:rPr>
              <a:t>}</a:t>
            </a:r>
          </a:p>
        </p:txBody>
      </p:sp>
      <p:sp>
        <p:nvSpPr>
          <p:cNvPr id="26634" name="Text Box 8"/>
          <p:cNvSpPr txBox="1">
            <a:spLocks noChangeArrowheads="1"/>
          </p:cNvSpPr>
          <p:nvPr/>
        </p:nvSpPr>
        <p:spPr bwMode="auto">
          <a:xfrm>
            <a:off x="4351338" y="1501775"/>
            <a:ext cx="747712"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x:0,y:0</a:t>
            </a:r>
          </a:p>
        </p:txBody>
      </p:sp>
      <p:sp>
        <p:nvSpPr>
          <p:cNvPr id="26635" name="Text Box 10"/>
          <p:cNvSpPr txBox="1">
            <a:spLocks noChangeArrowheads="1"/>
          </p:cNvSpPr>
          <p:nvPr/>
        </p:nvSpPr>
        <p:spPr bwMode="auto">
          <a:xfrm>
            <a:off x="4352925" y="1927225"/>
            <a:ext cx="747713"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x:1,y:0</a:t>
            </a:r>
          </a:p>
        </p:txBody>
      </p:sp>
      <p:sp>
        <p:nvSpPr>
          <p:cNvPr id="26636" name="Text Box 12"/>
          <p:cNvSpPr txBox="1">
            <a:spLocks noChangeArrowheads="1"/>
          </p:cNvSpPr>
          <p:nvPr/>
        </p:nvSpPr>
        <p:spPr bwMode="auto">
          <a:xfrm>
            <a:off x="4352925" y="2355850"/>
            <a:ext cx="747713"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x:2,y:0</a:t>
            </a:r>
          </a:p>
        </p:txBody>
      </p:sp>
      <p:sp>
        <p:nvSpPr>
          <p:cNvPr id="26637" name="Text Box 14"/>
          <p:cNvSpPr txBox="1">
            <a:spLocks noChangeArrowheads="1"/>
          </p:cNvSpPr>
          <p:nvPr/>
        </p:nvSpPr>
        <p:spPr bwMode="auto">
          <a:xfrm>
            <a:off x="4254500" y="3036888"/>
            <a:ext cx="952500"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x:255,y:0</a:t>
            </a:r>
          </a:p>
        </p:txBody>
      </p:sp>
      <p:cxnSp>
        <p:nvCxnSpPr>
          <p:cNvPr id="26638" name="AutoShape 15"/>
          <p:cNvCxnSpPr>
            <a:cxnSpLocks noChangeShapeType="1"/>
            <a:endCxn id="26634" idx="0"/>
          </p:cNvCxnSpPr>
          <p:nvPr/>
        </p:nvCxnSpPr>
        <p:spPr bwMode="auto">
          <a:xfrm rot="16200000" flipH="1">
            <a:off x="4611688" y="1389063"/>
            <a:ext cx="214312" cy="11112"/>
          </a:xfrm>
          <a:prstGeom prst="straightConnector1">
            <a:avLst/>
          </a:prstGeom>
          <a:noFill/>
          <a:ln w="9525">
            <a:solidFill>
              <a:schemeClr val="bg2"/>
            </a:solidFill>
            <a:round/>
            <a:headEnd/>
            <a:tailEnd type="triangle" w="med" len="med"/>
          </a:ln>
        </p:spPr>
      </p:cxnSp>
      <p:cxnSp>
        <p:nvCxnSpPr>
          <p:cNvPr id="26639" name="AutoShape 16"/>
          <p:cNvCxnSpPr>
            <a:cxnSpLocks noChangeShapeType="1"/>
            <a:stCxn id="26634" idx="2"/>
            <a:endCxn id="26635" idx="0"/>
          </p:cNvCxnSpPr>
          <p:nvPr/>
        </p:nvCxnSpPr>
        <p:spPr bwMode="auto">
          <a:xfrm rot="16200000" flipH="1">
            <a:off x="4655344" y="1856581"/>
            <a:ext cx="139700" cy="1588"/>
          </a:xfrm>
          <a:prstGeom prst="straightConnector1">
            <a:avLst/>
          </a:prstGeom>
          <a:noFill/>
          <a:ln w="9525">
            <a:solidFill>
              <a:schemeClr val="bg2"/>
            </a:solidFill>
            <a:round/>
            <a:headEnd/>
            <a:tailEnd type="triangle" w="med" len="med"/>
          </a:ln>
        </p:spPr>
      </p:cxnSp>
      <p:cxnSp>
        <p:nvCxnSpPr>
          <p:cNvPr id="26640" name="AutoShape 17"/>
          <p:cNvCxnSpPr>
            <a:cxnSpLocks noChangeShapeType="1"/>
            <a:stCxn id="26635" idx="2"/>
            <a:endCxn id="26636" idx="0"/>
          </p:cNvCxnSpPr>
          <p:nvPr/>
        </p:nvCxnSpPr>
        <p:spPr bwMode="auto">
          <a:xfrm rot="5400000">
            <a:off x="4656138" y="2284413"/>
            <a:ext cx="141287" cy="1587"/>
          </a:xfrm>
          <a:prstGeom prst="straightConnector1">
            <a:avLst/>
          </a:prstGeom>
          <a:noFill/>
          <a:ln w="9525">
            <a:solidFill>
              <a:schemeClr val="bg2"/>
            </a:solidFill>
            <a:round/>
            <a:headEnd/>
            <a:tailEnd type="triangle" w="med" len="med"/>
          </a:ln>
        </p:spPr>
      </p:cxnSp>
      <p:cxnSp>
        <p:nvCxnSpPr>
          <p:cNvPr id="26641" name="AutoShape 18"/>
          <p:cNvCxnSpPr>
            <a:cxnSpLocks noChangeShapeType="1"/>
            <a:endCxn id="26637" idx="0"/>
          </p:cNvCxnSpPr>
          <p:nvPr/>
        </p:nvCxnSpPr>
        <p:spPr bwMode="auto">
          <a:xfrm rot="16200000" flipH="1">
            <a:off x="4644231" y="2950370"/>
            <a:ext cx="149225" cy="23812"/>
          </a:xfrm>
          <a:prstGeom prst="straightConnector1">
            <a:avLst/>
          </a:prstGeom>
          <a:noFill/>
          <a:ln w="9525">
            <a:solidFill>
              <a:schemeClr val="bg2"/>
            </a:solidFill>
            <a:round/>
            <a:headEnd/>
            <a:tailEnd type="triangle" w="med" len="med"/>
          </a:ln>
        </p:spPr>
      </p:cxnSp>
      <p:sp>
        <p:nvSpPr>
          <p:cNvPr id="26642" name="Line 19"/>
          <p:cNvSpPr>
            <a:spLocks noChangeShapeType="1"/>
          </p:cNvSpPr>
          <p:nvPr/>
        </p:nvSpPr>
        <p:spPr bwMode="auto">
          <a:xfrm>
            <a:off x="4705350" y="2671763"/>
            <a:ext cx="0" cy="192087"/>
          </a:xfrm>
          <a:prstGeom prst="line">
            <a:avLst/>
          </a:prstGeom>
          <a:noFill/>
          <a:ln w="25400" cap="rnd">
            <a:solidFill>
              <a:schemeClr val="bg2"/>
            </a:solidFill>
            <a:prstDash val="sysDot"/>
            <a:round/>
            <a:headEnd/>
            <a:tailEnd/>
          </a:ln>
        </p:spPr>
        <p:txBody>
          <a:bodyPr anchor="ctr">
            <a:spAutoFit/>
          </a:bodyPr>
          <a:lstStyle/>
          <a:p>
            <a:endParaRPr lang="ko-KR" altLang="en-US"/>
          </a:p>
        </p:txBody>
      </p:sp>
      <p:sp>
        <p:nvSpPr>
          <p:cNvPr id="26643" name="Text Box 21"/>
          <p:cNvSpPr txBox="1">
            <a:spLocks noChangeArrowheads="1"/>
          </p:cNvSpPr>
          <p:nvPr/>
        </p:nvSpPr>
        <p:spPr bwMode="auto">
          <a:xfrm>
            <a:off x="5457825" y="1911350"/>
            <a:ext cx="747713"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x:1,y:1</a:t>
            </a:r>
          </a:p>
        </p:txBody>
      </p:sp>
      <p:cxnSp>
        <p:nvCxnSpPr>
          <p:cNvPr id="26644" name="AutoShape 22"/>
          <p:cNvCxnSpPr>
            <a:cxnSpLocks noChangeShapeType="1"/>
            <a:stCxn id="26635" idx="3"/>
            <a:endCxn id="26643" idx="1"/>
          </p:cNvCxnSpPr>
          <p:nvPr/>
        </p:nvCxnSpPr>
        <p:spPr bwMode="auto">
          <a:xfrm flipV="1">
            <a:off x="5100638" y="2054225"/>
            <a:ext cx="357187" cy="15875"/>
          </a:xfrm>
          <a:prstGeom prst="straightConnector1">
            <a:avLst/>
          </a:prstGeom>
          <a:noFill/>
          <a:ln w="9525">
            <a:solidFill>
              <a:schemeClr val="bg2"/>
            </a:solidFill>
            <a:round/>
            <a:headEnd/>
            <a:tailEnd type="triangle" w="med" len="med"/>
          </a:ln>
        </p:spPr>
      </p:cxnSp>
      <p:sp>
        <p:nvSpPr>
          <p:cNvPr id="26645" name="Text Box 23"/>
          <p:cNvSpPr txBox="1">
            <a:spLocks noChangeArrowheads="1"/>
          </p:cNvSpPr>
          <p:nvPr/>
        </p:nvSpPr>
        <p:spPr bwMode="auto">
          <a:xfrm>
            <a:off x="6746875" y="2990850"/>
            <a:ext cx="1157288"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x:255,y:255</a:t>
            </a:r>
          </a:p>
        </p:txBody>
      </p:sp>
      <p:sp>
        <p:nvSpPr>
          <p:cNvPr id="26646" name="Text Box 26"/>
          <p:cNvSpPr txBox="1">
            <a:spLocks noChangeArrowheads="1"/>
          </p:cNvSpPr>
          <p:nvPr/>
        </p:nvSpPr>
        <p:spPr bwMode="auto">
          <a:xfrm>
            <a:off x="5430838" y="2333625"/>
            <a:ext cx="747712"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x:2,y:1</a:t>
            </a:r>
          </a:p>
        </p:txBody>
      </p:sp>
      <p:cxnSp>
        <p:nvCxnSpPr>
          <p:cNvPr id="26647" name="AutoShape 27"/>
          <p:cNvCxnSpPr>
            <a:cxnSpLocks noChangeShapeType="1"/>
            <a:endCxn id="26646" idx="0"/>
          </p:cNvCxnSpPr>
          <p:nvPr/>
        </p:nvCxnSpPr>
        <p:spPr bwMode="auto">
          <a:xfrm rot="16200000" flipH="1">
            <a:off x="5726112" y="2255838"/>
            <a:ext cx="155575" cy="0"/>
          </a:xfrm>
          <a:prstGeom prst="straightConnector1">
            <a:avLst/>
          </a:prstGeom>
          <a:noFill/>
          <a:ln w="9525">
            <a:solidFill>
              <a:schemeClr val="bg2"/>
            </a:solidFill>
            <a:round/>
            <a:headEnd/>
            <a:tailEnd type="triangle" w="med" len="med"/>
          </a:ln>
        </p:spPr>
      </p:cxnSp>
      <p:cxnSp>
        <p:nvCxnSpPr>
          <p:cNvPr id="26648" name="AutoShape 28"/>
          <p:cNvCxnSpPr>
            <a:cxnSpLocks noChangeShapeType="1"/>
            <a:endCxn id="26646" idx="1"/>
          </p:cNvCxnSpPr>
          <p:nvPr/>
        </p:nvCxnSpPr>
        <p:spPr bwMode="auto">
          <a:xfrm flipV="1">
            <a:off x="5032375" y="2476500"/>
            <a:ext cx="398463" cy="9525"/>
          </a:xfrm>
          <a:prstGeom prst="straightConnector1">
            <a:avLst/>
          </a:prstGeom>
          <a:noFill/>
          <a:ln w="9525">
            <a:solidFill>
              <a:schemeClr val="bg2"/>
            </a:solidFill>
            <a:round/>
            <a:headEnd/>
            <a:tailEnd type="triangle" w="med" len="med"/>
          </a:ln>
        </p:spPr>
      </p:cxnSp>
      <p:cxnSp>
        <p:nvCxnSpPr>
          <p:cNvPr id="26649" name="AutoShape 29"/>
          <p:cNvCxnSpPr>
            <a:cxnSpLocks noChangeShapeType="1"/>
          </p:cNvCxnSpPr>
          <p:nvPr/>
        </p:nvCxnSpPr>
        <p:spPr bwMode="auto">
          <a:xfrm>
            <a:off x="6102350" y="2455863"/>
            <a:ext cx="431800" cy="0"/>
          </a:xfrm>
          <a:prstGeom prst="straightConnector1">
            <a:avLst/>
          </a:prstGeom>
          <a:noFill/>
          <a:ln w="9525">
            <a:solidFill>
              <a:schemeClr val="bg2"/>
            </a:solidFill>
            <a:round/>
            <a:headEnd/>
            <a:tailEnd type="triangle" w="med" len="med"/>
          </a:ln>
        </p:spPr>
      </p:cxnSp>
      <p:cxnSp>
        <p:nvCxnSpPr>
          <p:cNvPr id="26650" name="AutoShape 30"/>
          <p:cNvCxnSpPr>
            <a:cxnSpLocks noChangeShapeType="1"/>
            <a:endCxn id="26645" idx="1"/>
          </p:cNvCxnSpPr>
          <p:nvPr/>
        </p:nvCxnSpPr>
        <p:spPr bwMode="auto">
          <a:xfrm>
            <a:off x="6543675" y="3119438"/>
            <a:ext cx="203200" cy="15875"/>
          </a:xfrm>
          <a:prstGeom prst="straightConnector1">
            <a:avLst/>
          </a:prstGeom>
          <a:noFill/>
          <a:ln w="9525">
            <a:solidFill>
              <a:schemeClr val="bg2"/>
            </a:solidFill>
            <a:round/>
            <a:headEnd/>
            <a:tailEnd type="triangle" w="med" len="med"/>
          </a:ln>
        </p:spPr>
      </p:cxnSp>
      <p:sp>
        <p:nvSpPr>
          <p:cNvPr id="26651" name="Line 31"/>
          <p:cNvSpPr>
            <a:spLocks noChangeShapeType="1"/>
          </p:cNvSpPr>
          <p:nvPr/>
        </p:nvSpPr>
        <p:spPr bwMode="auto">
          <a:xfrm flipH="1">
            <a:off x="5030788" y="3119438"/>
            <a:ext cx="1512887" cy="0"/>
          </a:xfrm>
          <a:prstGeom prst="line">
            <a:avLst/>
          </a:prstGeom>
          <a:noFill/>
          <a:ln w="25400" cap="rnd">
            <a:solidFill>
              <a:schemeClr val="bg2"/>
            </a:solidFill>
            <a:prstDash val="sysDot"/>
            <a:round/>
            <a:headEnd/>
            <a:tailEnd/>
          </a:ln>
        </p:spPr>
        <p:txBody>
          <a:bodyPr anchor="ctr">
            <a:spAutoFit/>
          </a:bodyPr>
          <a:lstStyle/>
          <a:p>
            <a:endParaRPr lang="ko-KR" altLang="en-US"/>
          </a:p>
        </p:txBody>
      </p:sp>
      <p:sp>
        <p:nvSpPr>
          <p:cNvPr id="26652" name="Text Box 33"/>
          <p:cNvSpPr txBox="1">
            <a:spLocks noChangeArrowheads="1"/>
          </p:cNvSpPr>
          <p:nvPr/>
        </p:nvSpPr>
        <p:spPr bwMode="auto">
          <a:xfrm>
            <a:off x="6500813" y="2303463"/>
            <a:ext cx="747712"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x:2,y:2</a:t>
            </a:r>
          </a:p>
        </p:txBody>
      </p:sp>
      <p:cxnSp>
        <p:nvCxnSpPr>
          <p:cNvPr id="26653" name="AutoShape 34"/>
          <p:cNvCxnSpPr>
            <a:cxnSpLocks noChangeShapeType="1"/>
          </p:cNvCxnSpPr>
          <p:nvPr/>
        </p:nvCxnSpPr>
        <p:spPr bwMode="auto">
          <a:xfrm>
            <a:off x="5799138" y="2857500"/>
            <a:ext cx="19050" cy="149225"/>
          </a:xfrm>
          <a:prstGeom prst="straightConnector1">
            <a:avLst/>
          </a:prstGeom>
          <a:noFill/>
          <a:ln w="9525">
            <a:solidFill>
              <a:schemeClr val="bg2"/>
            </a:solidFill>
            <a:round/>
            <a:headEnd/>
            <a:tailEnd type="triangle" w="med" len="med"/>
          </a:ln>
        </p:spPr>
      </p:cxnSp>
      <p:sp>
        <p:nvSpPr>
          <p:cNvPr id="26654" name="Line 35"/>
          <p:cNvSpPr>
            <a:spLocks noChangeShapeType="1"/>
          </p:cNvSpPr>
          <p:nvPr/>
        </p:nvSpPr>
        <p:spPr bwMode="auto">
          <a:xfrm>
            <a:off x="5797550" y="2641600"/>
            <a:ext cx="0" cy="192088"/>
          </a:xfrm>
          <a:prstGeom prst="line">
            <a:avLst/>
          </a:prstGeom>
          <a:noFill/>
          <a:ln w="25400" cap="rnd">
            <a:solidFill>
              <a:schemeClr val="bg2"/>
            </a:solidFill>
            <a:prstDash val="sysDot"/>
            <a:round/>
            <a:headEnd/>
            <a:tailEnd/>
          </a:ln>
        </p:spPr>
        <p:txBody>
          <a:bodyPr anchor="ctr">
            <a:spAutoFit/>
          </a:bodyPr>
          <a:lstStyle/>
          <a:p>
            <a:endParaRPr lang="ko-KR" altLang="en-US"/>
          </a:p>
        </p:txBody>
      </p:sp>
      <p:cxnSp>
        <p:nvCxnSpPr>
          <p:cNvPr id="26655" name="AutoShape 36"/>
          <p:cNvCxnSpPr>
            <a:cxnSpLocks noChangeShapeType="1"/>
          </p:cNvCxnSpPr>
          <p:nvPr/>
        </p:nvCxnSpPr>
        <p:spPr bwMode="auto">
          <a:xfrm>
            <a:off x="6845300" y="2789238"/>
            <a:ext cx="19050" cy="150812"/>
          </a:xfrm>
          <a:prstGeom prst="straightConnector1">
            <a:avLst/>
          </a:prstGeom>
          <a:noFill/>
          <a:ln w="9525">
            <a:solidFill>
              <a:schemeClr val="bg2"/>
            </a:solidFill>
            <a:round/>
            <a:headEnd/>
            <a:tailEnd type="triangle" w="med" len="med"/>
          </a:ln>
        </p:spPr>
      </p:cxnSp>
      <p:sp>
        <p:nvSpPr>
          <p:cNvPr id="26656" name="Line 37"/>
          <p:cNvSpPr>
            <a:spLocks noChangeShapeType="1"/>
          </p:cNvSpPr>
          <p:nvPr/>
        </p:nvSpPr>
        <p:spPr bwMode="auto">
          <a:xfrm>
            <a:off x="6843713" y="2573338"/>
            <a:ext cx="0" cy="192087"/>
          </a:xfrm>
          <a:prstGeom prst="line">
            <a:avLst/>
          </a:prstGeom>
          <a:noFill/>
          <a:ln w="25400" cap="rnd">
            <a:solidFill>
              <a:schemeClr val="bg2"/>
            </a:solidFill>
            <a:prstDash val="sysDot"/>
            <a:round/>
            <a:headEnd/>
            <a:tailEnd/>
          </a:ln>
        </p:spPr>
        <p:txBody>
          <a:bodyPr anchor="ctr">
            <a:spAutoFit/>
          </a:bodyPr>
          <a:lstStyle/>
          <a:p>
            <a:endParaRPr lang="ko-KR" altLang="en-US"/>
          </a:p>
        </p:txBody>
      </p:sp>
      <p:sp>
        <p:nvSpPr>
          <p:cNvPr id="26657" name="Text Box 42"/>
          <p:cNvSpPr txBox="1">
            <a:spLocks noChangeArrowheads="1"/>
          </p:cNvSpPr>
          <p:nvPr/>
        </p:nvSpPr>
        <p:spPr bwMode="auto">
          <a:xfrm>
            <a:off x="4570413" y="3813175"/>
            <a:ext cx="747712"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x:0,y:0</a:t>
            </a:r>
          </a:p>
        </p:txBody>
      </p:sp>
      <p:sp>
        <p:nvSpPr>
          <p:cNvPr id="26658" name="Text Box 44"/>
          <p:cNvSpPr txBox="1">
            <a:spLocks noChangeArrowheads="1"/>
          </p:cNvSpPr>
          <p:nvPr/>
        </p:nvSpPr>
        <p:spPr bwMode="auto">
          <a:xfrm>
            <a:off x="4572000" y="4238625"/>
            <a:ext cx="747713"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x:1,y:0</a:t>
            </a:r>
          </a:p>
        </p:txBody>
      </p:sp>
      <p:sp>
        <p:nvSpPr>
          <p:cNvPr id="26659" name="Text Box 46"/>
          <p:cNvSpPr txBox="1">
            <a:spLocks noChangeArrowheads="1"/>
          </p:cNvSpPr>
          <p:nvPr/>
        </p:nvSpPr>
        <p:spPr bwMode="auto">
          <a:xfrm>
            <a:off x="4572000" y="4667250"/>
            <a:ext cx="747713"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x:2,y:0</a:t>
            </a:r>
          </a:p>
        </p:txBody>
      </p:sp>
      <p:sp>
        <p:nvSpPr>
          <p:cNvPr id="26660" name="Text Box 48"/>
          <p:cNvSpPr txBox="1">
            <a:spLocks noChangeArrowheads="1"/>
          </p:cNvSpPr>
          <p:nvPr/>
        </p:nvSpPr>
        <p:spPr bwMode="auto">
          <a:xfrm>
            <a:off x="4473575" y="5348288"/>
            <a:ext cx="952500"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x:255,y:0</a:t>
            </a:r>
          </a:p>
        </p:txBody>
      </p:sp>
      <p:cxnSp>
        <p:nvCxnSpPr>
          <p:cNvPr id="26661" name="AutoShape 49"/>
          <p:cNvCxnSpPr>
            <a:cxnSpLocks noChangeShapeType="1"/>
            <a:stCxn id="26657" idx="2"/>
            <a:endCxn id="26658" idx="0"/>
          </p:cNvCxnSpPr>
          <p:nvPr/>
        </p:nvCxnSpPr>
        <p:spPr bwMode="auto">
          <a:xfrm rot="16200000" flipH="1">
            <a:off x="4874419" y="4167981"/>
            <a:ext cx="139700" cy="1588"/>
          </a:xfrm>
          <a:prstGeom prst="straightConnector1">
            <a:avLst/>
          </a:prstGeom>
          <a:noFill/>
          <a:ln w="9525">
            <a:solidFill>
              <a:schemeClr val="bg2"/>
            </a:solidFill>
            <a:round/>
            <a:headEnd/>
            <a:tailEnd type="triangle" w="med" len="med"/>
          </a:ln>
        </p:spPr>
      </p:cxnSp>
      <p:cxnSp>
        <p:nvCxnSpPr>
          <p:cNvPr id="26662" name="AutoShape 50"/>
          <p:cNvCxnSpPr>
            <a:cxnSpLocks noChangeShapeType="1"/>
            <a:stCxn id="26658" idx="2"/>
            <a:endCxn id="26659" idx="0"/>
          </p:cNvCxnSpPr>
          <p:nvPr/>
        </p:nvCxnSpPr>
        <p:spPr bwMode="auto">
          <a:xfrm rot="5400000">
            <a:off x="4875213" y="4595813"/>
            <a:ext cx="141287" cy="1587"/>
          </a:xfrm>
          <a:prstGeom prst="straightConnector1">
            <a:avLst/>
          </a:prstGeom>
          <a:noFill/>
          <a:ln w="9525">
            <a:solidFill>
              <a:schemeClr val="bg2"/>
            </a:solidFill>
            <a:round/>
            <a:headEnd/>
            <a:tailEnd type="triangle" w="med" len="med"/>
          </a:ln>
        </p:spPr>
      </p:cxnSp>
      <p:cxnSp>
        <p:nvCxnSpPr>
          <p:cNvPr id="26663" name="AutoShape 51"/>
          <p:cNvCxnSpPr>
            <a:cxnSpLocks noChangeShapeType="1"/>
            <a:endCxn id="26660" idx="0"/>
          </p:cNvCxnSpPr>
          <p:nvPr/>
        </p:nvCxnSpPr>
        <p:spPr bwMode="auto">
          <a:xfrm rot="16200000" flipH="1">
            <a:off x="4863306" y="5261770"/>
            <a:ext cx="149225" cy="23812"/>
          </a:xfrm>
          <a:prstGeom prst="straightConnector1">
            <a:avLst/>
          </a:prstGeom>
          <a:noFill/>
          <a:ln w="9525">
            <a:solidFill>
              <a:schemeClr val="bg2"/>
            </a:solidFill>
            <a:round/>
            <a:headEnd/>
            <a:tailEnd type="triangle" w="med" len="med"/>
          </a:ln>
        </p:spPr>
      </p:cxnSp>
      <p:cxnSp>
        <p:nvCxnSpPr>
          <p:cNvPr id="26664" name="AutoShape 52"/>
          <p:cNvCxnSpPr>
            <a:cxnSpLocks noChangeShapeType="1"/>
            <a:stCxn id="26660" idx="1"/>
          </p:cNvCxnSpPr>
          <p:nvPr/>
        </p:nvCxnSpPr>
        <p:spPr bwMode="auto">
          <a:xfrm rot="10800000" flipH="1">
            <a:off x="4473575" y="4071938"/>
            <a:ext cx="171450" cy="1419225"/>
          </a:xfrm>
          <a:prstGeom prst="bentConnector3">
            <a:avLst>
              <a:gd name="adj1" fmla="val -133333"/>
            </a:avLst>
          </a:prstGeom>
          <a:noFill/>
          <a:ln w="9525">
            <a:solidFill>
              <a:schemeClr val="bg2"/>
            </a:solidFill>
            <a:miter lim="800000"/>
            <a:headEnd/>
            <a:tailEnd type="triangle" w="med" len="med"/>
          </a:ln>
        </p:spPr>
      </p:cxnSp>
      <p:sp>
        <p:nvSpPr>
          <p:cNvPr id="26665" name="Line 53"/>
          <p:cNvSpPr>
            <a:spLocks noChangeShapeType="1"/>
          </p:cNvSpPr>
          <p:nvPr/>
        </p:nvSpPr>
        <p:spPr bwMode="auto">
          <a:xfrm>
            <a:off x="4924425" y="4983163"/>
            <a:ext cx="0" cy="192087"/>
          </a:xfrm>
          <a:prstGeom prst="line">
            <a:avLst/>
          </a:prstGeom>
          <a:noFill/>
          <a:ln w="25400" cap="rnd">
            <a:solidFill>
              <a:schemeClr val="bg2"/>
            </a:solidFill>
            <a:prstDash val="sysDot"/>
            <a:round/>
            <a:headEnd/>
            <a:tailEnd/>
          </a:ln>
        </p:spPr>
        <p:txBody>
          <a:bodyPr anchor="ctr">
            <a:spAutoFit/>
          </a:bodyPr>
          <a:lstStyle/>
          <a:p>
            <a:endParaRPr lang="ko-KR" altLang="en-US"/>
          </a:p>
        </p:txBody>
      </p:sp>
      <p:sp>
        <p:nvSpPr>
          <p:cNvPr id="26666" name="Text Box 55"/>
          <p:cNvSpPr txBox="1">
            <a:spLocks noChangeArrowheads="1"/>
          </p:cNvSpPr>
          <p:nvPr/>
        </p:nvSpPr>
        <p:spPr bwMode="auto">
          <a:xfrm>
            <a:off x="5676900" y="3794125"/>
            <a:ext cx="747713"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x:0,y:1</a:t>
            </a:r>
          </a:p>
        </p:txBody>
      </p:sp>
      <p:sp>
        <p:nvSpPr>
          <p:cNvPr id="26667" name="Text Box 57"/>
          <p:cNvSpPr txBox="1">
            <a:spLocks noChangeArrowheads="1"/>
          </p:cNvSpPr>
          <p:nvPr/>
        </p:nvSpPr>
        <p:spPr bwMode="auto">
          <a:xfrm>
            <a:off x="5676900" y="4222750"/>
            <a:ext cx="747713"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x:1,y:1</a:t>
            </a:r>
          </a:p>
        </p:txBody>
      </p:sp>
      <p:cxnSp>
        <p:nvCxnSpPr>
          <p:cNvPr id="26668" name="AutoShape 59"/>
          <p:cNvCxnSpPr>
            <a:cxnSpLocks noChangeShapeType="1"/>
            <a:stCxn id="26666" idx="2"/>
            <a:endCxn id="26667" idx="0"/>
          </p:cNvCxnSpPr>
          <p:nvPr/>
        </p:nvCxnSpPr>
        <p:spPr bwMode="auto">
          <a:xfrm rot="5400000">
            <a:off x="5980113" y="4151313"/>
            <a:ext cx="141287" cy="1587"/>
          </a:xfrm>
          <a:prstGeom prst="straightConnector1">
            <a:avLst/>
          </a:prstGeom>
          <a:noFill/>
          <a:ln w="9525">
            <a:solidFill>
              <a:schemeClr val="bg2"/>
            </a:solidFill>
            <a:round/>
            <a:headEnd/>
            <a:tailEnd type="triangle" w="med" len="med"/>
          </a:ln>
        </p:spPr>
      </p:cxnSp>
      <p:cxnSp>
        <p:nvCxnSpPr>
          <p:cNvPr id="26669" name="AutoShape 60"/>
          <p:cNvCxnSpPr>
            <a:cxnSpLocks noChangeShapeType="1"/>
            <a:stCxn id="26658" idx="3"/>
            <a:endCxn id="26667" idx="1"/>
          </p:cNvCxnSpPr>
          <p:nvPr/>
        </p:nvCxnSpPr>
        <p:spPr bwMode="auto">
          <a:xfrm flipV="1">
            <a:off x="5319713" y="4365625"/>
            <a:ext cx="357187" cy="15875"/>
          </a:xfrm>
          <a:prstGeom prst="straightConnector1">
            <a:avLst/>
          </a:prstGeom>
          <a:noFill/>
          <a:ln w="9525">
            <a:solidFill>
              <a:schemeClr val="bg2"/>
            </a:solidFill>
            <a:round/>
            <a:headEnd/>
            <a:tailEnd type="triangle" w="med" len="med"/>
          </a:ln>
        </p:spPr>
      </p:cxnSp>
      <p:sp>
        <p:nvSpPr>
          <p:cNvPr id="26670" name="Text Box 61"/>
          <p:cNvSpPr txBox="1">
            <a:spLocks noChangeArrowheads="1"/>
          </p:cNvSpPr>
          <p:nvPr/>
        </p:nvSpPr>
        <p:spPr bwMode="auto">
          <a:xfrm>
            <a:off x="7018338" y="3816350"/>
            <a:ext cx="952500"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x:0,y:255</a:t>
            </a:r>
          </a:p>
        </p:txBody>
      </p:sp>
      <p:cxnSp>
        <p:nvCxnSpPr>
          <p:cNvPr id="26671" name="AutoShape 63"/>
          <p:cNvCxnSpPr>
            <a:cxnSpLocks noChangeShapeType="1"/>
          </p:cNvCxnSpPr>
          <p:nvPr/>
        </p:nvCxnSpPr>
        <p:spPr bwMode="auto">
          <a:xfrm>
            <a:off x="6762750" y="4343400"/>
            <a:ext cx="431800" cy="111125"/>
          </a:xfrm>
          <a:prstGeom prst="straightConnector1">
            <a:avLst/>
          </a:prstGeom>
          <a:noFill/>
          <a:ln w="9525">
            <a:solidFill>
              <a:schemeClr val="bg2"/>
            </a:solidFill>
            <a:round/>
            <a:headEnd/>
            <a:tailEnd type="triangle" w="med" len="med"/>
          </a:ln>
        </p:spPr>
      </p:cxnSp>
      <p:sp>
        <p:nvSpPr>
          <p:cNvPr id="26672" name="Text Box 64"/>
          <p:cNvSpPr txBox="1">
            <a:spLocks noChangeArrowheads="1"/>
          </p:cNvSpPr>
          <p:nvPr/>
        </p:nvSpPr>
        <p:spPr bwMode="auto">
          <a:xfrm>
            <a:off x="7018338" y="4200525"/>
            <a:ext cx="952500"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x:1,y:255</a:t>
            </a:r>
          </a:p>
        </p:txBody>
      </p:sp>
      <p:sp>
        <p:nvSpPr>
          <p:cNvPr id="26673" name="Line 65"/>
          <p:cNvSpPr>
            <a:spLocks noChangeShapeType="1"/>
          </p:cNvSpPr>
          <p:nvPr/>
        </p:nvSpPr>
        <p:spPr bwMode="auto">
          <a:xfrm flipH="1">
            <a:off x="6330950" y="4343400"/>
            <a:ext cx="431800" cy="0"/>
          </a:xfrm>
          <a:prstGeom prst="line">
            <a:avLst/>
          </a:prstGeom>
          <a:noFill/>
          <a:ln w="25400" cap="rnd">
            <a:solidFill>
              <a:schemeClr val="bg2"/>
            </a:solidFill>
            <a:prstDash val="sysDot"/>
            <a:round/>
            <a:headEnd/>
            <a:tailEnd/>
          </a:ln>
        </p:spPr>
        <p:txBody>
          <a:bodyPr wrap="none" anchor="ctr">
            <a:spAutoFit/>
          </a:bodyPr>
          <a:lstStyle/>
          <a:p>
            <a:endParaRPr lang="ko-KR" altLang="en-US"/>
          </a:p>
        </p:txBody>
      </p:sp>
      <p:cxnSp>
        <p:nvCxnSpPr>
          <p:cNvPr id="26674" name="AutoShape 66"/>
          <p:cNvCxnSpPr>
            <a:cxnSpLocks noChangeShapeType="1"/>
          </p:cNvCxnSpPr>
          <p:nvPr/>
        </p:nvCxnSpPr>
        <p:spPr bwMode="auto">
          <a:xfrm>
            <a:off x="7481888" y="4087813"/>
            <a:ext cx="0" cy="157162"/>
          </a:xfrm>
          <a:prstGeom prst="straightConnector1">
            <a:avLst/>
          </a:prstGeom>
          <a:noFill/>
          <a:ln w="9525">
            <a:solidFill>
              <a:schemeClr val="bg2"/>
            </a:solidFill>
            <a:round/>
            <a:headEnd/>
            <a:tailEnd type="triangle" w="med" len="med"/>
          </a:ln>
        </p:spPr>
      </p:cxnSp>
      <p:sp>
        <p:nvSpPr>
          <p:cNvPr id="26675" name="Text Box 69"/>
          <p:cNvSpPr txBox="1">
            <a:spLocks noChangeArrowheads="1"/>
          </p:cNvSpPr>
          <p:nvPr/>
        </p:nvSpPr>
        <p:spPr bwMode="auto">
          <a:xfrm>
            <a:off x="5649913" y="4645025"/>
            <a:ext cx="747712" cy="287338"/>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x:2,y:1</a:t>
            </a:r>
          </a:p>
        </p:txBody>
      </p:sp>
      <p:cxnSp>
        <p:nvCxnSpPr>
          <p:cNvPr id="26676" name="AutoShape 70"/>
          <p:cNvCxnSpPr>
            <a:cxnSpLocks noChangeShapeType="1"/>
            <a:endCxn id="26675" idx="0"/>
          </p:cNvCxnSpPr>
          <p:nvPr/>
        </p:nvCxnSpPr>
        <p:spPr bwMode="auto">
          <a:xfrm rot="16200000" flipH="1">
            <a:off x="5945187" y="4567238"/>
            <a:ext cx="155575" cy="0"/>
          </a:xfrm>
          <a:prstGeom prst="straightConnector1">
            <a:avLst/>
          </a:prstGeom>
          <a:noFill/>
          <a:ln w="9525">
            <a:solidFill>
              <a:schemeClr val="bg2"/>
            </a:solidFill>
            <a:round/>
            <a:headEnd/>
            <a:tailEnd type="triangle" w="med" len="med"/>
          </a:ln>
        </p:spPr>
      </p:cxnSp>
      <p:cxnSp>
        <p:nvCxnSpPr>
          <p:cNvPr id="26677" name="AutoShape 71"/>
          <p:cNvCxnSpPr>
            <a:cxnSpLocks noChangeShapeType="1"/>
            <a:endCxn id="26675" idx="1"/>
          </p:cNvCxnSpPr>
          <p:nvPr/>
        </p:nvCxnSpPr>
        <p:spPr bwMode="auto">
          <a:xfrm flipV="1">
            <a:off x="5251450" y="4787900"/>
            <a:ext cx="398463" cy="9525"/>
          </a:xfrm>
          <a:prstGeom prst="straightConnector1">
            <a:avLst/>
          </a:prstGeom>
          <a:noFill/>
          <a:ln w="9525">
            <a:solidFill>
              <a:schemeClr val="bg2"/>
            </a:solidFill>
            <a:round/>
            <a:headEnd/>
            <a:tailEnd type="triangle" w="med" len="med"/>
          </a:ln>
        </p:spPr>
      </p:cxnSp>
      <p:cxnSp>
        <p:nvCxnSpPr>
          <p:cNvPr id="26678" name="AutoShape 73"/>
          <p:cNvCxnSpPr>
            <a:cxnSpLocks noChangeShapeType="1"/>
          </p:cNvCxnSpPr>
          <p:nvPr/>
        </p:nvCxnSpPr>
        <p:spPr bwMode="auto">
          <a:xfrm>
            <a:off x="6735763" y="4767263"/>
            <a:ext cx="431800" cy="111125"/>
          </a:xfrm>
          <a:prstGeom prst="straightConnector1">
            <a:avLst/>
          </a:prstGeom>
          <a:noFill/>
          <a:ln w="9525">
            <a:solidFill>
              <a:schemeClr val="bg2"/>
            </a:solidFill>
            <a:round/>
            <a:headEnd/>
            <a:tailEnd type="triangle" w="med" len="med"/>
          </a:ln>
        </p:spPr>
      </p:cxnSp>
      <p:sp>
        <p:nvSpPr>
          <p:cNvPr id="26679" name="Text Box 74"/>
          <p:cNvSpPr txBox="1">
            <a:spLocks noChangeArrowheads="1"/>
          </p:cNvSpPr>
          <p:nvPr/>
        </p:nvSpPr>
        <p:spPr bwMode="auto">
          <a:xfrm>
            <a:off x="6991350" y="4624388"/>
            <a:ext cx="952500"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x:2,y:255</a:t>
            </a:r>
          </a:p>
        </p:txBody>
      </p:sp>
      <p:sp>
        <p:nvSpPr>
          <p:cNvPr id="26680" name="Line 75"/>
          <p:cNvSpPr>
            <a:spLocks noChangeShapeType="1"/>
          </p:cNvSpPr>
          <p:nvPr/>
        </p:nvSpPr>
        <p:spPr bwMode="auto">
          <a:xfrm flipH="1">
            <a:off x="6303963" y="4767263"/>
            <a:ext cx="431800" cy="0"/>
          </a:xfrm>
          <a:prstGeom prst="line">
            <a:avLst/>
          </a:prstGeom>
          <a:noFill/>
          <a:ln w="25400" cap="rnd">
            <a:solidFill>
              <a:schemeClr val="bg2"/>
            </a:solidFill>
            <a:prstDash val="sysDot"/>
            <a:round/>
            <a:headEnd/>
            <a:tailEnd/>
          </a:ln>
        </p:spPr>
        <p:txBody>
          <a:bodyPr wrap="none" anchor="ctr">
            <a:spAutoFit/>
          </a:bodyPr>
          <a:lstStyle/>
          <a:p>
            <a:endParaRPr lang="ko-KR" altLang="en-US"/>
          </a:p>
        </p:txBody>
      </p:sp>
      <p:cxnSp>
        <p:nvCxnSpPr>
          <p:cNvPr id="26681" name="AutoShape 76"/>
          <p:cNvCxnSpPr>
            <a:cxnSpLocks noChangeShapeType="1"/>
          </p:cNvCxnSpPr>
          <p:nvPr/>
        </p:nvCxnSpPr>
        <p:spPr bwMode="auto">
          <a:xfrm>
            <a:off x="7454900" y="4511675"/>
            <a:ext cx="0" cy="155575"/>
          </a:xfrm>
          <a:prstGeom prst="straightConnector1">
            <a:avLst/>
          </a:prstGeom>
          <a:noFill/>
          <a:ln w="9525">
            <a:solidFill>
              <a:schemeClr val="bg2"/>
            </a:solidFill>
            <a:round/>
            <a:headEnd/>
            <a:tailEnd type="triangle" w="med" len="med"/>
          </a:ln>
        </p:spPr>
      </p:cxnSp>
      <p:cxnSp>
        <p:nvCxnSpPr>
          <p:cNvPr id="26682" name="AutoShape 77"/>
          <p:cNvCxnSpPr>
            <a:cxnSpLocks noChangeShapeType="1"/>
          </p:cNvCxnSpPr>
          <p:nvPr/>
        </p:nvCxnSpPr>
        <p:spPr bwMode="auto">
          <a:xfrm>
            <a:off x="6762750" y="5430838"/>
            <a:ext cx="431800" cy="0"/>
          </a:xfrm>
          <a:prstGeom prst="straightConnector1">
            <a:avLst/>
          </a:prstGeom>
          <a:noFill/>
          <a:ln w="9525">
            <a:solidFill>
              <a:schemeClr val="bg2"/>
            </a:solidFill>
            <a:round/>
            <a:headEnd/>
            <a:tailEnd type="triangle" w="med" len="med"/>
          </a:ln>
        </p:spPr>
      </p:cxnSp>
      <p:cxnSp>
        <p:nvCxnSpPr>
          <p:cNvPr id="26683" name="AutoShape 78"/>
          <p:cNvCxnSpPr>
            <a:cxnSpLocks noChangeShapeType="1"/>
          </p:cNvCxnSpPr>
          <p:nvPr/>
        </p:nvCxnSpPr>
        <p:spPr bwMode="auto">
          <a:xfrm>
            <a:off x="7483475" y="5135563"/>
            <a:ext cx="19050" cy="149225"/>
          </a:xfrm>
          <a:prstGeom prst="straightConnector1">
            <a:avLst/>
          </a:prstGeom>
          <a:noFill/>
          <a:ln w="9525">
            <a:solidFill>
              <a:schemeClr val="bg2"/>
            </a:solidFill>
            <a:round/>
            <a:headEnd/>
            <a:tailEnd type="triangle" w="med" len="med"/>
          </a:ln>
        </p:spPr>
      </p:cxnSp>
      <p:sp>
        <p:nvSpPr>
          <p:cNvPr id="26684" name="Line 79"/>
          <p:cNvSpPr>
            <a:spLocks noChangeShapeType="1"/>
          </p:cNvSpPr>
          <p:nvPr/>
        </p:nvSpPr>
        <p:spPr bwMode="auto">
          <a:xfrm>
            <a:off x="7481888" y="4919663"/>
            <a:ext cx="0" cy="192087"/>
          </a:xfrm>
          <a:prstGeom prst="line">
            <a:avLst/>
          </a:prstGeom>
          <a:noFill/>
          <a:ln w="25400" cap="rnd">
            <a:solidFill>
              <a:schemeClr val="bg2"/>
            </a:solidFill>
            <a:prstDash val="sysDot"/>
            <a:round/>
            <a:headEnd/>
            <a:tailEnd/>
          </a:ln>
        </p:spPr>
        <p:txBody>
          <a:bodyPr anchor="ctr">
            <a:spAutoFit/>
          </a:bodyPr>
          <a:lstStyle/>
          <a:p>
            <a:endParaRPr lang="ko-KR" altLang="en-US"/>
          </a:p>
        </p:txBody>
      </p:sp>
      <p:cxnSp>
        <p:nvCxnSpPr>
          <p:cNvPr id="26685" name="AutoShape 80"/>
          <p:cNvCxnSpPr>
            <a:cxnSpLocks noChangeShapeType="1"/>
            <a:stCxn id="26689" idx="3"/>
            <a:endCxn id="26670" idx="3"/>
          </p:cNvCxnSpPr>
          <p:nvPr/>
        </p:nvCxnSpPr>
        <p:spPr bwMode="auto">
          <a:xfrm flipH="1" flipV="1">
            <a:off x="7970838" y="3960813"/>
            <a:ext cx="161925" cy="1465262"/>
          </a:xfrm>
          <a:prstGeom prst="bentConnector3">
            <a:avLst>
              <a:gd name="adj1" fmla="val -140833"/>
            </a:avLst>
          </a:prstGeom>
          <a:noFill/>
          <a:ln w="9525">
            <a:solidFill>
              <a:srgbClr val="FF0000"/>
            </a:solidFill>
            <a:miter lim="800000"/>
            <a:headEnd/>
            <a:tailEnd type="triangle" w="med" len="med"/>
          </a:ln>
        </p:spPr>
      </p:cxnSp>
      <p:cxnSp>
        <p:nvCxnSpPr>
          <p:cNvPr id="26686" name="AutoShape 81"/>
          <p:cNvCxnSpPr>
            <a:cxnSpLocks noChangeShapeType="1"/>
            <a:stCxn id="26687" idx="3"/>
            <a:endCxn id="26666" idx="3"/>
          </p:cNvCxnSpPr>
          <p:nvPr/>
        </p:nvCxnSpPr>
        <p:spPr bwMode="auto">
          <a:xfrm flipH="1" flipV="1">
            <a:off x="6424613" y="3937000"/>
            <a:ext cx="55562" cy="1557338"/>
          </a:xfrm>
          <a:prstGeom prst="bentConnector3">
            <a:avLst>
              <a:gd name="adj1" fmla="val -408500"/>
            </a:avLst>
          </a:prstGeom>
          <a:noFill/>
          <a:ln w="9525">
            <a:solidFill>
              <a:srgbClr val="FF0000"/>
            </a:solidFill>
            <a:miter lim="800000"/>
            <a:headEnd/>
            <a:tailEnd type="triangle" w="med" len="med"/>
          </a:ln>
        </p:spPr>
      </p:cxnSp>
      <p:sp>
        <p:nvSpPr>
          <p:cNvPr id="26687" name="Text Box 82"/>
          <p:cNvSpPr txBox="1">
            <a:spLocks noChangeArrowheads="1"/>
          </p:cNvSpPr>
          <p:nvPr/>
        </p:nvSpPr>
        <p:spPr bwMode="auto">
          <a:xfrm>
            <a:off x="5527675" y="5351463"/>
            <a:ext cx="952500"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x:255,y:1</a:t>
            </a:r>
          </a:p>
        </p:txBody>
      </p:sp>
      <p:cxnSp>
        <p:nvCxnSpPr>
          <p:cNvPr id="26688" name="AutoShape 84"/>
          <p:cNvCxnSpPr>
            <a:cxnSpLocks noChangeShapeType="1"/>
          </p:cNvCxnSpPr>
          <p:nvPr/>
        </p:nvCxnSpPr>
        <p:spPr bwMode="auto">
          <a:xfrm flipV="1">
            <a:off x="5245100" y="5486400"/>
            <a:ext cx="398463" cy="17463"/>
          </a:xfrm>
          <a:prstGeom prst="straightConnector1">
            <a:avLst/>
          </a:prstGeom>
          <a:noFill/>
          <a:ln w="9525">
            <a:solidFill>
              <a:schemeClr val="bg2"/>
            </a:solidFill>
            <a:round/>
            <a:headEnd/>
            <a:tailEnd type="triangle" w="med" len="med"/>
          </a:ln>
        </p:spPr>
      </p:cxnSp>
      <p:sp>
        <p:nvSpPr>
          <p:cNvPr id="26689" name="Text Box 85"/>
          <p:cNvSpPr txBox="1">
            <a:spLocks noChangeArrowheads="1"/>
          </p:cNvSpPr>
          <p:nvPr/>
        </p:nvSpPr>
        <p:spPr bwMode="auto">
          <a:xfrm>
            <a:off x="6975475" y="5283200"/>
            <a:ext cx="1157288" cy="285750"/>
          </a:xfrm>
          <a:prstGeom prst="rect">
            <a:avLst/>
          </a:prstGeom>
          <a:noFill/>
          <a:ln w="9525" algn="ctr">
            <a:solidFill>
              <a:schemeClr val="bg2"/>
            </a:solidFill>
            <a:miter lim="800000"/>
            <a:headEnd/>
            <a:tailEnd/>
          </a:ln>
        </p:spPr>
        <p:txBody>
          <a:bodyPr wrap="none">
            <a:spAutoFit/>
          </a:bodyPr>
          <a:lstStyle/>
          <a:p>
            <a:pPr algn="ctr" defTabSz="762000"/>
            <a:r>
              <a:rPr lang="en-US" altLang="ko-KR" sz="1400" b="0">
                <a:solidFill>
                  <a:srgbClr val="660066"/>
                </a:solidFill>
                <a:latin typeface="굴림" pitchFamily="50" charset="-127"/>
                <a:ea typeface="돋움" pitchFamily="50" charset="-127"/>
              </a:rPr>
              <a:t>x:255,y:255</a:t>
            </a:r>
          </a:p>
        </p:txBody>
      </p:sp>
      <p:sp>
        <p:nvSpPr>
          <p:cNvPr id="167" name="AutoShape 86"/>
          <p:cNvSpPr>
            <a:spLocks noChangeArrowheads="1"/>
          </p:cNvSpPr>
          <p:nvPr/>
        </p:nvSpPr>
        <p:spPr bwMode="auto">
          <a:xfrm rot="10800000">
            <a:off x="5664200" y="3746500"/>
            <a:ext cx="2451100" cy="1274763"/>
          </a:xfrm>
          <a:prstGeom prst="rtTriangle">
            <a:avLst/>
          </a:prstGeom>
          <a:noFill/>
          <a:ln w="38100" algn="ctr">
            <a:solidFill>
              <a:srgbClr val="FF0000"/>
            </a:solidFill>
            <a:miter lim="800000"/>
            <a:headEnd/>
            <a:tailEnd/>
          </a:ln>
        </p:spPr>
        <p:txBody>
          <a:bodyPr anchor="ctr"/>
          <a:lstStyle/>
          <a:p>
            <a:endParaRPr lang="ko-KR" altLang="ko-KR" b="0">
              <a:latin typeface="굴림" pitchFamily="50" charset="-127"/>
              <a:ea typeface="굴림" pitchFamily="50" charset="-127"/>
            </a:endParaRPr>
          </a:p>
        </p:txBody>
      </p:sp>
      <p:sp>
        <p:nvSpPr>
          <p:cNvPr id="26691" name="TextBox 90"/>
          <p:cNvSpPr txBox="1">
            <a:spLocks noChangeArrowheads="1"/>
          </p:cNvSpPr>
          <p:nvPr/>
        </p:nvSpPr>
        <p:spPr bwMode="auto">
          <a:xfrm>
            <a:off x="8318500" y="4343400"/>
            <a:ext cx="787400" cy="590550"/>
          </a:xfrm>
          <a:prstGeom prst="rect">
            <a:avLst/>
          </a:prstGeom>
          <a:noFill/>
          <a:ln w="9525">
            <a:noFill/>
            <a:miter lim="800000"/>
            <a:headEnd/>
            <a:tailEnd/>
          </a:ln>
        </p:spPr>
        <p:txBody>
          <a:bodyPr wrap="none">
            <a:spAutoFit/>
          </a:bodyPr>
          <a:lstStyle/>
          <a:p>
            <a:r>
              <a:rPr lang="en-US" altLang="ko-KR">
                <a:solidFill>
                  <a:srgbClr val="FF0000"/>
                </a:solidFill>
                <a:ea typeface="굴림" pitchFamily="50" charset="-127"/>
              </a:rPr>
              <a:t>Over-</a:t>
            </a:r>
          </a:p>
          <a:p>
            <a:r>
              <a:rPr lang="en-US" altLang="ko-KR">
                <a:solidFill>
                  <a:srgbClr val="FF0000"/>
                </a:solidFill>
                <a:ea typeface="굴림" pitchFamily="50" charset="-127"/>
              </a:rPr>
              <a:t>flow</a:t>
            </a:r>
            <a:endParaRPr lang="ko-KR" altLang="en-US">
              <a:solidFill>
                <a:srgbClr val="FF0000"/>
              </a:solidFill>
              <a:ea typeface="굴림"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checkerboard(across)">
                                      <p:cBhvr>
                                        <p:cTn id="7" dur="500"/>
                                        <p:tgtEl>
                                          <p:spTgt spid="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슬라이드 번호 개체 틀 1"/>
          <p:cNvSpPr>
            <a:spLocks noGrp="1"/>
          </p:cNvSpPr>
          <p:nvPr>
            <p:ph type="sldNum" sz="quarter" idx="11"/>
          </p:nvPr>
        </p:nvSpPr>
        <p:spPr>
          <a:xfrm>
            <a:off x="933450" y="5759450"/>
            <a:ext cx="1500188" cy="249238"/>
          </a:xfrm>
          <a:noFill/>
        </p:spPr>
        <p:txBody>
          <a:bodyPr/>
          <a:lstStyle/>
          <a:p>
            <a:pPr algn="l" eaLnBrk="0" hangingPunct="0">
              <a:lnSpc>
                <a:spcPct val="90000"/>
              </a:lnSpc>
              <a:spcBef>
                <a:spcPct val="50000"/>
              </a:spcBef>
            </a:pPr>
            <a:fld id="{66FC28D8-2361-46A9-BCAE-07C780D5C44D}" type="slidenum">
              <a:rPr lang="en-US" altLang="ko-KR" sz="1000" b="1" smtClean="0">
                <a:latin typeface="Avant Garde" charset="0"/>
              </a:rPr>
              <a:pPr algn="l" eaLnBrk="0" hangingPunct="0">
                <a:lnSpc>
                  <a:spcPct val="90000"/>
                </a:lnSpc>
                <a:spcBef>
                  <a:spcPct val="50000"/>
                </a:spcBef>
              </a:pPr>
              <a:t>27</a:t>
            </a:fld>
            <a:endParaRPr lang="en-US" altLang="ko-KR" sz="1000" b="1" smtClean="0">
              <a:latin typeface="Avant Garde" charset="0"/>
            </a:endParaRPr>
          </a:p>
        </p:txBody>
      </p:sp>
      <p:sp>
        <p:nvSpPr>
          <p:cNvPr id="27651" name="슬라이드 번호 개체 틀 3"/>
          <p:cNvSpPr txBox="1">
            <a:spLocks noGrp="1"/>
          </p:cNvSpPr>
          <p:nvPr/>
        </p:nvSpPr>
        <p:spPr bwMode="auto">
          <a:xfrm>
            <a:off x="8143875" y="0"/>
            <a:ext cx="1000125" cy="323850"/>
          </a:xfrm>
          <a:prstGeom prst="rect">
            <a:avLst/>
          </a:prstGeom>
          <a:noFill/>
          <a:ln w="9525">
            <a:noFill/>
            <a:miter lim="800000"/>
            <a:headEnd/>
            <a:tailEnd/>
          </a:ln>
        </p:spPr>
        <p:txBody>
          <a:bodyPr anchor="ctr"/>
          <a:lstStyle/>
          <a:p>
            <a:fld id="{51880C04-B861-4CC5-9769-34052529B145}" type="slidenum">
              <a:rPr lang="en-US" altLang="ko-KR" b="0">
                <a:solidFill>
                  <a:srgbClr val="FFFFFF"/>
                </a:solidFill>
                <a:latin typeface="Arial" charset="0"/>
                <a:ea typeface="굴림" pitchFamily="50" charset="-127"/>
                <a:cs typeface="Arial" charset="0"/>
              </a:rPr>
              <a:pPr/>
              <a:t>27</a:t>
            </a:fld>
            <a:endParaRPr lang="en-US" altLang="ko-KR" b="0">
              <a:solidFill>
                <a:srgbClr val="FFFFFF"/>
              </a:solidFill>
              <a:latin typeface="Arial" charset="0"/>
              <a:ea typeface="굴림" pitchFamily="50" charset="-127"/>
              <a:cs typeface="Arial" charset="0"/>
            </a:endParaRPr>
          </a:p>
        </p:txBody>
      </p:sp>
      <p:sp>
        <p:nvSpPr>
          <p:cNvPr id="11268" name="AutoShape 2"/>
          <p:cNvSpPr>
            <a:spLocks noGrp="1" noChangeArrowheads="1"/>
          </p:cNvSpPr>
          <p:nvPr>
            <p:ph type="title" idx="4294967295"/>
          </p:nvPr>
        </p:nvSpPr>
        <p:spPr>
          <a:xfrm>
            <a:off x="261938" y="96838"/>
            <a:ext cx="8636000" cy="788987"/>
          </a:xfrm>
        </p:spPr>
        <p:txBody>
          <a:bodyPr tIns="0" bIns="0"/>
          <a:lstStyle/>
          <a:p>
            <a:pPr eaLnBrk="1" hangingPunct="1">
              <a:defRPr/>
            </a:pPr>
            <a:r>
              <a:rPr lang="en-US" altLang="ko-KR" sz="2800">
                <a:latin typeface="Arial" pitchFamily="34" charset="0"/>
                <a:cs typeface="Arial" pitchFamily="34" charset="0"/>
              </a:rPr>
              <a:t>An Example of Model Checking 2/2</a:t>
            </a:r>
            <a:br>
              <a:rPr lang="en-US" altLang="ko-KR" sz="2800">
                <a:latin typeface="Arial" pitchFamily="34" charset="0"/>
                <a:cs typeface="Arial" pitchFamily="34" charset="0"/>
              </a:rPr>
            </a:br>
            <a:r>
              <a:rPr lang="en-US" altLang="ko-KR" sz="2400">
                <a:latin typeface="Arial" pitchFamily="34" charset="0"/>
                <a:cs typeface="Arial" pitchFamily="34" charset="0"/>
              </a:rPr>
              <a:t>(</a:t>
            </a:r>
            <a:r>
              <a:rPr lang="en-US" altLang="ko-KR" sz="2400" i="1">
                <a:latin typeface="Arial" pitchFamily="34" charset="0"/>
                <a:cs typeface="Arial" pitchFamily="34" charset="0"/>
              </a:rPr>
              <a:t>checking </a:t>
            </a:r>
            <a:r>
              <a:rPr lang="en-US" altLang="ko-KR" sz="2400" i="1">
                <a:solidFill>
                  <a:srgbClr val="FF3300"/>
                </a:solidFill>
                <a:latin typeface="Arial" pitchFamily="34" charset="0"/>
                <a:cs typeface="Arial" pitchFamily="34" charset="0"/>
              </a:rPr>
              <a:t>every possible</a:t>
            </a:r>
            <a:r>
              <a:rPr lang="en-US" altLang="ko-KR" sz="2400" i="1">
                <a:latin typeface="Arial" pitchFamily="34" charset="0"/>
                <a:cs typeface="Arial" pitchFamily="34" charset="0"/>
              </a:rPr>
              <a:t> thread scheduling )</a:t>
            </a:r>
          </a:p>
        </p:txBody>
      </p:sp>
      <p:sp>
        <p:nvSpPr>
          <p:cNvPr id="27653" name="Text Box 3"/>
          <p:cNvSpPr txBox="1">
            <a:spLocks noChangeArrowheads="1"/>
          </p:cNvSpPr>
          <p:nvPr/>
        </p:nvSpPr>
        <p:spPr bwMode="auto">
          <a:xfrm>
            <a:off x="250825" y="1185863"/>
            <a:ext cx="3816350" cy="4695825"/>
          </a:xfrm>
          <a:prstGeom prst="rect">
            <a:avLst/>
          </a:prstGeom>
          <a:noFill/>
          <a:ln w="9525">
            <a:noFill/>
            <a:miter lim="800000"/>
            <a:headEnd/>
            <a:tailEnd/>
          </a:ln>
        </p:spPr>
        <p:txBody>
          <a:bodyPr>
            <a:spAutoFit/>
          </a:bodyPr>
          <a:lstStyle/>
          <a:p>
            <a:pPr defTabSz="762000">
              <a:lnSpc>
                <a:spcPct val="30000"/>
              </a:lnSpc>
              <a:spcBef>
                <a:spcPct val="50000"/>
              </a:spcBef>
            </a:pPr>
            <a:r>
              <a:rPr lang="en-US" altLang="ko-KR" sz="1600" b="0">
                <a:solidFill>
                  <a:srgbClr val="660066"/>
                </a:solidFill>
                <a:ea typeface="돋움" pitchFamily="50" charset="-127"/>
                <a:cs typeface="Arial" charset="0"/>
              </a:rPr>
              <a:t>char cnt=0,x=0,y=0,z=0;</a:t>
            </a: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r>
              <a:rPr lang="en-US" altLang="ko-KR" sz="1600" b="0">
                <a:solidFill>
                  <a:srgbClr val="660066"/>
                </a:solidFill>
                <a:ea typeface="돋움" pitchFamily="50" charset="-127"/>
                <a:cs typeface="Arial" charset="0"/>
              </a:rPr>
              <a:t>void process() {       </a:t>
            </a:r>
          </a:p>
          <a:p>
            <a:pPr defTabSz="762000">
              <a:lnSpc>
                <a:spcPct val="30000"/>
              </a:lnSpc>
              <a:spcBef>
                <a:spcPct val="50000"/>
              </a:spcBef>
            </a:pPr>
            <a:r>
              <a:rPr lang="en-US" altLang="ko-KR" sz="1600" b="0">
                <a:solidFill>
                  <a:srgbClr val="660066"/>
                </a:solidFill>
                <a:ea typeface="돋움" pitchFamily="50" charset="-127"/>
                <a:cs typeface="Arial" charset="0"/>
              </a:rPr>
              <a:t>        char me = _pid +1; /* me is 1 or 2*/</a:t>
            </a:r>
          </a:p>
          <a:p>
            <a:pPr defTabSz="762000">
              <a:lnSpc>
                <a:spcPct val="30000"/>
              </a:lnSpc>
              <a:spcBef>
                <a:spcPct val="50000"/>
              </a:spcBef>
            </a:pPr>
            <a:r>
              <a:rPr lang="en-US" altLang="ko-KR" sz="1600" b="0">
                <a:solidFill>
                  <a:srgbClr val="660066"/>
                </a:solidFill>
                <a:ea typeface="돋움" pitchFamily="50" charset="-127"/>
                <a:cs typeface="Arial" charset="0"/>
              </a:rPr>
              <a:t>again:</a:t>
            </a:r>
          </a:p>
          <a:p>
            <a:pPr lvl="1" defTabSz="762000">
              <a:lnSpc>
                <a:spcPct val="30000"/>
              </a:lnSpc>
              <a:spcBef>
                <a:spcPct val="50000"/>
              </a:spcBef>
            </a:pPr>
            <a:r>
              <a:rPr lang="en-US" altLang="ko-KR" sz="1600" b="0">
                <a:solidFill>
                  <a:srgbClr val="660066"/>
                </a:solidFill>
                <a:ea typeface="돋움" pitchFamily="50" charset="-127"/>
                <a:cs typeface="Arial" charset="0"/>
              </a:rPr>
              <a:t>x = me;</a:t>
            </a:r>
          </a:p>
          <a:p>
            <a:pPr lvl="1" defTabSz="762000">
              <a:lnSpc>
                <a:spcPct val="30000"/>
              </a:lnSpc>
              <a:spcBef>
                <a:spcPct val="50000"/>
              </a:spcBef>
            </a:pPr>
            <a:r>
              <a:rPr lang="en-US" altLang="ko-KR" sz="1600" b="0">
                <a:solidFill>
                  <a:srgbClr val="660066"/>
                </a:solidFill>
                <a:ea typeface="돋움" pitchFamily="50" charset="-127"/>
                <a:cs typeface="Arial" charset="0"/>
              </a:rPr>
              <a:t>If (y ==0 || y== me) ;</a:t>
            </a:r>
          </a:p>
          <a:p>
            <a:pPr lvl="1" defTabSz="762000">
              <a:lnSpc>
                <a:spcPct val="30000"/>
              </a:lnSpc>
              <a:spcBef>
                <a:spcPct val="50000"/>
              </a:spcBef>
            </a:pPr>
            <a:r>
              <a:rPr lang="en-US" altLang="ko-KR" sz="1600" b="0">
                <a:solidFill>
                  <a:srgbClr val="660066"/>
                </a:solidFill>
                <a:ea typeface="돋움" pitchFamily="50" charset="-127"/>
                <a:cs typeface="Arial" charset="0"/>
              </a:rPr>
              <a:t>else goto again;</a:t>
            </a:r>
          </a:p>
          <a:p>
            <a:pPr lvl="1" defTabSz="762000">
              <a:lnSpc>
                <a:spcPct val="30000"/>
              </a:lnSpc>
              <a:spcBef>
                <a:spcPct val="50000"/>
              </a:spcBef>
            </a:pPr>
            <a:endParaRPr lang="en-US" altLang="ko-KR" sz="1600" b="0">
              <a:solidFill>
                <a:srgbClr val="660066"/>
              </a:solidFill>
              <a:ea typeface="돋움" pitchFamily="50" charset="-127"/>
              <a:cs typeface="Arial" charset="0"/>
            </a:endParaRPr>
          </a:p>
          <a:p>
            <a:pPr lvl="1" defTabSz="762000">
              <a:lnSpc>
                <a:spcPct val="30000"/>
              </a:lnSpc>
              <a:spcBef>
                <a:spcPct val="50000"/>
              </a:spcBef>
            </a:pPr>
            <a:r>
              <a:rPr lang="en-US" altLang="ko-KR" sz="1600" b="0">
                <a:solidFill>
                  <a:srgbClr val="660066"/>
                </a:solidFill>
                <a:ea typeface="돋움" pitchFamily="50" charset="-127"/>
                <a:cs typeface="Arial" charset="0"/>
              </a:rPr>
              <a:t>z =me;</a:t>
            </a:r>
          </a:p>
          <a:p>
            <a:pPr lvl="1" defTabSz="762000">
              <a:lnSpc>
                <a:spcPct val="30000"/>
              </a:lnSpc>
              <a:spcBef>
                <a:spcPct val="50000"/>
              </a:spcBef>
            </a:pPr>
            <a:r>
              <a:rPr lang="en-US" altLang="ko-KR" sz="1600" b="0">
                <a:solidFill>
                  <a:srgbClr val="660066"/>
                </a:solidFill>
                <a:ea typeface="돋움" pitchFamily="50" charset="-127"/>
                <a:cs typeface="Arial" charset="0"/>
              </a:rPr>
              <a:t>If (</a:t>
            </a:r>
            <a:r>
              <a:rPr lang="en-US" altLang="ko-KR" sz="1600" b="0">
                <a:solidFill>
                  <a:srgbClr val="660066"/>
                </a:solidFill>
                <a:ea typeface="돋움" pitchFamily="50" charset="-127"/>
                <a:cs typeface="Arial" charset="0"/>
                <a:sym typeface="Wingdings" pitchFamily="2" charset="2"/>
              </a:rPr>
              <a:t>x == me) ;</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else goto again;</a:t>
            </a:r>
          </a:p>
          <a:p>
            <a:pPr lvl="1" defTabSz="762000">
              <a:lnSpc>
                <a:spcPct val="30000"/>
              </a:lnSpc>
              <a:spcBef>
                <a:spcPct val="50000"/>
              </a:spcBef>
            </a:pPr>
            <a:endParaRPr lang="en-US" altLang="ko-KR" sz="1600" b="0">
              <a:solidFill>
                <a:srgbClr val="660066"/>
              </a:solidFill>
              <a:ea typeface="돋움" pitchFamily="50" charset="-127"/>
              <a:cs typeface="Arial" charset="0"/>
              <a:sym typeface="Wingdings" pitchFamily="2" charset="2"/>
            </a:endParaRP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y=me;</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If(z==me);</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else goto again;</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 </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 enter critical section */</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cnt++;</a:t>
            </a:r>
          </a:p>
          <a:p>
            <a:pPr lvl="1" defTabSz="762000">
              <a:lnSpc>
                <a:spcPct val="30000"/>
              </a:lnSpc>
              <a:spcBef>
                <a:spcPct val="50000"/>
              </a:spcBef>
            </a:pPr>
            <a:r>
              <a:rPr lang="en-US" altLang="ko-KR" sz="1600" b="0">
                <a:solidFill>
                  <a:srgbClr val="FF5050"/>
                </a:solidFill>
                <a:ea typeface="돋움" pitchFamily="50" charset="-127"/>
                <a:cs typeface="Arial" charset="0"/>
                <a:sym typeface="Wingdings" pitchFamily="2" charset="2"/>
              </a:rPr>
              <a:t>assert( cnt ==1); </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cnt --;</a:t>
            </a:r>
          </a:p>
          <a:p>
            <a:pPr lvl="1"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goto again;</a:t>
            </a:r>
          </a:p>
          <a:p>
            <a:pPr defTabSz="762000">
              <a:lnSpc>
                <a:spcPct val="30000"/>
              </a:lnSpc>
              <a:spcBef>
                <a:spcPct val="50000"/>
              </a:spcBef>
            </a:pPr>
            <a:r>
              <a:rPr lang="en-US" altLang="ko-KR" sz="1600" b="0">
                <a:solidFill>
                  <a:srgbClr val="660066"/>
                </a:solidFill>
                <a:ea typeface="돋움" pitchFamily="50" charset="-127"/>
                <a:cs typeface="Arial" charset="0"/>
                <a:sym typeface="Wingdings" pitchFamily="2" charset="2"/>
              </a:rPr>
              <a:t>}</a:t>
            </a: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p:txBody>
      </p:sp>
      <p:sp>
        <p:nvSpPr>
          <p:cNvPr id="27654" name="Line 4"/>
          <p:cNvSpPr>
            <a:spLocks noChangeShapeType="1"/>
          </p:cNvSpPr>
          <p:nvPr/>
        </p:nvSpPr>
        <p:spPr bwMode="auto">
          <a:xfrm>
            <a:off x="4211638" y="1098550"/>
            <a:ext cx="0" cy="4800600"/>
          </a:xfrm>
          <a:prstGeom prst="line">
            <a:avLst/>
          </a:prstGeom>
          <a:noFill/>
          <a:ln w="9525">
            <a:solidFill>
              <a:srgbClr val="000000"/>
            </a:solidFill>
            <a:round/>
            <a:headEnd/>
            <a:tailEnd/>
          </a:ln>
        </p:spPr>
        <p:txBody>
          <a:bodyPr/>
          <a:lstStyle/>
          <a:p>
            <a:endParaRPr lang="ko-KR" altLang="en-US"/>
          </a:p>
        </p:txBody>
      </p:sp>
      <p:sp>
        <p:nvSpPr>
          <p:cNvPr id="27655" name="Rectangle 5"/>
          <p:cNvSpPr>
            <a:spLocks noChangeArrowheads="1"/>
          </p:cNvSpPr>
          <p:nvPr/>
        </p:nvSpPr>
        <p:spPr bwMode="auto">
          <a:xfrm>
            <a:off x="2051050" y="5214938"/>
            <a:ext cx="2016125" cy="512762"/>
          </a:xfrm>
          <a:prstGeom prst="rect">
            <a:avLst/>
          </a:prstGeom>
          <a:noFill/>
          <a:ln w="9525">
            <a:noFill/>
            <a:miter lim="800000"/>
            <a:headEnd/>
            <a:tailEnd/>
          </a:ln>
        </p:spPr>
        <p:txBody>
          <a:bodyPr wrap="none" anchor="ctr"/>
          <a:lstStyle/>
          <a:p>
            <a:pPr algn="ctr" defTabSz="762000"/>
            <a:r>
              <a:rPr lang="en-US" altLang="ko-KR" b="0" i="1">
                <a:solidFill>
                  <a:srgbClr val="660066"/>
                </a:solidFill>
                <a:ea typeface="돋움" pitchFamily="50" charset="-127"/>
                <a:cs typeface="Arial" charset="0"/>
              </a:rPr>
              <a:t>Mutual</a:t>
            </a:r>
          </a:p>
          <a:p>
            <a:pPr algn="ctr" defTabSz="762000"/>
            <a:r>
              <a:rPr lang="en-US" altLang="ko-KR" b="0" i="1">
                <a:solidFill>
                  <a:srgbClr val="660066"/>
                </a:solidFill>
                <a:ea typeface="돋움" pitchFamily="50" charset="-127"/>
                <a:cs typeface="Arial" charset="0"/>
              </a:rPr>
              <a:t>Exclusion</a:t>
            </a:r>
          </a:p>
          <a:p>
            <a:pPr algn="ctr" defTabSz="762000"/>
            <a:r>
              <a:rPr lang="en-US" altLang="ko-KR" b="0" i="1">
                <a:solidFill>
                  <a:srgbClr val="660066"/>
                </a:solidFill>
                <a:ea typeface="돋움" pitchFamily="50" charset="-127"/>
                <a:cs typeface="Arial" charset="0"/>
              </a:rPr>
              <a:t>Algorithm</a:t>
            </a:r>
          </a:p>
        </p:txBody>
      </p:sp>
      <p:sp>
        <p:nvSpPr>
          <p:cNvPr id="27656" name="Text Box 8"/>
          <p:cNvSpPr txBox="1">
            <a:spLocks noChangeArrowheads="1"/>
          </p:cNvSpPr>
          <p:nvPr/>
        </p:nvSpPr>
        <p:spPr bwMode="auto">
          <a:xfrm>
            <a:off x="2849563" y="4513263"/>
            <a:ext cx="782637" cy="479425"/>
          </a:xfrm>
          <a:prstGeom prst="rect">
            <a:avLst/>
          </a:prstGeom>
          <a:noFill/>
          <a:ln w="12700" algn="ctr">
            <a:noFill/>
            <a:miter lim="800000"/>
            <a:headEnd/>
            <a:tailEnd/>
          </a:ln>
        </p:spPr>
        <p:txBody>
          <a:bodyPr wrap="none">
            <a:spAutoFit/>
          </a:bodyPr>
          <a:lstStyle/>
          <a:p>
            <a:r>
              <a:rPr lang="en-US" altLang="ko-KR" sz="1400" b="0" i="1">
                <a:solidFill>
                  <a:srgbClr val="FF3300"/>
                </a:solidFill>
                <a:ea typeface="굴림" pitchFamily="50" charset="-127"/>
                <a:cs typeface="Arial" charset="0"/>
              </a:rPr>
              <a:t>Critical </a:t>
            </a:r>
          </a:p>
          <a:p>
            <a:r>
              <a:rPr lang="en-US" altLang="ko-KR" sz="1400" b="0" i="1">
                <a:solidFill>
                  <a:srgbClr val="FF3300"/>
                </a:solidFill>
                <a:ea typeface="굴림" pitchFamily="50" charset="-127"/>
                <a:cs typeface="Arial" charset="0"/>
              </a:rPr>
              <a:t>section</a:t>
            </a:r>
          </a:p>
        </p:txBody>
      </p:sp>
      <p:sp>
        <p:nvSpPr>
          <p:cNvPr id="27657" name="Text Box 9"/>
          <p:cNvSpPr txBox="1">
            <a:spLocks noChangeArrowheads="1"/>
          </p:cNvSpPr>
          <p:nvPr/>
        </p:nvSpPr>
        <p:spPr bwMode="auto">
          <a:xfrm>
            <a:off x="2849563" y="2105025"/>
            <a:ext cx="892175" cy="481013"/>
          </a:xfrm>
          <a:prstGeom prst="rect">
            <a:avLst/>
          </a:prstGeom>
          <a:noFill/>
          <a:ln w="12700" algn="ctr">
            <a:noFill/>
            <a:miter lim="800000"/>
            <a:headEnd/>
            <a:tailEnd/>
          </a:ln>
        </p:spPr>
        <p:txBody>
          <a:bodyPr wrap="none">
            <a:spAutoFit/>
          </a:bodyPr>
          <a:lstStyle/>
          <a:p>
            <a:r>
              <a:rPr lang="en-US" altLang="ko-KR" sz="1400" b="0" i="1">
                <a:solidFill>
                  <a:schemeClr val="accent2"/>
                </a:solidFill>
                <a:ea typeface="굴림" pitchFamily="50" charset="-127"/>
                <a:cs typeface="Arial" charset="0"/>
              </a:rPr>
              <a:t>Software</a:t>
            </a:r>
          </a:p>
          <a:p>
            <a:r>
              <a:rPr lang="en-US" altLang="ko-KR" sz="1400" b="0" i="1">
                <a:solidFill>
                  <a:schemeClr val="accent2"/>
                </a:solidFill>
                <a:ea typeface="굴림" pitchFamily="50" charset="-127"/>
                <a:cs typeface="Arial" charset="0"/>
              </a:rPr>
              <a:t>locks</a:t>
            </a:r>
          </a:p>
        </p:txBody>
      </p:sp>
      <p:grpSp>
        <p:nvGrpSpPr>
          <p:cNvPr id="2" name="Group 10"/>
          <p:cNvGrpSpPr>
            <a:grpSpLocks/>
          </p:cNvGrpSpPr>
          <p:nvPr/>
        </p:nvGrpSpPr>
        <p:grpSpPr bwMode="auto">
          <a:xfrm>
            <a:off x="4291013" y="1530350"/>
            <a:ext cx="4548187" cy="4105275"/>
            <a:chOff x="2703" y="1084"/>
            <a:chExt cx="2865" cy="2910"/>
          </a:xfrm>
        </p:grpSpPr>
        <p:sp>
          <p:nvSpPr>
            <p:cNvPr id="27662" name="Text Box 11"/>
            <p:cNvSpPr txBox="1">
              <a:spLocks noChangeArrowheads="1"/>
            </p:cNvSpPr>
            <p:nvPr/>
          </p:nvSpPr>
          <p:spPr bwMode="auto">
            <a:xfrm>
              <a:off x="3024" y="1084"/>
              <a:ext cx="1180" cy="2910"/>
            </a:xfrm>
            <a:prstGeom prst="rect">
              <a:avLst/>
            </a:prstGeom>
            <a:noFill/>
            <a:ln w="9525">
              <a:noFill/>
              <a:miter lim="800000"/>
              <a:headEnd/>
              <a:tailEnd/>
            </a:ln>
          </p:spPr>
          <p:txBody>
            <a:bodyPr>
              <a:spAutoFit/>
            </a:bodyPr>
            <a:lstStyle/>
            <a:p>
              <a:pPr defTabSz="762000">
                <a:lnSpc>
                  <a:spcPct val="30000"/>
                </a:lnSpc>
                <a:spcBef>
                  <a:spcPct val="50000"/>
                </a:spcBef>
              </a:pPr>
              <a:r>
                <a:rPr lang="en-US" altLang="ko-KR" sz="1600" b="0" i="1">
                  <a:solidFill>
                    <a:srgbClr val="660066"/>
                  </a:solidFill>
                  <a:ea typeface="돋움" pitchFamily="50" charset="-127"/>
                  <a:cs typeface="Arial" charset="0"/>
                </a:rPr>
                <a:t>Process 0</a:t>
              </a:r>
            </a:p>
            <a:p>
              <a:pPr defTabSz="762000">
                <a:lnSpc>
                  <a:spcPct val="30000"/>
                </a:lnSpc>
                <a:spcBef>
                  <a:spcPct val="50000"/>
                </a:spcBef>
              </a:pPr>
              <a:endParaRPr lang="en-US" altLang="ko-KR" sz="1600" b="0" i="1">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r>
                <a:rPr lang="en-US" altLang="ko-KR" sz="1600" b="0">
                  <a:solidFill>
                    <a:srgbClr val="660066"/>
                  </a:solidFill>
                  <a:ea typeface="돋움" pitchFamily="50" charset="-127"/>
                  <a:cs typeface="Arial" charset="0"/>
                </a:rPr>
                <a:t>x = 1</a:t>
              </a:r>
            </a:p>
            <a:p>
              <a:pPr defTabSz="762000">
                <a:lnSpc>
                  <a:spcPct val="30000"/>
                </a:lnSpc>
                <a:spcBef>
                  <a:spcPct val="50000"/>
                </a:spcBef>
              </a:pPr>
              <a:r>
                <a:rPr lang="en-US" altLang="ko-KR" sz="1600" b="0">
                  <a:solidFill>
                    <a:srgbClr val="660066"/>
                  </a:solidFill>
                  <a:ea typeface="돋움" pitchFamily="50" charset="-127"/>
                  <a:cs typeface="Arial" charset="0"/>
                </a:rPr>
                <a:t>y==0 || y == 1</a:t>
              </a: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r>
                <a:rPr lang="en-US" altLang="ko-KR" sz="1600" b="0">
                  <a:solidFill>
                    <a:srgbClr val="660066"/>
                  </a:solidFill>
                  <a:ea typeface="돋움" pitchFamily="50" charset="-127"/>
                  <a:cs typeface="Arial" charset="0"/>
                </a:rPr>
                <a:t>z = 1</a:t>
              </a:r>
            </a:p>
            <a:p>
              <a:pPr defTabSz="762000">
                <a:lnSpc>
                  <a:spcPct val="30000"/>
                </a:lnSpc>
                <a:spcBef>
                  <a:spcPct val="50000"/>
                </a:spcBef>
              </a:pPr>
              <a:r>
                <a:rPr lang="en-US" altLang="ko-KR" sz="1600" b="0">
                  <a:solidFill>
                    <a:srgbClr val="660066"/>
                  </a:solidFill>
                  <a:ea typeface="돋움" pitchFamily="50" charset="-127"/>
                  <a:cs typeface="Arial" charset="0"/>
                </a:rPr>
                <a:t>x==1</a:t>
              </a:r>
            </a:p>
            <a:p>
              <a:pPr defTabSz="762000">
                <a:lnSpc>
                  <a:spcPct val="30000"/>
                </a:lnSpc>
                <a:spcBef>
                  <a:spcPct val="50000"/>
                </a:spcBef>
              </a:pPr>
              <a:r>
                <a:rPr lang="en-US" altLang="ko-KR" sz="1600" b="0">
                  <a:solidFill>
                    <a:srgbClr val="660066"/>
                  </a:solidFill>
                  <a:ea typeface="돋움" pitchFamily="50" charset="-127"/>
                  <a:cs typeface="Arial" charset="0"/>
                </a:rPr>
                <a:t>y = 1</a:t>
              </a:r>
            </a:p>
            <a:p>
              <a:pPr defTabSz="762000">
                <a:lnSpc>
                  <a:spcPct val="30000"/>
                </a:lnSpc>
                <a:spcBef>
                  <a:spcPct val="50000"/>
                </a:spcBef>
              </a:pPr>
              <a:r>
                <a:rPr lang="en-US" altLang="ko-KR" sz="1600" b="0">
                  <a:solidFill>
                    <a:srgbClr val="660066"/>
                  </a:solidFill>
                  <a:ea typeface="돋움" pitchFamily="50" charset="-127"/>
                  <a:cs typeface="Arial" charset="0"/>
                </a:rPr>
                <a:t>z == 1</a:t>
              </a:r>
            </a:p>
            <a:p>
              <a:pPr defTabSz="762000">
                <a:lnSpc>
                  <a:spcPct val="30000"/>
                </a:lnSpc>
                <a:spcBef>
                  <a:spcPct val="50000"/>
                </a:spcBef>
              </a:pPr>
              <a:r>
                <a:rPr lang="en-US" altLang="ko-KR" sz="1600" b="0">
                  <a:solidFill>
                    <a:srgbClr val="660066"/>
                  </a:solidFill>
                  <a:ea typeface="돋움" pitchFamily="50" charset="-127"/>
                  <a:cs typeface="Arial" charset="0"/>
                </a:rPr>
                <a:t>cnt++</a:t>
              </a: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p:txBody>
        </p:sp>
        <p:sp>
          <p:nvSpPr>
            <p:cNvPr id="27663" name="Text Box 12"/>
            <p:cNvSpPr txBox="1">
              <a:spLocks noChangeArrowheads="1"/>
            </p:cNvSpPr>
            <p:nvPr/>
          </p:nvSpPr>
          <p:spPr bwMode="auto">
            <a:xfrm>
              <a:off x="4388" y="1084"/>
              <a:ext cx="1180" cy="1653"/>
            </a:xfrm>
            <a:prstGeom prst="rect">
              <a:avLst/>
            </a:prstGeom>
            <a:noFill/>
            <a:ln w="9525">
              <a:noFill/>
              <a:miter lim="800000"/>
              <a:headEnd/>
              <a:tailEnd/>
            </a:ln>
          </p:spPr>
          <p:txBody>
            <a:bodyPr>
              <a:spAutoFit/>
            </a:bodyPr>
            <a:lstStyle/>
            <a:p>
              <a:pPr defTabSz="762000">
                <a:lnSpc>
                  <a:spcPct val="30000"/>
                </a:lnSpc>
                <a:spcBef>
                  <a:spcPct val="50000"/>
                </a:spcBef>
              </a:pPr>
              <a:r>
                <a:rPr lang="en-US" altLang="ko-KR" sz="1600" b="0" i="1">
                  <a:solidFill>
                    <a:srgbClr val="660066"/>
                  </a:solidFill>
                  <a:ea typeface="돋움" pitchFamily="50" charset="-127"/>
                  <a:cs typeface="Arial" charset="0"/>
                </a:rPr>
                <a:t>Process 1</a:t>
              </a:r>
            </a:p>
            <a:p>
              <a:pPr defTabSz="762000">
                <a:lnSpc>
                  <a:spcPct val="30000"/>
                </a:lnSpc>
                <a:spcBef>
                  <a:spcPct val="50000"/>
                </a:spcBef>
              </a:pPr>
              <a:r>
                <a:rPr lang="en-US" altLang="ko-KR" sz="1600" b="0">
                  <a:solidFill>
                    <a:srgbClr val="660066"/>
                  </a:solidFill>
                  <a:ea typeface="돋움" pitchFamily="50" charset="-127"/>
                  <a:cs typeface="Arial" charset="0"/>
                </a:rPr>
                <a:t>x = 2</a:t>
              </a:r>
            </a:p>
            <a:p>
              <a:pPr defTabSz="762000">
                <a:lnSpc>
                  <a:spcPct val="30000"/>
                </a:lnSpc>
                <a:spcBef>
                  <a:spcPct val="50000"/>
                </a:spcBef>
              </a:pPr>
              <a:r>
                <a:rPr lang="en-US" altLang="ko-KR" sz="1600" b="0">
                  <a:solidFill>
                    <a:srgbClr val="660066"/>
                  </a:solidFill>
                  <a:ea typeface="돋움" pitchFamily="50" charset="-127"/>
                  <a:cs typeface="Arial" charset="0"/>
                </a:rPr>
                <a:t>y==0 || y ==2</a:t>
              </a:r>
            </a:p>
            <a:p>
              <a:pPr defTabSz="762000">
                <a:lnSpc>
                  <a:spcPct val="30000"/>
                </a:lnSpc>
                <a:spcBef>
                  <a:spcPct val="50000"/>
                </a:spcBef>
              </a:pPr>
              <a:r>
                <a:rPr lang="en-US" altLang="ko-KR" sz="1600" b="0">
                  <a:solidFill>
                    <a:srgbClr val="660066"/>
                  </a:solidFill>
                  <a:ea typeface="돋움" pitchFamily="50" charset="-127"/>
                  <a:cs typeface="Arial" charset="0"/>
                </a:rPr>
                <a:t>z = 2</a:t>
              </a:r>
            </a:p>
            <a:p>
              <a:pPr defTabSz="762000">
                <a:lnSpc>
                  <a:spcPct val="30000"/>
                </a:lnSpc>
                <a:spcBef>
                  <a:spcPct val="50000"/>
                </a:spcBef>
              </a:pPr>
              <a:r>
                <a:rPr lang="en-US" altLang="ko-KR" sz="1600" b="0">
                  <a:solidFill>
                    <a:srgbClr val="660066"/>
                  </a:solidFill>
                  <a:ea typeface="돋움" pitchFamily="50" charset="-127"/>
                  <a:cs typeface="Arial" charset="0"/>
                </a:rPr>
                <a:t>x==2</a:t>
              </a: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endParaRPr lang="en-US" altLang="ko-KR" sz="1600" b="0">
                <a:solidFill>
                  <a:srgbClr val="660066"/>
                </a:solidFill>
                <a:ea typeface="돋움" pitchFamily="50" charset="-127"/>
                <a:cs typeface="Arial" charset="0"/>
              </a:endParaRPr>
            </a:p>
            <a:p>
              <a:pPr defTabSz="762000">
                <a:lnSpc>
                  <a:spcPct val="30000"/>
                </a:lnSpc>
                <a:spcBef>
                  <a:spcPct val="50000"/>
                </a:spcBef>
              </a:pPr>
              <a:r>
                <a:rPr lang="en-US" altLang="ko-KR" sz="1600" b="0">
                  <a:solidFill>
                    <a:srgbClr val="660066"/>
                  </a:solidFill>
                  <a:ea typeface="돋움" pitchFamily="50" charset="-127"/>
                  <a:cs typeface="Arial" charset="0"/>
                </a:rPr>
                <a:t>y=2</a:t>
              </a:r>
            </a:p>
            <a:p>
              <a:pPr defTabSz="762000">
                <a:lnSpc>
                  <a:spcPct val="30000"/>
                </a:lnSpc>
                <a:spcBef>
                  <a:spcPct val="50000"/>
                </a:spcBef>
              </a:pPr>
              <a:r>
                <a:rPr lang="en-US" altLang="ko-KR" sz="1600" b="0">
                  <a:solidFill>
                    <a:srgbClr val="660066"/>
                  </a:solidFill>
                  <a:ea typeface="돋움" pitchFamily="50" charset="-127"/>
                  <a:cs typeface="Arial" charset="0"/>
                </a:rPr>
                <a:t>(z==2)</a:t>
              </a:r>
            </a:p>
            <a:p>
              <a:pPr defTabSz="762000">
                <a:lnSpc>
                  <a:spcPct val="30000"/>
                </a:lnSpc>
                <a:spcBef>
                  <a:spcPct val="50000"/>
                </a:spcBef>
              </a:pPr>
              <a:r>
                <a:rPr lang="en-US" altLang="ko-KR" sz="1600" b="0">
                  <a:solidFill>
                    <a:srgbClr val="660066"/>
                  </a:solidFill>
                  <a:ea typeface="돋움" pitchFamily="50" charset="-127"/>
                  <a:cs typeface="Arial" charset="0"/>
                </a:rPr>
                <a:t>cnt++</a:t>
              </a:r>
            </a:p>
            <a:p>
              <a:pPr defTabSz="762000">
                <a:lnSpc>
                  <a:spcPct val="30000"/>
                </a:lnSpc>
                <a:spcBef>
                  <a:spcPct val="50000"/>
                </a:spcBef>
              </a:pPr>
              <a:endParaRPr lang="en-US" altLang="ko-KR" sz="1600" b="0">
                <a:solidFill>
                  <a:srgbClr val="660066"/>
                </a:solidFill>
                <a:ea typeface="돋움" pitchFamily="50" charset="-127"/>
                <a:cs typeface="Arial" charset="0"/>
              </a:endParaRPr>
            </a:p>
          </p:txBody>
        </p:sp>
        <p:sp>
          <p:nvSpPr>
            <p:cNvPr id="27664" name="Rectangle 13"/>
            <p:cNvSpPr>
              <a:spLocks noChangeArrowheads="1"/>
            </p:cNvSpPr>
            <p:nvPr/>
          </p:nvSpPr>
          <p:spPr bwMode="auto">
            <a:xfrm>
              <a:off x="2703" y="3621"/>
              <a:ext cx="1270" cy="363"/>
            </a:xfrm>
            <a:prstGeom prst="rect">
              <a:avLst/>
            </a:prstGeom>
            <a:noFill/>
            <a:ln w="9525">
              <a:noFill/>
              <a:miter lim="800000"/>
              <a:headEnd/>
              <a:tailEnd/>
            </a:ln>
          </p:spPr>
          <p:txBody>
            <a:bodyPr wrap="none" anchor="ctr"/>
            <a:lstStyle/>
            <a:p>
              <a:pPr algn="ctr" defTabSz="762000"/>
              <a:r>
                <a:rPr lang="en-US" altLang="ko-KR" b="0" i="1">
                  <a:solidFill>
                    <a:srgbClr val="660066"/>
                  </a:solidFill>
                  <a:ea typeface="돋움" pitchFamily="50" charset="-127"/>
                  <a:cs typeface="Arial" charset="0"/>
                </a:rPr>
                <a:t>Counter</a:t>
              </a:r>
            </a:p>
            <a:p>
              <a:pPr algn="ctr" defTabSz="762000"/>
              <a:r>
                <a:rPr lang="en-US" altLang="ko-KR" b="0" i="1">
                  <a:solidFill>
                    <a:srgbClr val="660066"/>
                  </a:solidFill>
                  <a:ea typeface="돋움" pitchFamily="50" charset="-127"/>
                  <a:cs typeface="Arial" charset="0"/>
                </a:rPr>
                <a:t>Example</a:t>
              </a:r>
            </a:p>
          </p:txBody>
        </p:sp>
        <p:sp>
          <p:nvSpPr>
            <p:cNvPr id="27665" name="Line 14"/>
            <p:cNvSpPr>
              <a:spLocks noChangeShapeType="1"/>
            </p:cNvSpPr>
            <p:nvPr/>
          </p:nvSpPr>
          <p:spPr bwMode="auto">
            <a:xfrm flipH="1">
              <a:off x="3936" y="1660"/>
              <a:ext cx="432" cy="0"/>
            </a:xfrm>
            <a:prstGeom prst="line">
              <a:avLst/>
            </a:prstGeom>
            <a:noFill/>
            <a:ln w="12700">
              <a:solidFill>
                <a:srgbClr val="FF0000"/>
              </a:solidFill>
              <a:round/>
              <a:headEnd/>
              <a:tailEnd type="triangle" w="med" len="med"/>
            </a:ln>
          </p:spPr>
          <p:txBody>
            <a:bodyPr>
              <a:spAutoFit/>
            </a:bodyPr>
            <a:lstStyle/>
            <a:p>
              <a:endParaRPr lang="ko-KR" altLang="en-US"/>
            </a:p>
          </p:txBody>
        </p:sp>
        <p:sp>
          <p:nvSpPr>
            <p:cNvPr id="27666" name="Line 15"/>
            <p:cNvSpPr>
              <a:spLocks noChangeShapeType="1"/>
            </p:cNvSpPr>
            <p:nvPr/>
          </p:nvSpPr>
          <p:spPr bwMode="auto">
            <a:xfrm>
              <a:off x="3936" y="1996"/>
              <a:ext cx="432" cy="0"/>
            </a:xfrm>
            <a:prstGeom prst="line">
              <a:avLst/>
            </a:prstGeom>
            <a:noFill/>
            <a:ln w="12700">
              <a:solidFill>
                <a:srgbClr val="FF0000"/>
              </a:solidFill>
              <a:round/>
              <a:headEnd/>
              <a:tailEnd type="triangle" w="med" len="med"/>
            </a:ln>
          </p:spPr>
          <p:txBody>
            <a:bodyPr>
              <a:spAutoFit/>
            </a:bodyPr>
            <a:lstStyle/>
            <a:p>
              <a:endParaRPr lang="ko-KR" altLang="en-US"/>
            </a:p>
          </p:txBody>
        </p:sp>
        <p:sp>
          <p:nvSpPr>
            <p:cNvPr id="27667" name="Line 16"/>
            <p:cNvSpPr>
              <a:spLocks noChangeShapeType="1"/>
            </p:cNvSpPr>
            <p:nvPr/>
          </p:nvSpPr>
          <p:spPr bwMode="auto">
            <a:xfrm flipH="1">
              <a:off x="3936" y="2428"/>
              <a:ext cx="432" cy="0"/>
            </a:xfrm>
            <a:prstGeom prst="line">
              <a:avLst/>
            </a:prstGeom>
            <a:noFill/>
            <a:ln w="12700">
              <a:solidFill>
                <a:srgbClr val="FF0000"/>
              </a:solidFill>
              <a:round/>
              <a:headEnd/>
              <a:tailEnd type="triangle" w="med" len="med"/>
            </a:ln>
          </p:spPr>
          <p:txBody>
            <a:bodyPr>
              <a:spAutoFit/>
            </a:bodyPr>
            <a:lstStyle/>
            <a:p>
              <a:endParaRPr lang="ko-KR" altLang="en-US"/>
            </a:p>
          </p:txBody>
        </p:sp>
        <p:sp>
          <p:nvSpPr>
            <p:cNvPr id="27668" name="Line 17"/>
            <p:cNvSpPr>
              <a:spLocks noChangeShapeType="1"/>
            </p:cNvSpPr>
            <p:nvPr/>
          </p:nvSpPr>
          <p:spPr bwMode="auto">
            <a:xfrm flipH="1">
              <a:off x="4368" y="1228"/>
              <a:ext cx="0" cy="432"/>
            </a:xfrm>
            <a:prstGeom prst="line">
              <a:avLst/>
            </a:prstGeom>
            <a:noFill/>
            <a:ln w="12700">
              <a:solidFill>
                <a:srgbClr val="FF0000"/>
              </a:solidFill>
              <a:round/>
              <a:headEnd/>
              <a:tailEnd type="triangle" w="med" len="med"/>
            </a:ln>
          </p:spPr>
          <p:txBody>
            <a:bodyPr>
              <a:spAutoFit/>
            </a:bodyPr>
            <a:lstStyle/>
            <a:p>
              <a:endParaRPr lang="ko-KR" altLang="en-US"/>
            </a:p>
          </p:txBody>
        </p:sp>
        <p:sp>
          <p:nvSpPr>
            <p:cNvPr id="27669" name="Line 18"/>
            <p:cNvSpPr>
              <a:spLocks noChangeShapeType="1"/>
            </p:cNvSpPr>
            <p:nvPr/>
          </p:nvSpPr>
          <p:spPr bwMode="auto">
            <a:xfrm flipH="1">
              <a:off x="3936" y="1660"/>
              <a:ext cx="0" cy="336"/>
            </a:xfrm>
            <a:prstGeom prst="line">
              <a:avLst/>
            </a:prstGeom>
            <a:noFill/>
            <a:ln w="12700">
              <a:solidFill>
                <a:srgbClr val="FF0000"/>
              </a:solidFill>
              <a:round/>
              <a:headEnd/>
              <a:tailEnd type="triangle" w="med" len="med"/>
            </a:ln>
          </p:spPr>
          <p:txBody>
            <a:bodyPr>
              <a:spAutoFit/>
            </a:bodyPr>
            <a:lstStyle/>
            <a:p>
              <a:endParaRPr lang="ko-KR" altLang="en-US"/>
            </a:p>
          </p:txBody>
        </p:sp>
        <p:sp>
          <p:nvSpPr>
            <p:cNvPr id="27670" name="Line 19"/>
            <p:cNvSpPr>
              <a:spLocks noChangeShapeType="1"/>
            </p:cNvSpPr>
            <p:nvPr/>
          </p:nvSpPr>
          <p:spPr bwMode="auto">
            <a:xfrm flipH="1">
              <a:off x="4368" y="1996"/>
              <a:ext cx="0" cy="432"/>
            </a:xfrm>
            <a:prstGeom prst="line">
              <a:avLst/>
            </a:prstGeom>
            <a:noFill/>
            <a:ln w="12700">
              <a:solidFill>
                <a:srgbClr val="FF0000"/>
              </a:solidFill>
              <a:round/>
              <a:headEnd/>
              <a:tailEnd type="triangle" w="med" len="med"/>
            </a:ln>
          </p:spPr>
          <p:txBody>
            <a:bodyPr>
              <a:spAutoFit/>
            </a:bodyPr>
            <a:lstStyle/>
            <a:p>
              <a:endParaRPr lang="ko-KR" altLang="en-US"/>
            </a:p>
          </p:txBody>
        </p:sp>
        <p:sp>
          <p:nvSpPr>
            <p:cNvPr id="27671" name="Line 20"/>
            <p:cNvSpPr>
              <a:spLocks noChangeShapeType="1"/>
            </p:cNvSpPr>
            <p:nvPr/>
          </p:nvSpPr>
          <p:spPr bwMode="auto">
            <a:xfrm flipH="1">
              <a:off x="3936" y="2428"/>
              <a:ext cx="0" cy="624"/>
            </a:xfrm>
            <a:prstGeom prst="line">
              <a:avLst/>
            </a:prstGeom>
            <a:noFill/>
            <a:ln w="12700">
              <a:solidFill>
                <a:srgbClr val="FF0000"/>
              </a:solidFill>
              <a:round/>
              <a:headEnd/>
              <a:tailEnd type="triangle" w="med" len="med"/>
            </a:ln>
          </p:spPr>
          <p:txBody>
            <a:bodyPr>
              <a:spAutoFit/>
            </a:bodyPr>
            <a:lstStyle/>
            <a:p>
              <a:endParaRPr lang="ko-KR" altLang="en-US"/>
            </a:p>
          </p:txBody>
        </p:sp>
      </p:grpSp>
      <p:sp>
        <p:nvSpPr>
          <p:cNvPr id="27659" name="Text Box 21"/>
          <p:cNvSpPr txBox="1">
            <a:spLocks noChangeArrowheads="1"/>
          </p:cNvSpPr>
          <p:nvPr/>
        </p:nvSpPr>
        <p:spPr bwMode="auto">
          <a:xfrm>
            <a:off x="5410200" y="4281488"/>
            <a:ext cx="1806575" cy="285750"/>
          </a:xfrm>
          <a:prstGeom prst="rect">
            <a:avLst/>
          </a:prstGeom>
          <a:noFill/>
          <a:ln w="12700" algn="ctr">
            <a:noFill/>
            <a:miter lim="800000"/>
            <a:headEnd/>
            <a:tailEnd/>
          </a:ln>
        </p:spPr>
        <p:txBody>
          <a:bodyPr wrap="none">
            <a:spAutoFit/>
          </a:bodyPr>
          <a:lstStyle/>
          <a:p>
            <a:r>
              <a:rPr lang="en-US" altLang="ko-KR" sz="1400" b="0" i="1">
                <a:solidFill>
                  <a:srgbClr val="FF3300"/>
                </a:solidFill>
                <a:ea typeface="굴림" pitchFamily="50" charset="-127"/>
                <a:cs typeface="Arial" charset="0"/>
              </a:rPr>
              <a:t>Violation detected !!!</a:t>
            </a:r>
          </a:p>
        </p:txBody>
      </p:sp>
      <p:sp>
        <p:nvSpPr>
          <p:cNvPr id="23" name="직사각형 22"/>
          <p:cNvSpPr/>
          <p:nvPr/>
        </p:nvSpPr>
        <p:spPr>
          <a:xfrm>
            <a:off x="714375" y="2047875"/>
            <a:ext cx="2071688" cy="22605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0">
              <a:solidFill>
                <a:srgbClr val="FFFFFF"/>
              </a:solidFill>
              <a:ea typeface="굴림" pitchFamily="50" charset="-127"/>
            </a:endParaRPr>
          </a:p>
        </p:txBody>
      </p:sp>
      <p:sp>
        <p:nvSpPr>
          <p:cNvPr id="24" name="직사각형 23"/>
          <p:cNvSpPr/>
          <p:nvPr/>
        </p:nvSpPr>
        <p:spPr>
          <a:xfrm>
            <a:off x="714375" y="4638675"/>
            <a:ext cx="2071688" cy="5556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0">
              <a:solidFill>
                <a:srgbClr val="FFFFFF"/>
              </a:solidFill>
              <a:ea typeface="굴림"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슬라이드 번호 개체 틀 1"/>
          <p:cNvSpPr>
            <a:spLocks noGrp="1"/>
          </p:cNvSpPr>
          <p:nvPr>
            <p:ph type="sldNum" sz="quarter" idx="11"/>
          </p:nvPr>
        </p:nvSpPr>
        <p:spPr>
          <a:xfrm>
            <a:off x="933450" y="5759450"/>
            <a:ext cx="1500188" cy="249238"/>
          </a:xfrm>
          <a:noFill/>
        </p:spPr>
        <p:txBody>
          <a:bodyPr/>
          <a:lstStyle/>
          <a:p>
            <a:pPr algn="l" eaLnBrk="0" hangingPunct="0">
              <a:lnSpc>
                <a:spcPct val="90000"/>
              </a:lnSpc>
              <a:spcBef>
                <a:spcPct val="50000"/>
              </a:spcBef>
            </a:pPr>
            <a:fld id="{040FE75F-60B1-430E-807C-F30352DBC304}" type="slidenum">
              <a:rPr lang="en-US" altLang="ko-KR" sz="1000" b="1" smtClean="0">
                <a:latin typeface="Avant Garde" charset="0"/>
              </a:rPr>
              <a:pPr algn="l" eaLnBrk="0" hangingPunct="0">
                <a:lnSpc>
                  <a:spcPct val="90000"/>
                </a:lnSpc>
                <a:spcBef>
                  <a:spcPct val="50000"/>
                </a:spcBef>
              </a:pPr>
              <a:t>28</a:t>
            </a:fld>
            <a:endParaRPr lang="en-US" altLang="ko-KR" sz="1000" b="1" smtClean="0">
              <a:latin typeface="Avant Garde" charset="0"/>
            </a:endParaRPr>
          </a:p>
        </p:txBody>
      </p:sp>
      <p:sp>
        <p:nvSpPr>
          <p:cNvPr id="23555" name="제목 1"/>
          <p:cNvSpPr>
            <a:spLocks noGrp="1"/>
          </p:cNvSpPr>
          <p:nvPr>
            <p:ph type="title" idx="4294967295"/>
          </p:nvPr>
        </p:nvSpPr>
        <p:spPr>
          <a:xfrm>
            <a:off x="274638" y="304800"/>
            <a:ext cx="8610600" cy="569913"/>
          </a:xfrm>
        </p:spPr>
        <p:txBody>
          <a:bodyPr/>
          <a:lstStyle/>
          <a:p>
            <a:pPr eaLnBrk="1" hangingPunct="1">
              <a:defRPr/>
            </a:pPr>
            <a:r>
              <a:rPr lang="en-US" altLang="ko-KR" sz="3200" dirty="0">
                <a:latin typeface="Arial" pitchFamily="34" charset="0"/>
                <a:cs typeface="Arial" pitchFamily="34" charset="0"/>
              </a:rPr>
              <a:t>Model Checking Example: Bubble Sort</a:t>
            </a:r>
          </a:p>
        </p:txBody>
      </p:sp>
      <p:sp>
        <p:nvSpPr>
          <p:cNvPr id="9" name="TextBox 8"/>
          <p:cNvSpPr txBox="1"/>
          <p:nvPr/>
        </p:nvSpPr>
        <p:spPr>
          <a:xfrm>
            <a:off x="84138" y="1054100"/>
            <a:ext cx="3243262" cy="4081463"/>
          </a:xfrm>
          <a:prstGeom prst="rect">
            <a:avLst/>
          </a:prstGeom>
          <a:noFill/>
        </p:spPr>
        <p:txBody>
          <a:bodyPr>
            <a:spAutoFit/>
          </a:bodyPr>
          <a:lstStyle/>
          <a:p>
            <a:pPr>
              <a:defRPr/>
            </a:pPr>
            <a:r>
              <a:rPr lang="en-US" altLang="ko-KR" sz="1600" b="0" dirty="0">
                <a:solidFill>
                  <a:schemeClr val="bg2"/>
                </a:solidFill>
                <a:latin typeface="Arial" pitchFamily="34" charset="0"/>
                <a:ea typeface="굴림" charset="-127"/>
                <a:cs typeface="Arial" pitchFamily="34" charset="0"/>
              </a:rPr>
              <a:t>#include &lt;</a:t>
            </a:r>
            <a:r>
              <a:rPr lang="en-US" altLang="ko-KR" sz="1600" b="0" dirty="0" err="1">
                <a:solidFill>
                  <a:schemeClr val="bg2"/>
                </a:solidFill>
                <a:latin typeface="Arial" pitchFamily="34" charset="0"/>
                <a:ea typeface="굴림" charset="-127"/>
                <a:cs typeface="Arial" pitchFamily="34" charset="0"/>
              </a:rPr>
              <a:t>stdio.h</a:t>
            </a:r>
            <a:r>
              <a:rPr lang="en-US" altLang="ko-KR" sz="1600" b="0" dirty="0">
                <a:solidFill>
                  <a:schemeClr val="bg2"/>
                </a:solidFill>
                <a:latin typeface="Arial" pitchFamily="34" charset="0"/>
                <a:ea typeface="굴림" charset="-127"/>
                <a:cs typeface="Arial" pitchFamily="34" charset="0"/>
              </a:rPr>
              <a:t>&gt;</a:t>
            </a:r>
          </a:p>
          <a:p>
            <a:pPr>
              <a:defRPr/>
            </a:pPr>
            <a:r>
              <a:rPr lang="en-US" altLang="ko-KR" sz="1600" b="0" dirty="0">
                <a:solidFill>
                  <a:schemeClr val="bg2"/>
                </a:solidFill>
                <a:latin typeface="Arial" pitchFamily="34" charset="0"/>
                <a:ea typeface="굴림" charset="-127"/>
                <a:cs typeface="Arial" pitchFamily="34" charset="0"/>
              </a:rPr>
              <a:t>#define N 4</a:t>
            </a:r>
          </a:p>
          <a:p>
            <a:pPr>
              <a:defRPr/>
            </a:pPr>
            <a:r>
              <a:rPr lang="en-US" altLang="ko-KR" sz="1600" b="0" dirty="0" err="1">
                <a:solidFill>
                  <a:schemeClr val="bg2"/>
                </a:solidFill>
                <a:latin typeface="Arial" pitchFamily="34" charset="0"/>
                <a:ea typeface="굴림" charset="-127"/>
                <a:cs typeface="Arial" pitchFamily="34" charset="0"/>
              </a:rPr>
              <a:t>int</a:t>
            </a:r>
            <a:r>
              <a:rPr lang="en-US" altLang="ko-KR" sz="1600" b="0" dirty="0">
                <a:solidFill>
                  <a:schemeClr val="bg2"/>
                </a:solidFill>
                <a:latin typeface="Arial" pitchFamily="34" charset="0"/>
                <a:ea typeface="굴림" charset="-127"/>
                <a:cs typeface="Arial" pitchFamily="34" charset="0"/>
              </a:rPr>
              <a:t> main(){</a:t>
            </a:r>
          </a:p>
          <a:p>
            <a:pPr>
              <a:defRPr/>
            </a:pPr>
            <a:r>
              <a:rPr lang="en-US" altLang="ko-KR" sz="1600" b="0" dirty="0">
                <a:solidFill>
                  <a:schemeClr val="bg2"/>
                </a:solidFill>
                <a:latin typeface="Arial" pitchFamily="34" charset="0"/>
                <a:ea typeface="굴림" charset="-127"/>
                <a:cs typeface="Arial" pitchFamily="34" charset="0"/>
              </a:rPr>
              <a:t>    </a:t>
            </a:r>
            <a:r>
              <a:rPr lang="en-US" altLang="ko-KR" sz="1600" b="0" dirty="0" err="1">
                <a:solidFill>
                  <a:schemeClr val="bg2"/>
                </a:solidFill>
                <a:latin typeface="Arial" pitchFamily="34" charset="0"/>
                <a:ea typeface="굴림" charset="-127"/>
                <a:cs typeface="Arial" pitchFamily="34" charset="0"/>
              </a:rPr>
              <a:t>int</a:t>
            </a:r>
            <a:r>
              <a:rPr lang="en-US" altLang="ko-KR" sz="1600" b="0" dirty="0">
                <a:solidFill>
                  <a:schemeClr val="bg2"/>
                </a:solidFill>
                <a:latin typeface="Arial" pitchFamily="34" charset="0"/>
                <a:ea typeface="굴림" charset="-127"/>
                <a:cs typeface="Arial" pitchFamily="34" charset="0"/>
              </a:rPr>
              <a:t> data[N], </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 j, </a:t>
            </a:r>
            <a:r>
              <a:rPr lang="en-US" altLang="ko-KR" sz="1600" b="0" dirty="0" err="1">
                <a:solidFill>
                  <a:schemeClr val="bg2"/>
                </a:solidFill>
                <a:latin typeface="Arial" pitchFamily="34" charset="0"/>
                <a:ea typeface="굴림" charset="-127"/>
                <a:cs typeface="Arial" pitchFamily="34" charset="0"/>
              </a:rPr>
              <a:t>tmp</a:t>
            </a:r>
            <a:r>
              <a:rPr lang="en-US" altLang="ko-KR" sz="1600" b="0" dirty="0">
                <a:solidFill>
                  <a:schemeClr val="bg2"/>
                </a:solidFill>
                <a:latin typeface="Arial" pitchFamily="34" charset="0"/>
                <a:ea typeface="굴림" charset="-127"/>
                <a:cs typeface="Arial" pitchFamily="34" charset="0"/>
              </a:rPr>
              <a:t>;</a:t>
            </a:r>
          </a:p>
          <a:p>
            <a:pPr>
              <a:defRPr/>
            </a:pPr>
            <a:r>
              <a:rPr lang="en-US" altLang="ko-KR" sz="1600" b="0" dirty="0">
                <a:solidFill>
                  <a:schemeClr val="bg2"/>
                </a:solidFill>
                <a:latin typeface="Arial" pitchFamily="34" charset="0"/>
                <a:ea typeface="굴림" charset="-127"/>
                <a:cs typeface="Arial" pitchFamily="34" charset="0"/>
              </a:rPr>
              <a:t>     </a:t>
            </a:r>
            <a:r>
              <a:rPr lang="en-US" altLang="ko-KR" sz="1600" dirty="0">
                <a:solidFill>
                  <a:schemeClr val="bg2"/>
                </a:solidFill>
                <a:latin typeface="Arial" pitchFamily="34" charset="0"/>
                <a:ea typeface="굴림" charset="-127"/>
                <a:cs typeface="Arial" pitchFamily="34" charset="0"/>
              </a:rPr>
              <a:t> </a:t>
            </a:r>
            <a:endParaRPr lang="en-US" altLang="ko-KR" sz="1600" b="0" dirty="0">
              <a:solidFill>
                <a:schemeClr val="bg2"/>
              </a:solidFill>
              <a:latin typeface="Arial" pitchFamily="34" charset="0"/>
              <a:ea typeface="굴림" charset="-127"/>
              <a:cs typeface="Arial" pitchFamily="34" charset="0"/>
            </a:endParaRPr>
          </a:p>
          <a:p>
            <a:pPr marL="342900" indent="-342900">
              <a:defRPr/>
            </a:pPr>
            <a:r>
              <a:rPr lang="en-US" altLang="ko-KR" sz="1600" dirty="0">
                <a:solidFill>
                  <a:srgbClr val="FF0000"/>
                </a:solidFill>
                <a:latin typeface="Arial" pitchFamily="34" charset="0"/>
                <a:ea typeface="굴림" charset="-127"/>
                <a:cs typeface="Arial" pitchFamily="34" charset="0"/>
              </a:rPr>
              <a:t>    /* It misses the last element,</a:t>
            </a:r>
          </a:p>
          <a:p>
            <a:pPr marL="342900" indent="-342900">
              <a:defRPr/>
            </a:pPr>
            <a:r>
              <a:rPr lang="en-US" altLang="ko-KR" sz="1600" dirty="0">
                <a:solidFill>
                  <a:srgbClr val="FF0000"/>
                </a:solidFill>
                <a:latin typeface="Arial" pitchFamily="34" charset="0"/>
                <a:ea typeface="굴림" charset="-127"/>
                <a:cs typeface="Arial" pitchFamily="34" charset="0"/>
              </a:rPr>
              <a:t>        i.e., data[N-1]*/</a:t>
            </a:r>
          </a:p>
          <a:p>
            <a:pPr>
              <a:defRPr/>
            </a:pPr>
            <a:r>
              <a:rPr lang="en-US" altLang="ko-KR" sz="1600" b="0" dirty="0">
                <a:solidFill>
                  <a:schemeClr val="bg2"/>
                </a:solidFill>
                <a:latin typeface="Arial" pitchFamily="34" charset="0"/>
                <a:ea typeface="굴림" charset="-127"/>
                <a:cs typeface="Arial" pitchFamily="34" charset="0"/>
              </a:rPr>
              <a:t>1:     for (</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=0; </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&lt;N-1; </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 {</a:t>
            </a:r>
          </a:p>
          <a:p>
            <a:pPr>
              <a:defRPr/>
            </a:pPr>
            <a:r>
              <a:rPr lang="en-US" altLang="ko-KR" sz="1600" b="0" dirty="0">
                <a:solidFill>
                  <a:schemeClr val="bg2"/>
                </a:solidFill>
                <a:latin typeface="Arial" pitchFamily="34" charset="0"/>
                <a:ea typeface="굴림" charset="-127"/>
                <a:cs typeface="Arial" pitchFamily="34" charset="0"/>
              </a:rPr>
              <a:t>2:        for (j=i+1; j&lt;N-1; j++) {</a:t>
            </a:r>
          </a:p>
          <a:p>
            <a:pPr>
              <a:defRPr/>
            </a:pPr>
            <a:r>
              <a:rPr lang="en-US" altLang="ko-KR" sz="1600" b="0" dirty="0">
                <a:solidFill>
                  <a:schemeClr val="bg2"/>
                </a:solidFill>
                <a:latin typeface="Arial" pitchFamily="34" charset="0"/>
                <a:ea typeface="굴림" charset="-127"/>
                <a:cs typeface="Arial" pitchFamily="34" charset="0"/>
              </a:rPr>
              <a:t>3:             if (data[</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 &gt; data[j])  {</a:t>
            </a:r>
          </a:p>
          <a:p>
            <a:pPr>
              <a:defRPr/>
            </a:pPr>
            <a:r>
              <a:rPr lang="en-US" altLang="ko-KR" sz="1600" b="0" dirty="0">
                <a:solidFill>
                  <a:schemeClr val="bg2"/>
                </a:solidFill>
                <a:latin typeface="Arial" pitchFamily="34" charset="0"/>
                <a:ea typeface="굴림" charset="-127"/>
                <a:cs typeface="Arial" pitchFamily="34" charset="0"/>
              </a:rPr>
              <a:t>4:                 </a:t>
            </a:r>
            <a:r>
              <a:rPr lang="en-US" altLang="ko-KR" sz="1600" b="0" dirty="0" err="1">
                <a:solidFill>
                  <a:schemeClr val="bg2"/>
                </a:solidFill>
                <a:latin typeface="Arial" pitchFamily="34" charset="0"/>
                <a:ea typeface="굴림" charset="-127"/>
                <a:cs typeface="Arial" pitchFamily="34" charset="0"/>
              </a:rPr>
              <a:t>tmp</a:t>
            </a:r>
            <a:r>
              <a:rPr lang="en-US" altLang="ko-KR" sz="1600" b="0" dirty="0">
                <a:solidFill>
                  <a:schemeClr val="bg2"/>
                </a:solidFill>
                <a:latin typeface="Arial" pitchFamily="34" charset="0"/>
                <a:ea typeface="굴림" charset="-127"/>
                <a:cs typeface="Arial" pitchFamily="34" charset="0"/>
              </a:rPr>
              <a:t> = data[</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a:t>
            </a:r>
          </a:p>
          <a:p>
            <a:pPr>
              <a:defRPr/>
            </a:pPr>
            <a:r>
              <a:rPr lang="en-US" altLang="ko-KR" sz="1600" b="0" dirty="0">
                <a:solidFill>
                  <a:schemeClr val="bg2"/>
                </a:solidFill>
                <a:latin typeface="Arial" pitchFamily="34" charset="0"/>
                <a:ea typeface="굴림" charset="-127"/>
                <a:cs typeface="Arial" pitchFamily="34" charset="0"/>
              </a:rPr>
              <a:t>                    data[</a:t>
            </a:r>
            <a:r>
              <a:rPr lang="en-US" altLang="ko-KR" sz="1600" b="0" dirty="0" err="1">
                <a:solidFill>
                  <a:schemeClr val="bg2"/>
                </a:solidFill>
                <a:latin typeface="Arial" pitchFamily="34" charset="0"/>
                <a:ea typeface="굴림" charset="-127"/>
                <a:cs typeface="Arial" pitchFamily="34" charset="0"/>
              </a:rPr>
              <a:t>i</a:t>
            </a:r>
            <a:r>
              <a:rPr lang="en-US" altLang="ko-KR" sz="1600" b="0" dirty="0">
                <a:solidFill>
                  <a:schemeClr val="bg2"/>
                </a:solidFill>
                <a:latin typeface="Arial" pitchFamily="34" charset="0"/>
                <a:ea typeface="굴림" charset="-127"/>
                <a:cs typeface="Arial" pitchFamily="34" charset="0"/>
              </a:rPr>
              <a:t>] = data[j];</a:t>
            </a:r>
          </a:p>
          <a:p>
            <a:pPr>
              <a:defRPr/>
            </a:pPr>
            <a:r>
              <a:rPr lang="en-US" altLang="ko-KR" sz="1600" b="0" dirty="0">
                <a:solidFill>
                  <a:schemeClr val="bg2"/>
                </a:solidFill>
                <a:latin typeface="Arial" pitchFamily="34" charset="0"/>
                <a:ea typeface="굴림" charset="-127"/>
                <a:cs typeface="Arial" pitchFamily="34" charset="0"/>
              </a:rPr>
              <a:t>                    data[j] = </a:t>
            </a:r>
            <a:r>
              <a:rPr lang="en-US" altLang="ko-KR" sz="1600" b="0" dirty="0" err="1">
                <a:solidFill>
                  <a:schemeClr val="bg2"/>
                </a:solidFill>
                <a:latin typeface="Arial" pitchFamily="34" charset="0"/>
                <a:ea typeface="굴림" charset="-127"/>
                <a:cs typeface="Arial" pitchFamily="34" charset="0"/>
              </a:rPr>
              <a:t>tmp</a:t>
            </a:r>
            <a:r>
              <a:rPr lang="en-US" altLang="ko-KR" sz="1600" b="0" dirty="0">
                <a:solidFill>
                  <a:schemeClr val="bg2"/>
                </a:solidFill>
                <a:latin typeface="Arial" pitchFamily="34" charset="0"/>
                <a:ea typeface="굴림" charset="-127"/>
                <a:cs typeface="Arial" pitchFamily="34" charset="0"/>
              </a:rPr>
              <a:t>;</a:t>
            </a:r>
          </a:p>
          <a:p>
            <a:pPr>
              <a:defRPr/>
            </a:pPr>
            <a:r>
              <a:rPr lang="en-US" altLang="ko-KR" sz="1600" b="0" dirty="0">
                <a:solidFill>
                  <a:schemeClr val="bg2"/>
                </a:solidFill>
                <a:latin typeface="Arial" pitchFamily="34" charset="0"/>
                <a:ea typeface="굴림" charset="-127"/>
                <a:cs typeface="Arial" pitchFamily="34" charset="0"/>
              </a:rPr>
              <a:t>             }</a:t>
            </a:r>
          </a:p>
          <a:p>
            <a:pPr>
              <a:defRPr/>
            </a:pPr>
            <a:r>
              <a:rPr lang="en-US" altLang="ko-KR" sz="1600" b="0" dirty="0">
                <a:solidFill>
                  <a:schemeClr val="bg2"/>
                </a:solidFill>
                <a:latin typeface="Arial" pitchFamily="34" charset="0"/>
                <a:ea typeface="굴림" charset="-127"/>
                <a:cs typeface="Arial" pitchFamily="34" charset="0"/>
              </a:rPr>
              <a:t>         }</a:t>
            </a:r>
          </a:p>
          <a:p>
            <a:pPr>
              <a:defRPr/>
            </a:pPr>
            <a:r>
              <a:rPr lang="en-US" altLang="ko-KR" sz="1600" b="0" dirty="0">
                <a:solidFill>
                  <a:schemeClr val="bg2"/>
                </a:solidFill>
                <a:latin typeface="Arial" pitchFamily="34" charset="0"/>
                <a:ea typeface="굴림" charset="-127"/>
                <a:cs typeface="Arial" pitchFamily="34" charset="0"/>
              </a:rPr>
              <a:t>     }</a:t>
            </a:r>
          </a:p>
          <a:p>
            <a:pPr marL="342900" indent="-342900">
              <a:defRPr/>
            </a:pPr>
            <a:r>
              <a:rPr lang="en-US" altLang="ko-KR" sz="1600" dirty="0">
                <a:solidFill>
                  <a:schemeClr val="bg2"/>
                </a:solidFill>
                <a:latin typeface="Arial" pitchFamily="34" charset="0"/>
                <a:ea typeface="굴림" charset="-127"/>
                <a:cs typeface="Arial" pitchFamily="34" charset="0"/>
              </a:rPr>
              <a:t>5: /* Check the array is sorted */ </a:t>
            </a:r>
          </a:p>
          <a:p>
            <a:pPr>
              <a:defRPr/>
            </a:pPr>
            <a:r>
              <a:rPr lang="en-US" altLang="ko-KR" sz="1600" b="0" dirty="0">
                <a:solidFill>
                  <a:schemeClr val="bg2"/>
                </a:solidFill>
                <a:latin typeface="Arial" pitchFamily="34" charset="0"/>
                <a:ea typeface="굴림" charset="-127"/>
                <a:cs typeface="Arial" pitchFamily="34" charset="0"/>
              </a:rPr>
              <a:t>}</a:t>
            </a:r>
          </a:p>
        </p:txBody>
      </p:sp>
      <p:sp>
        <p:nvSpPr>
          <p:cNvPr id="29701" name="내용 개체 틀 2"/>
          <p:cNvSpPr txBox="1">
            <a:spLocks/>
          </p:cNvSpPr>
          <p:nvPr/>
        </p:nvSpPr>
        <p:spPr bwMode="auto">
          <a:xfrm>
            <a:off x="5803900" y="1003300"/>
            <a:ext cx="3340100" cy="4241800"/>
          </a:xfrm>
          <a:prstGeom prst="rect">
            <a:avLst/>
          </a:prstGeom>
          <a:noFill/>
          <a:ln w="9525">
            <a:noFill/>
            <a:miter lim="800000"/>
            <a:headEnd/>
            <a:tailEnd/>
          </a:ln>
        </p:spPr>
        <p:txBody>
          <a:bodyPr/>
          <a:lstStyle/>
          <a:p>
            <a:pPr>
              <a:buFont typeface="Arial" charset="0"/>
              <a:buChar char="•"/>
            </a:pPr>
            <a:r>
              <a:rPr lang="en-US" altLang="ko-KR" sz="1600" b="0" dirty="0">
                <a:solidFill>
                  <a:schemeClr val="bg1"/>
                </a:solidFill>
                <a:latin typeface="Arial" charset="0"/>
                <a:ea typeface="맑은 고딕" pitchFamily="50" charset="-127"/>
                <a:cs typeface="Arial" charset="0"/>
              </a:rPr>
              <a:t>There exist at most 8 (2x2x2) simple paths </a:t>
            </a:r>
          </a:p>
          <a:p>
            <a:pPr lvl="1">
              <a:buFont typeface="Arial" charset="0"/>
              <a:buChar char="•"/>
            </a:pPr>
            <a:r>
              <a:rPr lang="en-US" altLang="ko-KR" sz="1600" b="0" dirty="0">
                <a:solidFill>
                  <a:schemeClr val="bg1"/>
                </a:solidFill>
                <a:latin typeface="Arial" charset="0"/>
                <a:ea typeface="맑은 고딕" pitchFamily="50" charset="-127"/>
                <a:cs typeface="Arial" charset="0"/>
              </a:rPr>
              <a:t>However,  the following test cases </a:t>
            </a:r>
            <a:r>
              <a:rPr lang="en-US" altLang="ko-KR" sz="1600" b="0" dirty="0">
                <a:solidFill>
                  <a:srgbClr val="FF0000"/>
                </a:solidFill>
                <a:latin typeface="Arial" charset="0"/>
                <a:ea typeface="맑은 고딕" pitchFamily="50" charset="-127"/>
                <a:cs typeface="Arial" charset="0"/>
              </a:rPr>
              <a:t>fail to </a:t>
            </a:r>
            <a:r>
              <a:rPr lang="en-US" altLang="ko-KR" sz="1600" b="0" dirty="0">
                <a:solidFill>
                  <a:schemeClr val="bg1"/>
                </a:solidFill>
                <a:latin typeface="Arial" charset="0"/>
                <a:ea typeface="맑은 고딕" pitchFamily="50" charset="-127"/>
                <a:cs typeface="Arial" charset="0"/>
              </a:rPr>
              <a:t>detect the bug </a:t>
            </a:r>
          </a:p>
          <a:p>
            <a:pPr lvl="1"/>
            <a:r>
              <a:rPr lang="en-US" altLang="ko-KR" sz="1600" b="0" dirty="0">
                <a:solidFill>
                  <a:schemeClr val="bg1"/>
                </a:solidFill>
                <a:latin typeface="Arial" charset="0"/>
                <a:ea typeface="맑은 고딕" pitchFamily="50" charset="-127"/>
                <a:cs typeface="Arial" charset="0"/>
              </a:rPr>
              <a:t>(0,1,2,3),</a:t>
            </a:r>
          </a:p>
          <a:p>
            <a:pPr lvl="1"/>
            <a:r>
              <a:rPr lang="en-US" altLang="ko-KR" sz="1600" b="0" dirty="0">
                <a:solidFill>
                  <a:schemeClr val="bg1"/>
                </a:solidFill>
                <a:latin typeface="Arial" charset="0"/>
                <a:ea typeface="맑은 고딕" pitchFamily="50" charset="-127"/>
                <a:cs typeface="Arial" charset="0"/>
              </a:rPr>
              <a:t>(0,2,1,3),</a:t>
            </a:r>
          </a:p>
          <a:p>
            <a:pPr lvl="1"/>
            <a:r>
              <a:rPr lang="en-US" altLang="ko-KR" sz="1600" b="0" dirty="0">
                <a:solidFill>
                  <a:schemeClr val="bg1"/>
                </a:solidFill>
                <a:latin typeface="Arial" charset="0"/>
                <a:ea typeface="맑은 고딕" pitchFamily="50" charset="-127"/>
                <a:cs typeface="Arial" charset="0"/>
              </a:rPr>
              <a:t>(1,0,2,3),</a:t>
            </a:r>
          </a:p>
          <a:p>
            <a:pPr lvl="1"/>
            <a:r>
              <a:rPr lang="en-US" altLang="ko-KR" sz="1600" b="0" dirty="0">
                <a:solidFill>
                  <a:schemeClr val="bg1"/>
                </a:solidFill>
                <a:latin typeface="Arial" charset="0"/>
                <a:ea typeface="맑은 고딕" pitchFamily="50" charset="-127"/>
                <a:cs typeface="Arial" charset="0"/>
              </a:rPr>
              <a:t>(1,2,0,3)</a:t>
            </a:r>
          </a:p>
          <a:p>
            <a:pPr lvl="1"/>
            <a:r>
              <a:rPr lang="en-US" altLang="ko-KR" sz="1600" b="0" dirty="0">
                <a:solidFill>
                  <a:schemeClr val="bg1"/>
                </a:solidFill>
                <a:latin typeface="Arial" charset="0"/>
                <a:ea typeface="맑은 고딕" pitchFamily="50" charset="-127"/>
                <a:cs typeface="Arial" charset="0"/>
              </a:rPr>
              <a:t>(2,0,1,3)</a:t>
            </a:r>
          </a:p>
          <a:p>
            <a:pPr lvl="1"/>
            <a:r>
              <a:rPr lang="en-US" altLang="ko-KR" sz="1600" b="0" dirty="0">
                <a:solidFill>
                  <a:schemeClr val="bg1"/>
                </a:solidFill>
                <a:latin typeface="Arial" charset="0"/>
                <a:ea typeface="맑은 고딕" pitchFamily="50" charset="-127"/>
                <a:cs typeface="Arial" charset="0"/>
              </a:rPr>
              <a:t>(2,1,0,3)</a:t>
            </a:r>
          </a:p>
          <a:p>
            <a:pPr>
              <a:buFont typeface="Arial" charset="0"/>
              <a:buChar char="•"/>
            </a:pPr>
            <a:r>
              <a:rPr lang="en-US" altLang="ko-KR" sz="1600" b="0" dirty="0">
                <a:solidFill>
                  <a:schemeClr val="bg1"/>
                </a:solidFill>
                <a:latin typeface="Arial" charset="0"/>
                <a:ea typeface="맑은 고딕" pitchFamily="50" charset="-127"/>
                <a:cs typeface="Arial" charset="0"/>
              </a:rPr>
              <a:t>A number of possible states is (2</a:t>
            </a:r>
            <a:r>
              <a:rPr lang="en-US" altLang="ko-KR" sz="1600" b="0" baseline="30000" dirty="0">
                <a:solidFill>
                  <a:schemeClr val="bg1"/>
                </a:solidFill>
                <a:latin typeface="Arial" charset="0"/>
                <a:ea typeface="맑은 고딕" pitchFamily="50" charset="-127"/>
                <a:cs typeface="Arial" charset="0"/>
              </a:rPr>
              <a:t>32</a:t>
            </a:r>
            <a:r>
              <a:rPr lang="en-US" altLang="ko-KR" sz="1600" b="0" dirty="0">
                <a:solidFill>
                  <a:schemeClr val="bg1"/>
                </a:solidFill>
                <a:latin typeface="Arial" charset="0"/>
                <a:ea typeface="맑은 고딕" pitchFamily="50" charset="-127"/>
                <a:cs typeface="Arial" charset="0"/>
              </a:rPr>
              <a:t>)</a:t>
            </a:r>
            <a:r>
              <a:rPr lang="en-US" altLang="ko-KR" sz="1600" b="0" baseline="30000" dirty="0">
                <a:solidFill>
                  <a:schemeClr val="bg1"/>
                </a:solidFill>
                <a:latin typeface="Arial" charset="0"/>
                <a:ea typeface="맑은 고딕" pitchFamily="50" charset="-127"/>
                <a:cs typeface="Arial" charset="0"/>
              </a:rPr>
              <a:t>4 </a:t>
            </a:r>
            <a:r>
              <a:rPr lang="en-US" altLang="ko-KR" sz="1600" b="0" dirty="0">
                <a:solidFill>
                  <a:schemeClr val="bg1"/>
                </a:solidFill>
                <a:latin typeface="Arial" charset="0"/>
                <a:ea typeface="맑은 고딕" pitchFamily="50" charset="-127"/>
                <a:cs typeface="Arial" charset="0"/>
              </a:rPr>
              <a:t> = 3.4x10</a:t>
            </a:r>
            <a:r>
              <a:rPr lang="en-US" altLang="ko-KR" sz="1600" b="0" baseline="30000" dirty="0">
                <a:solidFill>
                  <a:schemeClr val="bg1"/>
                </a:solidFill>
                <a:latin typeface="Arial" charset="0"/>
                <a:ea typeface="맑은 고딕" pitchFamily="50" charset="-127"/>
                <a:cs typeface="Arial" charset="0"/>
              </a:rPr>
              <a:t>38</a:t>
            </a:r>
          </a:p>
          <a:p>
            <a:pPr lvl="1">
              <a:buFont typeface="Arial" charset="0"/>
              <a:buChar char="•"/>
            </a:pPr>
            <a:r>
              <a:rPr lang="en-US" altLang="ko-KR" sz="1600" b="0" dirty="0">
                <a:solidFill>
                  <a:schemeClr val="bg1"/>
                </a:solidFill>
                <a:latin typeface="Arial" charset="0"/>
                <a:ea typeface="맑은 고딕" pitchFamily="50" charset="-127"/>
                <a:cs typeface="Arial" charset="0"/>
              </a:rPr>
              <a:t>Suppose that 1 test takes1 microsecond  total testing takes </a:t>
            </a:r>
            <a:r>
              <a:rPr lang="en-US" altLang="ko-KR" sz="1600" b="0" dirty="0">
                <a:solidFill>
                  <a:srgbClr val="FF0000"/>
                </a:solidFill>
                <a:latin typeface="Arial" charset="0"/>
                <a:ea typeface="맑은 고딕" pitchFamily="50" charset="-127"/>
                <a:cs typeface="Arial" charset="0"/>
              </a:rPr>
              <a:t>3.4x 10</a:t>
            </a:r>
            <a:r>
              <a:rPr lang="en-US" altLang="ko-KR" sz="1600" b="0" baseline="30000" dirty="0">
                <a:solidFill>
                  <a:srgbClr val="FF0000"/>
                </a:solidFill>
                <a:latin typeface="Arial" charset="0"/>
                <a:ea typeface="맑은 고딕" pitchFamily="50" charset="-127"/>
                <a:cs typeface="Arial" charset="0"/>
              </a:rPr>
              <a:t>32 </a:t>
            </a:r>
            <a:r>
              <a:rPr lang="en-US" altLang="ko-KR" sz="1600" b="0" dirty="0" smtClean="0">
                <a:solidFill>
                  <a:schemeClr val="bg1"/>
                </a:solidFill>
                <a:latin typeface="Arial" charset="0"/>
                <a:ea typeface="맑은 고딕" pitchFamily="50" charset="-127"/>
                <a:cs typeface="Arial" charset="0"/>
              </a:rPr>
              <a:t>seconds</a:t>
            </a:r>
          </a:p>
          <a:p>
            <a:pPr lvl="1"/>
            <a:r>
              <a:rPr lang="en-US" altLang="ko-KR" sz="1600" b="0" dirty="0" smtClean="0">
                <a:solidFill>
                  <a:schemeClr val="bg1"/>
                </a:solidFill>
                <a:latin typeface="Arial" charset="0"/>
                <a:ea typeface="맑은 고딕" pitchFamily="50" charset="-127"/>
                <a:cs typeface="Arial" charset="0"/>
              </a:rPr>
              <a:t> (= 10</a:t>
            </a:r>
            <a:r>
              <a:rPr lang="en-US" altLang="ko-KR" sz="1600" b="0" baseline="30000" dirty="0" smtClean="0">
                <a:solidFill>
                  <a:schemeClr val="bg1"/>
                </a:solidFill>
                <a:latin typeface="Arial" charset="0"/>
                <a:ea typeface="맑은 고딕" pitchFamily="50" charset="-127"/>
                <a:cs typeface="Arial" charset="0"/>
              </a:rPr>
              <a:t>25 </a:t>
            </a:r>
            <a:r>
              <a:rPr lang="ko-KR" altLang="en-US" sz="1600" b="0" baseline="30000" dirty="0" smtClean="0">
                <a:solidFill>
                  <a:schemeClr val="bg1"/>
                </a:solidFill>
                <a:latin typeface="Arial" charset="0"/>
                <a:ea typeface="맑은 고딕" pitchFamily="50" charset="-127"/>
                <a:cs typeface="Arial" charset="0"/>
              </a:rPr>
              <a:t> </a:t>
            </a:r>
            <a:r>
              <a:rPr lang="en-US" altLang="ko-KR" sz="1600" b="0" dirty="0" smtClean="0">
                <a:solidFill>
                  <a:schemeClr val="bg1"/>
                </a:solidFill>
                <a:latin typeface="Arial" charset="0"/>
                <a:ea typeface="맑은 고딕" pitchFamily="50" charset="-127"/>
                <a:cs typeface="Arial" charset="0"/>
              </a:rPr>
              <a:t>years)</a:t>
            </a:r>
            <a:endParaRPr lang="en-US" altLang="ko-KR" sz="1600" b="0" dirty="0">
              <a:solidFill>
                <a:schemeClr val="bg1"/>
              </a:solidFill>
              <a:latin typeface="Arial" charset="0"/>
              <a:ea typeface="맑은 고딕" pitchFamily="50" charset="-127"/>
              <a:cs typeface="Arial" charset="0"/>
            </a:endParaRPr>
          </a:p>
          <a:p>
            <a:pPr lvl="1">
              <a:buFont typeface="Arial" charset="0"/>
              <a:buChar char="•"/>
            </a:pPr>
            <a:r>
              <a:rPr lang="en-US" altLang="ko-KR" sz="1600" b="0" dirty="0">
                <a:solidFill>
                  <a:schemeClr val="bg1"/>
                </a:solidFill>
                <a:latin typeface="Arial" charset="0"/>
                <a:ea typeface="맑은 고딕" pitchFamily="50" charset="-127"/>
                <a:cs typeface="Arial" charset="0"/>
              </a:rPr>
              <a:t>However, SAT based </a:t>
            </a:r>
            <a:r>
              <a:rPr lang="en-US" altLang="ko-KR" sz="1600" b="0" dirty="0">
                <a:solidFill>
                  <a:srgbClr val="FF0000"/>
                </a:solidFill>
                <a:latin typeface="Arial" charset="0"/>
                <a:ea typeface="맑은 고딕" pitchFamily="50" charset="-127"/>
                <a:cs typeface="Arial" charset="0"/>
              </a:rPr>
              <a:t>model checking</a:t>
            </a:r>
            <a:r>
              <a:rPr lang="en-US" altLang="ko-KR" sz="1600" b="0" dirty="0">
                <a:solidFill>
                  <a:schemeClr val="bg1"/>
                </a:solidFill>
                <a:latin typeface="Arial" charset="0"/>
                <a:ea typeface="맑은 고딕" pitchFamily="50" charset="-127"/>
                <a:cs typeface="Arial" charset="0"/>
              </a:rPr>
              <a:t> completes the analysis in </a:t>
            </a:r>
            <a:r>
              <a:rPr lang="en-US" altLang="ko-KR" sz="1600" b="0" dirty="0">
                <a:solidFill>
                  <a:srgbClr val="FF0000"/>
                </a:solidFill>
                <a:latin typeface="Arial" charset="0"/>
                <a:ea typeface="맑은 고딕" pitchFamily="50" charset="-127"/>
                <a:cs typeface="Arial" charset="0"/>
              </a:rPr>
              <a:t>1</a:t>
            </a:r>
            <a:r>
              <a:rPr lang="en-US" altLang="ko-KR" sz="1600" b="0" dirty="0" smtClean="0">
                <a:solidFill>
                  <a:schemeClr val="bg1"/>
                </a:solidFill>
                <a:latin typeface="Arial" charset="0"/>
                <a:ea typeface="맑은 고딕" pitchFamily="50" charset="-127"/>
                <a:cs typeface="Arial" charset="0"/>
              </a:rPr>
              <a:t> second</a:t>
            </a:r>
            <a:endParaRPr lang="en-US" altLang="ko-KR" sz="1600" b="0" dirty="0">
              <a:solidFill>
                <a:schemeClr val="bg1"/>
              </a:solidFill>
              <a:latin typeface="Arial" charset="0"/>
              <a:ea typeface="맑은 고딕" pitchFamily="50" charset="-127"/>
              <a:cs typeface="Arial" charset="0"/>
            </a:endParaRPr>
          </a:p>
          <a:p>
            <a:pPr lvl="1">
              <a:buFont typeface="Arial" charset="0"/>
              <a:buChar char="•"/>
            </a:pPr>
            <a:endParaRPr lang="en-US" altLang="ko-KR" sz="1600" b="0" baseline="-25000" dirty="0">
              <a:solidFill>
                <a:schemeClr val="bg1"/>
              </a:solidFill>
              <a:latin typeface="Arial" charset="0"/>
              <a:ea typeface="맑은 고딕" pitchFamily="50" charset="-127"/>
              <a:cs typeface="Arial" charset="0"/>
            </a:endParaRPr>
          </a:p>
          <a:p>
            <a:pPr lvl="1">
              <a:buFont typeface="Arial" charset="0"/>
              <a:buChar char="•"/>
            </a:pPr>
            <a:endParaRPr lang="en-US" altLang="ko-KR" sz="1600" b="0" dirty="0">
              <a:solidFill>
                <a:schemeClr val="bg1"/>
              </a:solidFill>
              <a:latin typeface="Arial" charset="0"/>
              <a:ea typeface="맑은 고딕" pitchFamily="50" charset="-127"/>
              <a:cs typeface="Arial" charset="0"/>
            </a:endParaRPr>
          </a:p>
          <a:p>
            <a:pPr>
              <a:buFont typeface="Arial" charset="0"/>
              <a:buChar char="•"/>
            </a:pPr>
            <a:endParaRPr lang="en-US" altLang="ko-KR" sz="1600" b="0" dirty="0">
              <a:solidFill>
                <a:schemeClr val="bg1"/>
              </a:solidFill>
              <a:latin typeface="Arial" charset="0"/>
              <a:ea typeface="맑은 고딕" pitchFamily="50" charset="-127"/>
              <a:cs typeface="Arial" charset="0"/>
            </a:endParaRPr>
          </a:p>
          <a:p>
            <a:pPr>
              <a:buFont typeface="Arial" charset="0"/>
              <a:buChar char="•"/>
            </a:pPr>
            <a:r>
              <a:rPr lang="en-US" altLang="ko-KR" sz="1600" b="0" dirty="0">
                <a:solidFill>
                  <a:schemeClr val="bg1"/>
                </a:solidFill>
                <a:latin typeface="Arial" charset="0"/>
                <a:ea typeface="맑은 고딕" pitchFamily="50" charset="-127"/>
                <a:cs typeface="Arial" charset="0"/>
              </a:rPr>
              <a:t> </a:t>
            </a:r>
          </a:p>
        </p:txBody>
      </p:sp>
      <p:pic>
        <p:nvPicPr>
          <p:cNvPr id="29702" name="Picture 2"/>
          <p:cNvPicPr>
            <a:picLocks noGrp="1" noChangeAspect="1" noChangeArrowheads="1"/>
          </p:cNvPicPr>
          <p:nvPr>
            <p:ph idx="4294967295"/>
          </p:nvPr>
        </p:nvPicPr>
        <p:blipFill>
          <a:blip r:embed="rId3"/>
          <a:srcRect/>
          <a:stretch>
            <a:fillRect/>
          </a:stretch>
        </p:blipFill>
        <p:spPr>
          <a:xfrm>
            <a:off x="3295650" y="990600"/>
            <a:ext cx="2511425" cy="402272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
                                            <p:txEl>
                                              <p:pRg st="5" end="5"/>
                                            </p:txEl>
                                          </p:spTgt>
                                        </p:tgtEl>
                                        <p:attrNameLst>
                                          <p:attrName>style.visibility</p:attrName>
                                        </p:attrNameLst>
                                      </p:cBhvr>
                                      <p:to>
                                        <p:strVal val="visible"/>
                                      </p:to>
                                    </p:set>
                                    <p:animEffect transition="in" filter="diamond(in)">
                                      <p:cBhvr>
                                        <p:cTn id="7" dur="1000"/>
                                        <p:tgtEl>
                                          <p:spTgt spid="9">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9">
                                            <p:txEl>
                                              <p:pRg st="6" end="6"/>
                                            </p:txEl>
                                          </p:spTgt>
                                        </p:tgtEl>
                                        <p:attrNameLst>
                                          <p:attrName>style.visibility</p:attrName>
                                        </p:attrNameLst>
                                      </p:cBhvr>
                                      <p:to>
                                        <p:strVal val="visible"/>
                                      </p:to>
                                    </p:set>
                                    <p:animEffect transition="in" filter="diamond(in)">
                                      <p:cBhvr>
                                        <p:cTn id="12" dur="10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8915" name="슬라이드 번호 개체 틀 4"/>
          <p:cNvSpPr>
            <a:spLocks noGrp="1"/>
          </p:cNvSpPr>
          <p:nvPr>
            <p:ph type="sldNum" sz="quarter" idx="11"/>
          </p:nvPr>
        </p:nvSpPr>
        <p:spPr>
          <a:noFill/>
        </p:spPr>
        <p:txBody>
          <a:bodyPr/>
          <a:lstStyle/>
          <a:p>
            <a:fld id="{CA6E5B58-AB56-40BC-8838-08F3160F4000}" type="slidenum">
              <a:rPr lang="ko-KR" altLang="en-US" smtClean="0"/>
              <a:pPr/>
              <a:t>29</a:t>
            </a:fld>
            <a:endParaRPr lang="en-US" altLang="ko-KR" smtClean="0"/>
          </a:p>
        </p:txBody>
      </p:sp>
      <p:sp>
        <p:nvSpPr>
          <p:cNvPr id="1246210" name="Rectangle 2"/>
          <p:cNvSpPr>
            <a:spLocks noGrp="1" noRot="1" noChangeArrowheads="1"/>
          </p:cNvSpPr>
          <p:nvPr>
            <p:ph type="title"/>
          </p:nvPr>
        </p:nvSpPr>
        <p:spPr>
          <a:xfrm>
            <a:off x="2309813" y="244475"/>
            <a:ext cx="4532312" cy="1016000"/>
          </a:xfrm>
        </p:spPr>
        <p:txBody>
          <a:bodyPr/>
          <a:lstStyle/>
          <a:p>
            <a:pPr eaLnBrk="1" hangingPunct="1">
              <a:defRPr/>
            </a:pPr>
            <a:r>
              <a:rPr lang="en-US" altLang="ko-KR" dirty="0">
                <a:latin typeface="Arial" pitchFamily="34" charset="0"/>
                <a:ea typeface="굴림" pitchFamily="50" charset="-127"/>
                <a:cs typeface="Arial" pitchFamily="34" charset="0"/>
              </a:rPr>
              <a:t>Graph Matrices</a:t>
            </a:r>
          </a:p>
        </p:txBody>
      </p:sp>
      <p:sp>
        <p:nvSpPr>
          <p:cNvPr id="1246211" name="Rectangle 3"/>
          <p:cNvSpPr>
            <a:spLocks noGrp="1" noRot="1" noChangeArrowheads="1"/>
          </p:cNvSpPr>
          <p:nvPr>
            <p:ph type="body" idx="1"/>
          </p:nvPr>
        </p:nvSpPr>
        <p:spPr>
          <a:xfrm>
            <a:off x="377825" y="1133475"/>
            <a:ext cx="8253413" cy="3657600"/>
          </a:xfrm>
        </p:spPr>
        <p:txBody>
          <a:bodyPr/>
          <a:lstStyle/>
          <a:p>
            <a:pPr eaLnBrk="1" hangingPunct="1">
              <a:defRPr/>
            </a:pPr>
            <a:r>
              <a:rPr lang="en-US" altLang="ko-KR" sz="2800" dirty="0">
                <a:latin typeface="Arial" pitchFamily="34" charset="0"/>
                <a:ea typeface="굴림" pitchFamily="50" charset="-127"/>
                <a:cs typeface="Arial" pitchFamily="34" charset="0"/>
              </a:rPr>
              <a:t>A graph matrix is a square matrix whose size (i.e., number of rows and columns) is equal to the number of nodes on a flow graph</a:t>
            </a:r>
          </a:p>
          <a:p>
            <a:pPr eaLnBrk="1" hangingPunct="1">
              <a:defRPr/>
            </a:pPr>
            <a:r>
              <a:rPr lang="en-US" altLang="ko-KR" sz="2800" dirty="0">
                <a:latin typeface="Arial" pitchFamily="34" charset="0"/>
                <a:ea typeface="굴림" pitchFamily="50" charset="-127"/>
                <a:cs typeface="Arial" pitchFamily="34" charset="0"/>
              </a:rPr>
              <a:t>Each row and column corresponds to an identified node, and matrix entries correspond to connections (an edge) between nodes. </a:t>
            </a:r>
          </a:p>
          <a:p>
            <a:pPr eaLnBrk="1" hangingPunct="1">
              <a:defRPr/>
            </a:pPr>
            <a:r>
              <a:rPr lang="en-US" altLang="ko-KR" sz="2800" dirty="0">
                <a:latin typeface="Arial" pitchFamily="34" charset="0"/>
                <a:ea typeface="굴림" pitchFamily="50" charset="-127"/>
                <a:cs typeface="Arial" pitchFamily="34" charset="0"/>
              </a:rPr>
              <a:t>By adding a </a:t>
            </a:r>
            <a:r>
              <a:rPr lang="en-US" altLang="ko-KR" sz="2800" i="1" dirty="0">
                <a:latin typeface="Arial" pitchFamily="34" charset="0"/>
                <a:ea typeface="굴림" pitchFamily="50" charset="-127"/>
                <a:cs typeface="Arial" pitchFamily="34" charset="0"/>
              </a:rPr>
              <a:t>link weight</a:t>
            </a:r>
            <a:r>
              <a:rPr lang="en-US" altLang="ko-KR" sz="2800" dirty="0">
                <a:latin typeface="Arial" pitchFamily="34" charset="0"/>
                <a:ea typeface="굴림" pitchFamily="50" charset="-127"/>
                <a:cs typeface="Arial" pitchFamily="34" charset="0"/>
              </a:rPr>
              <a:t> to each matrix entry, the graph matrix can become a powerful tool for evaluating program control structure during testing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12291" name="슬라이드 번호 개체 틀 4"/>
          <p:cNvSpPr>
            <a:spLocks noGrp="1"/>
          </p:cNvSpPr>
          <p:nvPr>
            <p:ph type="sldNum" sz="quarter" idx="11"/>
          </p:nvPr>
        </p:nvSpPr>
        <p:spPr>
          <a:noFill/>
        </p:spPr>
        <p:txBody>
          <a:bodyPr/>
          <a:lstStyle/>
          <a:p>
            <a:fld id="{4F74C588-9610-4973-881E-56544AD519BE}" type="slidenum">
              <a:rPr lang="ko-KR" altLang="en-US" smtClean="0"/>
              <a:pPr/>
              <a:t>3</a:t>
            </a:fld>
            <a:endParaRPr lang="en-US" altLang="ko-KR" smtClean="0"/>
          </a:p>
        </p:txBody>
      </p:sp>
      <p:sp>
        <p:nvSpPr>
          <p:cNvPr id="1234947" name="Rectangle 3"/>
          <p:cNvSpPr>
            <a:spLocks noGrp="1" noRot="1" noChangeArrowheads="1"/>
          </p:cNvSpPr>
          <p:nvPr>
            <p:ph type="title"/>
          </p:nvPr>
        </p:nvSpPr>
        <p:spPr>
          <a:xfrm>
            <a:off x="1300163" y="244475"/>
            <a:ext cx="6584950" cy="1016000"/>
          </a:xfrm>
        </p:spPr>
        <p:txBody>
          <a:bodyPr/>
          <a:lstStyle/>
          <a:p>
            <a:pPr eaLnBrk="1" hangingPunct="1">
              <a:defRPr/>
            </a:pPr>
            <a:r>
              <a:rPr lang="en-US" altLang="ko-KR" dirty="0" smtClean="0">
                <a:latin typeface="Arial" pitchFamily="34" charset="0"/>
                <a:ea typeface="굴림" pitchFamily="50" charset="-127"/>
                <a:cs typeface="Arial" pitchFamily="34" charset="0"/>
              </a:rPr>
              <a:t>Testing </a:t>
            </a:r>
            <a:r>
              <a:rPr lang="en-US" altLang="ko-KR" dirty="0" err="1" smtClean="0">
                <a:latin typeface="Arial" pitchFamily="34" charset="0"/>
                <a:ea typeface="굴림" pitchFamily="50" charset="-127"/>
                <a:cs typeface="Arial" pitchFamily="34" charset="0"/>
              </a:rPr>
              <a:t>v.s</a:t>
            </a:r>
            <a:r>
              <a:rPr lang="en-US" altLang="ko-KR" dirty="0" smtClean="0">
                <a:latin typeface="Arial" pitchFamily="34" charset="0"/>
                <a:ea typeface="굴림" pitchFamily="50" charset="-127"/>
                <a:cs typeface="Arial" pitchFamily="34" charset="0"/>
              </a:rPr>
              <a:t>. Verification</a:t>
            </a:r>
            <a:endParaRPr lang="en-US" altLang="ko-KR" dirty="0">
              <a:latin typeface="Arial" pitchFamily="34" charset="0"/>
              <a:ea typeface="굴림" pitchFamily="50" charset="-127"/>
              <a:cs typeface="Arial" pitchFamily="34" charset="0"/>
            </a:endParaRPr>
          </a:p>
        </p:txBody>
      </p:sp>
      <p:sp>
        <p:nvSpPr>
          <p:cNvPr id="1234948" name="Rectangle 4"/>
          <p:cNvSpPr>
            <a:spLocks noGrp="1" noRot="1" noChangeArrowheads="1"/>
          </p:cNvSpPr>
          <p:nvPr>
            <p:ph type="body" idx="1"/>
          </p:nvPr>
        </p:nvSpPr>
        <p:spPr>
          <a:xfrm>
            <a:off x="396875" y="2376488"/>
            <a:ext cx="8278813" cy="2830512"/>
          </a:xfrm>
        </p:spPr>
        <p:txBody>
          <a:bodyPr/>
          <a:lstStyle/>
          <a:p>
            <a:pPr eaLnBrk="1" hangingPunct="1">
              <a:defRPr/>
            </a:pPr>
            <a:r>
              <a:rPr lang="en-US" altLang="ko-KR" dirty="0" smtClean="0">
                <a:latin typeface="Arial" pitchFamily="34" charset="0"/>
                <a:ea typeface="굴림" pitchFamily="50" charset="-127"/>
                <a:cs typeface="Arial" pitchFamily="34" charset="0"/>
              </a:rPr>
              <a:t>Testing: to detect bugs</a:t>
            </a:r>
          </a:p>
          <a:p>
            <a:pPr eaLnBrk="1" hangingPunct="1">
              <a:defRPr/>
            </a:pPr>
            <a:r>
              <a:rPr lang="en-US" altLang="ko-KR" dirty="0" smtClean="0">
                <a:latin typeface="Arial" pitchFamily="34" charset="0"/>
                <a:ea typeface="굴림" pitchFamily="50" charset="-127"/>
                <a:cs typeface="Arial" pitchFamily="34" charset="0"/>
              </a:rPr>
              <a:t>Verification: to prove the absence of bugs </a:t>
            </a:r>
          </a:p>
          <a:p>
            <a:pPr lvl="1" eaLnBrk="1" hangingPunct="1">
              <a:defRPr/>
            </a:pPr>
            <a:r>
              <a:rPr lang="en-US" altLang="ko-KR" dirty="0" smtClean="0">
                <a:latin typeface="Arial" pitchFamily="34" charset="0"/>
                <a:ea typeface="굴림" pitchFamily="50" charset="-127"/>
                <a:cs typeface="Arial" pitchFamily="34" charset="0"/>
              </a:rPr>
              <a:t>Verification techniques are much powerful but often not scalable for real-world problems</a:t>
            </a:r>
          </a:p>
          <a:p>
            <a:pPr lvl="2" eaLnBrk="1" hangingPunct="1">
              <a:defRPr/>
            </a:pPr>
            <a:r>
              <a:rPr lang="en-US" altLang="ko-KR" sz="2000" dirty="0" smtClean="0">
                <a:latin typeface="Arial" pitchFamily="34" charset="0"/>
                <a:ea typeface="굴림" pitchFamily="50" charset="-127"/>
                <a:cs typeface="Arial" pitchFamily="34" charset="0"/>
              </a:rPr>
              <a:t>theorem proving or model checking (CS408 and CS453)</a:t>
            </a:r>
          </a:p>
          <a:p>
            <a:pPr eaLnBrk="1" hangingPunct="1">
              <a:defRPr/>
            </a:pPr>
            <a:r>
              <a:rPr lang="en-US" altLang="ko-KR" dirty="0" smtClean="0">
                <a:latin typeface="Arial" pitchFamily="34" charset="0"/>
                <a:ea typeface="굴림" pitchFamily="50" charset="-127"/>
                <a:cs typeface="Arial" pitchFamily="34" charset="0"/>
              </a:rPr>
              <a:t>A </a:t>
            </a:r>
            <a:r>
              <a:rPr lang="en-US" altLang="ko-KR" dirty="0">
                <a:latin typeface="Arial" pitchFamily="34" charset="0"/>
                <a:ea typeface="굴림" pitchFamily="50" charset="-127"/>
                <a:cs typeface="Arial" pitchFamily="34" charset="0"/>
              </a:rPr>
              <a:t>good test has a </a:t>
            </a:r>
            <a:r>
              <a:rPr lang="en-US" altLang="ko-KR" dirty="0">
                <a:solidFill>
                  <a:srgbClr val="FF0000"/>
                </a:solidFill>
                <a:latin typeface="Arial" pitchFamily="34" charset="0"/>
                <a:ea typeface="굴림" pitchFamily="50" charset="-127"/>
                <a:cs typeface="Arial" pitchFamily="34" charset="0"/>
              </a:rPr>
              <a:t>high probability </a:t>
            </a:r>
            <a:r>
              <a:rPr lang="en-US" altLang="ko-KR" dirty="0">
                <a:latin typeface="Arial" pitchFamily="34" charset="0"/>
                <a:ea typeface="굴림" pitchFamily="50" charset="-127"/>
                <a:cs typeface="Arial" pitchFamily="34" charset="0"/>
              </a:rPr>
              <a:t>of finding an error</a:t>
            </a:r>
          </a:p>
          <a:p>
            <a:pPr eaLnBrk="1" hangingPunct="1">
              <a:defRPr/>
            </a:pPr>
            <a:r>
              <a:rPr lang="en-US" altLang="ko-KR" dirty="0">
                <a:latin typeface="Arial" pitchFamily="34" charset="0"/>
                <a:ea typeface="굴림" pitchFamily="50" charset="-127"/>
                <a:cs typeface="Arial" pitchFamily="34" charset="0"/>
              </a:rPr>
              <a:t>A good test is </a:t>
            </a:r>
            <a:r>
              <a:rPr lang="en-US" altLang="ko-KR" dirty="0">
                <a:solidFill>
                  <a:srgbClr val="FF0000"/>
                </a:solidFill>
                <a:latin typeface="Arial" pitchFamily="34" charset="0"/>
                <a:ea typeface="굴림" pitchFamily="50" charset="-127"/>
                <a:cs typeface="Arial" pitchFamily="34" charset="0"/>
              </a:rPr>
              <a:t>not</a:t>
            </a:r>
            <a:r>
              <a:rPr lang="en-US" altLang="ko-KR" dirty="0">
                <a:latin typeface="Arial" pitchFamily="34" charset="0"/>
                <a:ea typeface="굴림" pitchFamily="50" charset="-127"/>
                <a:cs typeface="Arial" pitchFamily="34" charset="0"/>
              </a:rPr>
              <a:t> redundant</a:t>
            </a:r>
            <a:r>
              <a:rPr lang="en-US" altLang="ko-KR" dirty="0" smtClean="0">
                <a:latin typeface="Arial" pitchFamily="34" charset="0"/>
                <a:ea typeface="굴림" pitchFamily="50" charset="-127"/>
                <a:cs typeface="Arial" pitchFamily="34" charset="0"/>
              </a:rPr>
              <a:t>.</a:t>
            </a:r>
            <a:endParaRPr lang="en-US" altLang="ko-KR" dirty="0">
              <a:latin typeface="Arial" pitchFamily="34" charset="0"/>
              <a:ea typeface="굴림" pitchFamily="50" charset="-127"/>
              <a:cs typeface="Arial" pitchFamily="34" charset="0"/>
            </a:endParaRPr>
          </a:p>
        </p:txBody>
      </p:sp>
      <p:sp>
        <p:nvSpPr>
          <p:cNvPr id="2" name="직사각형 1"/>
          <p:cNvSpPr/>
          <p:nvPr/>
        </p:nvSpPr>
        <p:spPr>
          <a:xfrm>
            <a:off x="1343024" y="1284860"/>
            <a:ext cx="6238875" cy="1089529"/>
          </a:xfrm>
          <a:prstGeom prst="rect">
            <a:avLst/>
          </a:prstGeom>
        </p:spPr>
        <p:txBody>
          <a:bodyPr wrap="square">
            <a:spAutoFit/>
          </a:bodyPr>
          <a:lstStyle/>
          <a:p>
            <a:pPr algn="ctr"/>
            <a:r>
              <a:rPr lang="en-US" altLang="ko-KR" b="0" dirty="0">
                <a:solidFill>
                  <a:srgbClr val="252525"/>
                </a:solidFill>
                <a:latin typeface="Arial" panose="020B0604020202020204" pitchFamily="34" charset="0"/>
              </a:rPr>
              <a:t>Program testing can be used to show the presence of bugs, but never to show their absence</a:t>
            </a:r>
            <a:r>
              <a:rPr lang="en-US" altLang="ko-KR" b="0" dirty="0" smtClean="0">
                <a:solidFill>
                  <a:srgbClr val="252525"/>
                </a:solidFill>
                <a:latin typeface="Arial" panose="020B0604020202020204" pitchFamily="34" charset="0"/>
              </a:rPr>
              <a:t>!  </a:t>
            </a:r>
            <a:br>
              <a:rPr lang="en-US" altLang="ko-KR" b="0" dirty="0" smtClean="0">
                <a:solidFill>
                  <a:srgbClr val="252525"/>
                </a:solidFill>
                <a:latin typeface="Arial" panose="020B0604020202020204" pitchFamily="34" charset="0"/>
              </a:rPr>
            </a:br>
            <a:r>
              <a:rPr lang="en-US" altLang="ko-KR" b="0" i="1" dirty="0" smtClean="0">
                <a:solidFill>
                  <a:srgbClr val="252525"/>
                </a:solidFill>
                <a:latin typeface="Arial" panose="020B0604020202020204" pitchFamily="34" charset="0"/>
              </a:rPr>
              <a:t>By </a:t>
            </a:r>
            <a:r>
              <a:rPr lang="en-US" altLang="ko-KR" b="0" i="1" dirty="0" err="1" smtClean="0">
                <a:solidFill>
                  <a:schemeClr val="bg2"/>
                </a:solidFill>
              </a:rPr>
              <a:t>Edsger</a:t>
            </a:r>
            <a:r>
              <a:rPr lang="en-US" altLang="ko-KR" b="0" i="1" dirty="0" smtClean="0">
                <a:solidFill>
                  <a:schemeClr val="bg2"/>
                </a:solidFill>
              </a:rPr>
              <a:t> </a:t>
            </a:r>
            <a:r>
              <a:rPr lang="en-US" altLang="ko-KR" b="0" i="1" dirty="0">
                <a:solidFill>
                  <a:schemeClr val="bg2"/>
                </a:solidFill>
              </a:rPr>
              <a:t>W. </a:t>
            </a:r>
            <a:r>
              <a:rPr lang="en-US" altLang="ko-KR" b="0" i="1" dirty="0" err="1" smtClean="0">
                <a:solidFill>
                  <a:schemeClr val="bg2"/>
                </a:solidFill>
              </a:rPr>
              <a:t>Dijkstra</a:t>
            </a:r>
            <a:r>
              <a:rPr lang="en-US" altLang="ko-KR" b="0" i="1" dirty="0" smtClean="0">
                <a:solidFill>
                  <a:schemeClr val="bg2"/>
                </a:solidFill>
              </a:rPr>
              <a:t> (1970)</a:t>
            </a:r>
            <a:endParaRPr lang="en-US" altLang="ko-KR" b="0" i="1" dirty="0">
              <a:solidFill>
                <a:schemeClr val="bg2"/>
              </a:solidFill>
            </a:endParaRPr>
          </a:p>
          <a:p>
            <a:pPr algn="ctr"/>
            <a:endParaRPr lang="ko-KR" altLang="en-US" dirty="0">
              <a:solidFill>
                <a:schemeClr val="bg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39939" name="슬라이드 번호 개체 틀 4"/>
          <p:cNvSpPr>
            <a:spLocks noGrp="1"/>
          </p:cNvSpPr>
          <p:nvPr>
            <p:ph type="sldNum" sz="quarter" idx="11"/>
          </p:nvPr>
        </p:nvSpPr>
        <p:spPr>
          <a:noFill/>
        </p:spPr>
        <p:txBody>
          <a:bodyPr/>
          <a:lstStyle/>
          <a:p>
            <a:fld id="{FD1F328B-EE33-4D4C-B4C5-C02DFE40CDBA}" type="slidenum">
              <a:rPr lang="ko-KR" altLang="en-US" smtClean="0"/>
              <a:pPr/>
              <a:t>30</a:t>
            </a:fld>
            <a:endParaRPr lang="en-US" altLang="ko-KR" smtClean="0"/>
          </a:p>
        </p:txBody>
      </p:sp>
      <p:sp>
        <p:nvSpPr>
          <p:cNvPr id="1247234" name="Rectangle 2"/>
          <p:cNvSpPr>
            <a:spLocks noGrp="1" noRot="1" noChangeArrowheads="1"/>
          </p:cNvSpPr>
          <p:nvPr>
            <p:ph type="title"/>
          </p:nvPr>
        </p:nvSpPr>
        <p:spPr>
          <a:xfrm>
            <a:off x="1114425" y="244475"/>
            <a:ext cx="6934200" cy="1016000"/>
          </a:xfrm>
        </p:spPr>
        <p:txBody>
          <a:bodyPr/>
          <a:lstStyle/>
          <a:p>
            <a:pPr eaLnBrk="1" hangingPunct="1">
              <a:defRPr/>
            </a:pPr>
            <a:r>
              <a:rPr lang="en-US" altLang="ko-KR" dirty="0">
                <a:latin typeface="Arial" pitchFamily="34" charset="0"/>
                <a:ea typeface="굴림" pitchFamily="50" charset="-127"/>
                <a:cs typeface="Arial" pitchFamily="34" charset="0"/>
              </a:rPr>
              <a:t>Control Structure Testing</a:t>
            </a:r>
          </a:p>
        </p:txBody>
      </p:sp>
      <p:sp>
        <p:nvSpPr>
          <p:cNvPr id="1247235" name="Rectangle 3"/>
          <p:cNvSpPr>
            <a:spLocks noGrp="1" noRot="1" noChangeArrowheads="1"/>
          </p:cNvSpPr>
          <p:nvPr>
            <p:ph type="body" idx="1"/>
          </p:nvPr>
        </p:nvSpPr>
        <p:spPr/>
        <p:txBody>
          <a:bodyPr/>
          <a:lstStyle/>
          <a:p>
            <a:pPr eaLnBrk="1" hangingPunct="1">
              <a:defRPr/>
            </a:pPr>
            <a:r>
              <a:rPr lang="en-US" altLang="ko-KR" sz="3200" dirty="0">
                <a:solidFill>
                  <a:srgbClr val="FF6600"/>
                </a:solidFill>
                <a:latin typeface="Arial" pitchFamily="34" charset="0"/>
                <a:ea typeface="굴림" pitchFamily="50" charset="-127"/>
                <a:cs typeface="Arial" pitchFamily="34" charset="0"/>
              </a:rPr>
              <a:t>Condition testing</a:t>
            </a:r>
            <a:r>
              <a:rPr lang="en-US" altLang="ko-KR" sz="3200" dirty="0">
                <a:latin typeface="Arial" pitchFamily="34" charset="0"/>
                <a:ea typeface="굴림" pitchFamily="50" charset="-127"/>
                <a:cs typeface="Arial" pitchFamily="34" charset="0"/>
              </a:rPr>
              <a:t> </a:t>
            </a:r>
          </a:p>
          <a:p>
            <a:pPr lvl="1" eaLnBrk="1" hangingPunct="1">
              <a:defRPr/>
            </a:pPr>
            <a:r>
              <a:rPr lang="en-US" altLang="ko-KR" sz="2800" dirty="0">
                <a:latin typeface="Arial" pitchFamily="34" charset="0"/>
                <a:ea typeface="굴림" pitchFamily="50" charset="-127"/>
                <a:cs typeface="Arial" pitchFamily="34" charset="0"/>
              </a:rPr>
              <a:t>a test case design method that exercises the logical conditions contained in a program module</a:t>
            </a:r>
          </a:p>
          <a:p>
            <a:pPr eaLnBrk="1" hangingPunct="1">
              <a:defRPr/>
            </a:pPr>
            <a:r>
              <a:rPr lang="en-US" altLang="ko-KR" sz="3200" dirty="0">
                <a:solidFill>
                  <a:srgbClr val="FF6600"/>
                </a:solidFill>
                <a:latin typeface="Arial" pitchFamily="34" charset="0"/>
                <a:ea typeface="굴림" pitchFamily="50" charset="-127"/>
                <a:cs typeface="Arial" pitchFamily="34" charset="0"/>
              </a:rPr>
              <a:t>Data flow testing</a:t>
            </a:r>
            <a:r>
              <a:rPr lang="en-US" altLang="ko-KR" sz="3200" dirty="0">
                <a:solidFill>
                  <a:schemeClr val="folHlink"/>
                </a:solidFill>
                <a:latin typeface="Arial" pitchFamily="34" charset="0"/>
                <a:ea typeface="굴림" pitchFamily="50" charset="-127"/>
                <a:cs typeface="Arial" pitchFamily="34" charset="0"/>
              </a:rPr>
              <a:t> </a:t>
            </a:r>
          </a:p>
          <a:p>
            <a:pPr lvl="1" eaLnBrk="1" hangingPunct="1">
              <a:defRPr/>
            </a:pPr>
            <a:r>
              <a:rPr lang="en-US" altLang="ko-KR" sz="2800" dirty="0">
                <a:latin typeface="Arial" pitchFamily="34" charset="0"/>
                <a:ea typeface="굴림" pitchFamily="50" charset="-127"/>
                <a:cs typeface="Arial" pitchFamily="34" charset="0"/>
              </a:rPr>
              <a:t> selects test paths of a program according to the locations of definitions and uses of variables in the program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0963" name="슬라이드 번호 개체 틀 4"/>
          <p:cNvSpPr>
            <a:spLocks noGrp="1"/>
          </p:cNvSpPr>
          <p:nvPr>
            <p:ph type="sldNum" sz="quarter" idx="11"/>
          </p:nvPr>
        </p:nvSpPr>
        <p:spPr>
          <a:noFill/>
        </p:spPr>
        <p:txBody>
          <a:bodyPr/>
          <a:lstStyle/>
          <a:p>
            <a:fld id="{70468E2B-7D26-41DF-8F1B-0F69D6654837}" type="slidenum">
              <a:rPr lang="ko-KR" altLang="en-US" smtClean="0"/>
              <a:pPr/>
              <a:t>31</a:t>
            </a:fld>
            <a:endParaRPr lang="en-US" altLang="ko-KR" smtClean="0"/>
          </a:p>
        </p:txBody>
      </p:sp>
      <p:sp>
        <p:nvSpPr>
          <p:cNvPr id="1282050" name="Rectangle 2"/>
          <p:cNvSpPr>
            <a:spLocks noGrp="1" noRot="1" noChangeArrowheads="1"/>
          </p:cNvSpPr>
          <p:nvPr>
            <p:ph type="title"/>
          </p:nvPr>
        </p:nvSpPr>
        <p:spPr/>
        <p:txBody>
          <a:bodyPr/>
          <a:lstStyle/>
          <a:p>
            <a:pPr eaLnBrk="1" hangingPunct="1">
              <a:defRPr/>
            </a:pPr>
            <a:r>
              <a:rPr lang="en-US" altLang="ko-KR" dirty="0">
                <a:solidFill>
                  <a:srgbClr val="800000"/>
                </a:solidFill>
                <a:latin typeface="Arial" pitchFamily="34" charset="0"/>
                <a:ea typeface="굴림" pitchFamily="50" charset="-127"/>
                <a:cs typeface="Arial" pitchFamily="34" charset="0"/>
              </a:rPr>
              <a:t>Data Flow Testing</a:t>
            </a:r>
            <a:endParaRPr lang="ko-KR" altLang="en-US" dirty="0">
              <a:solidFill>
                <a:srgbClr val="800000"/>
              </a:solidFill>
              <a:latin typeface="Arial" pitchFamily="34" charset="0"/>
              <a:ea typeface="굴림" pitchFamily="50" charset="-127"/>
              <a:cs typeface="Arial" pitchFamily="34" charset="0"/>
            </a:endParaRPr>
          </a:p>
        </p:txBody>
      </p:sp>
      <p:sp>
        <p:nvSpPr>
          <p:cNvPr id="1282051" name="Rectangle 3"/>
          <p:cNvSpPr>
            <a:spLocks noGrp="1" noRot="1" noChangeArrowheads="1"/>
          </p:cNvSpPr>
          <p:nvPr>
            <p:ph type="body" idx="1"/>
          </p:nvPr>
        </p:nvSpPr>
        <p:spPr>
          <a:xfrm>
            <a:off x="457200" y="1266825"/>
            <a:ext cx="8229600" cy="3998913"/>
          </a:xfrm>
        </p:spPr>
        <p:txBody>
          <a:bodyPr/>
          <a:lstStyle/>
          <a:p>
            <a:pPr eaLnBrk="1" hangingPunct="1">
              <a:defRPr/>
            </a:pPr>
            <a:r>
              <a:rPr lang="en-US" altLang="ko-KR" b="1" dirty="0">
                <a:effectLst/>
                <a:latin typeface="Arial" pitchFamily="34" charset="0"/>
                <a:ea typeface="굴림" pitchFamily="50" charset="-127"/>
                <a:cs typeface="Arial" pitchFamily="34" charset="0"/>
              </a:rPr>
              <a:t>For a statement S</a:t>
            </a:r>
          </a:p>
          <a:p>
            <a:pPr lvl="1" eaLnBrk="1" hangingPunct="1">
              <a:defRPr/>
            </a:pPr>
            <a:r>
              <a:rPr lang="en-US" altLang="ko-KR" b="1" dirty="0">
                <a:effectLst/>
                <a:latin typeface="Arial" pitchFamily="34" charset="0"/>
                <a:ea typeface="굴림" pitchFamily="50" charset="-127"/>
                <a:cs typeface="Arial" pitchFamily="34" charset="0"/>
              </a:rPr>
              <a:t>DEF(S) = {X| statement S contains a definition of X}</a:t>
            </a:r>
          </a:p>
          <a:p>
            <a:pPr lvl="1" eaLnBrk="1" hangingPunct="1">
              <a:defRPr/>
            </a:pPr>
            <a:r>
              <a:rPr lang="en-US" altLang="ko-KR" b="1" dirty="0">
                <a:effectLst/>
                <a:latin typeface="Arial" pitchFamily="34" charset="0"/>
                <a:ea typeface="굴림" pitchFamily="50" charset="-127"/>
                <a:cs typeface="Arial" pitchFamily="34" charset="0"/>
              </a:rPr>
              <a:t>USE(S) = {X| statement S contains a use of X}</a:t>
            </a:r>
          </a:p>
          <a:p>
            <a:pPr eaLnBrk="1" hangingPunct="1">
              <a:defRPr/>
            </a:pPr>
            <a:r>
              <a:rPr lang="en-US" altLang="ko-KR" b="1" dirty="0">
                <a:effectLst/>
                <a:latin typeface="Arial" pitchFamily="34" charset="0"/>
                <a:ea typeface="굴림" pitchFamily="50" charset="-127"/>
                <a:cs typeface="Arial" pitchFamily="34" charset="0"/>
              </a:rPr>
              <a:t>A definition-use (DU) chain of variable X is of the form [X,S,S’] where S and S’ are statement, X is in DEF(S) and USE(S’)</a:t>
            </a:r>
          </a:p>
          <a:p>
            <a:pPr lvl="1" eaLnBrk="1" hangingPunct="1">
              <a:defRPr/>
            </a:pPr>
            <a:r>
              <a:rPr lang="en-US" altLang="ko-KR" b="1" dirty="0">
                <a:effectLst/>
                <a:latin typeface="Arial" pitchFamily="34" charset="0"/>
                <a:ea typeface="굴림" pitchFamily="50" charset="-127"/>
                <a:cs typeface="Arial" pitchFamily="34" charset="0"/>
              </a:rPr>
              <a:t>[x,s1,s3] is a DU chain</a:t>
            </a:r>
          </a:p>
          <a:p>
            <a:pPr lvl="1" eaLnBrk="1" hangingPunct="1">
              <a:defRPr/>
            </a:pPr>
            <a:r>
              <a:rPr lang="en-US" altLang="ko-KR" b="1" dirty="0">
                <a:effectLst/>
                <a:latin typeface="Arial" pitchFamily="34" charset="0"/>
                <a:ea typeface="굴림" pitchFamily="50" charset="-127"/>
                <a:cs typeface="Arial" pitchFamily="34" charset="0"/>
              </a:rPr>
              <a:t>[y,s1,s3] is NOT a DU chain</a:t>
            </a:r>
          </a:p>
          <a:p>
            <a:pPr eaLnBrk="1" hangingPunct="1">
              <a:defRPr/>
            </a:pPr>
            <a:r>
              <a:rPr lang="en-US" altLang="ko-KR" b="1" dirty="0">
                <a:effectLst/>
                <a:latin typeface="Arial" pitchFamily="34" charset="0"/>
                <a:ea typeface="굴림" pitchFamily="50" charset="-127"/>
                <a:cs typeface="Arial" pitchFamily="34" charset="0"/>
              </a:rPr>
              <a:t>A branch is not guaranteed to be </a:t>
            </a:r>
          </a:p>
          <a:p>
            <a:pPr eaLnBrk="1" hangingPunct="1">
              <a:buFont typeface="Wingdings" pitchFamily="2" charset="2"/>
              <a:buNone/>
              <a:defRPr/>
            </a:pPr>
            <a:r>
              <a:rPr lang="en-US" altLang="ko-KR" b="1" dirty="0">
                <a:effectLst/>
                <a:latin typeface="Arial" pitchFamily="34" charset="0"/>
                <a:ea typeface="굴림" pitchFamily="50" charset="-127"/>
                <a:cs typeface="Arial" pitchFamily="34" charset="0"/>
              </a:rPr>
              <a:t>    covered by DU testing</a:t>
            </a:r>
            <a:endParaRPr lang="ko-KR" altLang="en-US" dirty="0">
              <a:latin typeface="Arial" pitchFamily="34" charset="0"/>
              <a:ea typeface="굴림" pitchFamily="50" charset="-127"/>
              <a:cs typeface="Arial" pitchFamily="34" charset="0"/>
            </a:endParaRPr>
          </a:p>
        </p:txBody>
      </p:sp>
      <p:sp>
        <p:nvSpPr>
          <p:cNvPr id="40966" name="Text Box 4"/>
          <p:cNvSpPr txBox="1">
            <a:spLocks noChangeArrowheads="1"/>
          </p:cNvSpPr>
          <p:nvPr/>
        </p:nvSpPr>
        <p:spPr bwMode="auto">
          <a:xfrm>
            <a:off x="5883275" y="3305175"/>
            <a:ext cx="2981325" cy="2281238"/>
          </a:xfrm>
          <a:prstGeom prst="rect">
            <a:avLst/>
          </a:prstGeom>
          <a:noFill/>
          <a:ln w="12700">
            <a:solidFill>
              <a:schemeClr val="bg2"/>
            </a:solidFill>
            <a:miter lim="800000"/>
            <a:headEnd/>
            <a:tailEnd/>
          </a:ln>
        </p:spPr>
        <p:txBody>
          <a:bodyPr>
            <a:spAutoFit/>
          </a:bodyPr>
          <a:lstStyle/>
          <a:p>
            <a:pPr>
              <a:spcBef>
                <a:spcPct val="50000"/>
              </a:spcBef>
            </a:pPr>
            <a:r>
              <a:rPr lang="en-US" altLang="ko-KR">
                <a:solidFill>
                  <a:schemeClr val="bg1"/>
                </a:solidFill>
                <a:ea typeface="굴림" pitchFamily="50" charset="-127"/>
              </a:rPr>
              <a:t>void f() {</a:t>
            </a:r>
          </a:p>
          <a:p>
            <a:pPr>
              <a:spcBef>
                <a:spcPct val="50000"/>
              </a:spcBef>
            </a:pPr>
            <a:r>
              <a:rPr lang="en-US" altLang="ko-KR">
                <a:solidFill>
                  <a:schemeClr val="bg1"/>
                </a:solidFill>
                <a:ea typeface="굴림" pitchFamily="50" charset="-127"/>
              </a:rPr>
              <a:t>s1:   int x = 10, y;</a:t>
            </a:r>
          </a:p>
          <a:p>
            <a:pPr>
              <a:spcBef>
                <a:spcPct val="50000"/>
              </a:spcBef>
            </a:pPr>
            <a:r>
              <a:rPr lang="en-US" altLang="ko-KR">
                <a:solidFill>
                  <a:schemeClr val="bg1"/>
                </a:solidFill>
                <a:ea typeface="굴림" pitchFamily="50" charset="-127"/>
              </a:rPr>
              <a:t>s2:   if ( …) {</a:t>
            </a:r>
          </a:p>
          <a:p>
            <a:pPr>
              <a:spcBef>
                <a:spcPct val="50000"/>
              </a:spcBef>
            </a:pPr>
            <a:r>
              <a:rPr lang="en-US" altLang="ko-KR">
                <a:solidFill>
                  <a:schemeClr val="bg1"/>
                </a:solidFill>
                <a:ea typeface="굴림" pitchFamily="50" charset="-127"/>
              </a:rPr>
              <a:t>            …</a:t>
            </a:r>
          </a:p>
          <a:p>
            <a:pPr>
              <a:spcBef>
                <a:spcPct val="50000"/>
              </a:spcBef>
            </a:pPr>
            <a:r>
              <a:rPr lang="en-US" altLang="ko-KR">
                <a:solidFill>
                  <a:schemeClr val="bg1"/>
                </a:solidFill>
                <a:ea typeface="굴림" pitchFamily="50" charset="-127"/>
              </a:rPr>
              <a:t>s3:       y = x + 1;</a:t>
            </a:r>
          </a:p>
          <a:p>
            <a:pPr>
              <a:spcBef>
                <a:spcPct val="50000"/>
              </a:spcBef>
            </a:pPr>
            <a:r>
              <a:rPr lang="en-US" altLang="ko-KR">
                <a:solidFill>
                  <a:schemeClr val="bg1"/>
                </a:solidFill>
                <a:ea typeface="굴림" pitchFamily="50" charset="-127"/>
              </a:rPr>
              <a:t>        }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1987" name="슬라이드 번호 개체 틀 4"/>
          <p:cNvSpPr>
            <a:spLocks noGrp="1"/>
          </p:cNvSpPr>
          <p:nvPr>
            <p:ph type="sldNum" sz="quarter" idx="11"/>
          </p:nvPr>
        </p:nvSpPr>
        <p:spPr>
          <a:noFill/>
        </p:spPr>
        <p:txBody>
          <a:bodyPr/>
          <a:lstStyle/>
          <a:p>
            <a:fld id="{D202AC7D-F160-45C5-A607-3E08FEEA470B}" type="slidenum">
              <a:rPr lang="ko-KR" altLang="en-US" smtClean="0"/>
              <a:pPr/>
              <a:t>32</a:t>
            </a:fld>
            <a:endParaRPr lang="en-US" altLang="ko-KR" smtClean="0"/>
          </a:p>
        </p:txBody>
      </p:sp>
      <p:sp>
        <p:nvSpPr>
          <p:cNvPr id="1248258" name="Rectangle 2"/>
          <p:cNvSpPr>
            <a:spLocks noGrp="1" noRot="1" noChangeArrowheads="1"/>
          </p:cNvSpPr>
          <p:nvPr>
            <p:ph type="title"/>
          </p:nvPr>
        </p:nvSpPr>
        <p:spPr>
          <a:xfrm>
            <a:off x="1716088" y="417513"/>
            <a:ext cx="5800725" cy="509587"/>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Loop Testing</a:t>
            </a:r>
          </a:p>
        </p:txBody>
      </p:sp>
      <p:sp>
        <p:nvSpPr>
          <p:cNvPr id="1248259" name="Rectangle 3"/>
          <p:cNvSpPr>
            <a:spLocks noChangeArrowheads="1"/>
          </p:cNvSpPr>
          <p:nvPr/>
        </p:nvSpPr>
        <p:spPr bwMode="auto">
          <a:xfrm>
            <a:off x="2817813" y="4114800"/>
            <a:ext cx="1055687" cy="552450"/>
          </a:xfrm>
          <a:prstGeom prst="rect">
            <a:avLst/>
          </a:prstGeom>
          <a:noFill/>
          <a:ln w="28575">
            <a:noFill/>
            <a:miter lim="800000"/>
            <a:headEnd/>
            <a:tailEnd/>
          </a:ln>
          <a:effectLst/>
        </p:spPr>
        <p:txBody>
          <a:bodyPr wrap="none" lIns="90487" tIns="44450" rIns="90487" bIns="44450">
            <a:spAutoFit/>
          </a:bodyPr>
          <a:lstStyle/>
          <a:p>
            <a:pPr algn="ctr">
              <a:lnSpc>
                <a:spcPct val="80000"/>
              </a:lnSpc>
              <a:defRPr/>
            </a:pPr>
            <a:r>
              <a:rPr lang="en-US" altLang="ko-KR" sz="1900">
                <a:solidFill>
                  <a:schemeClr val="bg1"/>
                </a:solidFill>
                <a:effectLst>
                  <a:outerShdw blurRad="38100" dist="38100" dir="2700000" algn="tl">
                    <a:srgbClr val="C0C0C0"/>
                  </a:outerShdw>
                </a:effectLst>
                <a:ea typeface="굴림" pitchFamily="50" charset="-127"/>
              </a:rPr>
              <a:t>Nested </a:t>
            </a:r>
          </a:p>
          <a:p>
            <a:pPr algn="ctr">
              <a:lnSpc>
                <a:spcPct val="80000"/>
              </a:lnSpc>
              <a:defRPr/>
            </a:pPr>
            <a:r>
              <a:rPr lang="en-US" altLang="ko-KR" sz="1900">
                <a:solidFill>
                  <a:schemeClr val="bg1"/>
                </a:solidFill>
                <a:effectLst>
                  <a:outerShdw blurRad="38100" dist="38100" dir="2700000" algn="tl">
                    <a:srgbClr val="C0C0C0"/>
                  </a:outerShdw>
                </a:effectLst>
                <a:ea typeface="굴림" pitchFamily="50" charset="-127"/>
              </a:rPr>
              <a:t>Loops</a:t>
            </a:r>
          </a:p>
        </p:txBody>
      </p:sp>
      <p:sp>
        <p:nvSpPr>
          <p:cNvPr id="1248260" name="Rectangle 4"/>
          <p:cNvSpPr>
            <a:spLocks noChangeArrowheads="1"/>
          </p:cNvSpPr>
          <p:nvPr/>
        </p:nvSpPr>
        <p:spPr bwMode="auto">
          <a:xfrm>
            <a:off x="4029075" y="4729163"/>
            <a:ext cx="1839913" cy="666750"/>
          </a:xfrm>
          <a:prstGeom prst="rect">
            <a:avLst/>
          </a:prstGeom>
          <a:noFill/>
          <a:ln w="25400">
            <a:noFill/>
            <a:miter lim="800000"/>
            <a:headEnd/>
            <a:tailEnd/>
          </a:ln>
          <a:effectLst/>
        </p:spPr>
        <p:txBody>
          <a:bodyPr wrap="none" lIns="90487" tIns="44450" rIns="90487" bIns="44450">
            <a:spAutoFit/>
          </a:bodyPr>
          <a:lstStyle/>
          <a:p>
            <a:pPr algn="ctr">
              <a:lnSpc>
                <a:spcPct val="100000"/>
              </a:lnSpc>
              <a:defRPr/>
            </a:pPr>
            <a:r>
              <a:rPr lang="en-US" altLang="ko-KR" sz="1900">
                <a:solidFill>
                  <a:schemeClr val="bg1"/>
                </a:solidFill>
                <a:effectLst>
                  <a:outerShdw blurRad="38100" dist="38100" dir="2700000" algn="tl">
                    <a:srgbClr val="C0C0C0"/>
                  </a:outerShdw>
                </a:effectLst>
                <a:ea typeface="굴림" pitchFamily="50" charset="-127"/>
              </a:rPr>
              <a:t>Concatenated</a:t>
            </a:r>
          </a:p>
          <a:p>
            <a:pPr algn="ctr">
              <a:lnSpc>
                <a:spcPct val="100000"/>
              </a:lnSpc>
              <a:defRPr/>
            </a:pPr>
            <a:r>
              <a:rPr lang="en-US" altLang="ko-KR" sz="1900">
                <a:solidFill>
                  <a:schemeClr val="bg1"/>
                </a:solidFill>
                <a:effectLst>
                  <a:outerShdw blurRad="38100" dist="38100" dir="2700000" algn="tl">
                    <a:srgbClr val="C0C0C0"/>
                  </a:outerShdw>
                </a:effectLst>
                <a:ea typeface="굴림" pitchFamily="50" charset="-127"/>
              </a:rPr>
              <a:t>       Loops       </a:t>
            </a:r>
          </a:p>
        </p:txBody>
      </p:sp>
      <p:sp>
        <p:nvSpPr>
          <p:cNvPr id="1248261" name="Rectangle 5"/>
          <p:cNvSpPr>
            <a:spLocks noChangeArrowheads="1"/>
          </p:cNvSpPr>
          <p:nvPr/>
        </p:nvSpPr>
        <p:spPr bwMode="auto">
          <a:xfrm>
            <a:off x="6005513" y="4940300"/>
            <a:ext cx="2166937" cy="377825"/>
          </a:xfrm>
          <a:prstGeom prst="rect">
            <a:avLst/>
          </a:prstGeom>
          <a:noFill/>
          <a:ln w="25400">
            <a:noFill/>
            <a:miter lim="800000"/>
            <a:headEnd/>
            <a:tailEnd/>
          </a:ln>
          <a:effectLst/>
        </p:spPr>
        <p:txBody>
          <a:bodyPr wrap="none" lIns="90487" tIns="44450" rIns="90487" bIns="44450">
            <a:spAutoFit/>
          </a:bodyPr>
          <a:lstStyle/>
          <a:p>
            <a:pPr>
              <a:lnSpc>
                <a:spcPct val="100000"/>
              </a:lnSpc>
              <a:defRPr/>
            </a:pPr>
            <a:r>
              <a:rPr lang="en-US" altLang="ko-KR" sz="1900">
                <a:solidFill>
                  <a:schemeClr val="bg1"/>
                </a:solidFill>
                <a:effectLst>
                  <a:outerShdw blurRad="38100" dist="38100" dir="2700000" algn="tl">
                    <a:srgbClr val="C0C0C0"/>
                  </a:outerShdw>
                </a:effectLst>
                <a:ea typeface="굴림" pitchFamily="50" charset="-127"/>
              </a:rPr>
              <a:t>Unstructured       </a:t>
            </a:r>
          </a:p>
        </p:txBody>
      </p:sp>
      <p:sp>
        <p:nvSpPr>
          <p:cNvPr id="1248262" name="Rectangle 6"/>
          <p:cNvSpPr>
            <a:spLocks noChangeArrowheads="1"/>
          </p:cNvSpPr>
          <p:nvPr/>
        </p:nvSpPr>
        <p:spPr bwMode="auto">
          <a:xfrm>
            <a:off x="6500813" y="5219700"/>
            <a:ext cx="906462" cy="377825"/>
          </a:xfrm>
          <a:prstGeom prst="rect">
            <a:avLst/>
          </a:prstGeom>
          <a:noFill/>
          <a:ln w="25400">
            <a:noFill/>
            <a:miter lim="800000"/>
            <a:headEnd/>
            <a:tailEnd/>
          </a:ln>
          <a:effectLst/>
        </p:spPr>
        <p:txBody>
          <a:bodyPr wrap="none" lIns="90487" tIns="44450" rIns="90487" bIns="44450">
            <a:spAutoFit/>
          </a:bodyPr>
          <a:lstStyle/>
          <a:p>
            <a:pPr>
              <a:lnSpc>
                <a:spcPct val="100000"/>
              </a:lnSpc>
              <a:defRPr/>
            </a:pPr>
            <a:r>
              <a:rPr lang="en-US" altLang="ko-KR" sz="1900">
                <a:solidFill>
                  <a:schemeClr val="bg1"/>
                </a:solidFill>
                <a:effectLst>
                  <a:outerShdw blurRad="38100" dist="38100" dir="2700000" algn="tl">
                    <a:srgbClr val="C0C0C0"/>
                  </a:outerShdw>
                </a:effectLst>
                <a:ea typeface="굴림" pitchFamily="50" charset="-127"/>
              </a:rPr>
              <a:t>Loops</a:t>
            </a:r>
          </a:p>
        </p:txBody>
      </p:sp>
      <p:sp>
        <p:nvSpPr>
          <p:cNvPr id="1248263" name="Rectangle 7"/>
          <p:cNvSpPr>
            <a:spLocks noChangeArrowheads="1"/>
          </p:cNvSpPr>
          <p:nvPr/>
        </p:nvSpPr>
        <p:spPr bwMode="auto">
          <a:xfrm>
            <a:off x="1346200" y="3538538"/>
            <a:ext cx="1038225" cy="552450"/>
          </a:xfrm>
          <a:prstGeom prst="rect">
            <a:avLst/>
          </a:prstGeom>
          <a:noFill/>
          <a:ln w="28575">
            <a:noFill/>
            <a:miter lim="800000"/>
            <a:headEnd/>
            <a:tailEnd/>
          </a:ln>
          <a:effectLst/>
        </p:spPr>
        <p:txBody>
          <a:bodyPr wrap="none" lIns="90487" tIns="44450" rIns="90487" bIns="44450">
            <a:spAutoFit/>
          </a:bodyPr>
          <a:lstStyle/>
          <a:p>
            <a:pPr algn="ctr">
              <a:lnSpc>
                <a:spcPct val="80000"/>
              </a:lnSpc>
              <a:defRPr/>
            </a:pPr>
            <a:r>
              <a:rPr lang="en-US" altLang="ko-KR" sz="1900">
                <a:solidFill>
                  <a:schemeClr val="bg1"/>
                </a:solidFill>
                <a:effectLst>
                  <a:outerShdw blurRad="38100" dist="38100" dir="2700000" algn="tl">
                    <a:srgbClr val="C0C0C0"/>
                  </a:outerShdw>
                </a:effectLst>
                <a:ea typeface="굴림" pitchFamily="50" charset="-127"/>
              </a:rPr>
              <a:t>Simple </a:t>
            </a:r>
          </a:p>
          <a:p>
            <a:pPr algn="ctr">
              <a:lnSpc>
                <a:spcPct val="80000"/>
              </a:lnSpc>
              <a:defRPr/>
            </a:pPr>
            <a:r>
              <a:rPr lang="en-US" altLang="ko-KR" sz="1900">
                <a:solidFill>
                  <a:schemeClr val="bg1"/>
                </a:solidFill>
                <a:effectLst>
                  <a:outerShdw blurRad="38100" dist="38100" dir="2700000" algn="tl">
                    <a:srgbClr val="C0C0C0"/>
                  </a:outerShdw>
                </a:effectLst>
                <a:ea typeface="굴림" pitchFamily="50" charset="-127"/>
              </a:rPr>
              <a:t>loop</a:t>
            </a:r>
          </a:p>
        </p:txBody>
      </p:sp>
      <p:sp>
        <p:nvSpPr>
          <p:cNvPr id="1248264" name="Rectangle 8"/>
          <p:cNvSpPr>
            <a:spLocks noChangeArrowheads="1"/>
          </p:cNvSpPr>
          <p:nvPr/>
        </p:nvSpPr>
        <p:spPr bwMode="auto">
          <a:xfrm>
            <a:off x="1549400" y="1917700"/>
            <a:ext cx="685800" cy="431800"/>
          </a:xfrm>
          <a:prstGeom prst="rect">
            <a:avLst/>
          </a:prstGeom>
          <a:solidFill>
            <a:schemeClr val="accent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1248265" name="AutoShape 9"/>
          <p:cNvSpPr>
            <a:spLocks noChangeArrowheads="1"/>
          </p:cNvSpPr>
          <p:nvPr/>
        </p:nvSpPr>
        <p:spPr bwMode="auto">
          <a:xfrm>
            <a:off x="1587500" y="25908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1996" name="Line 10"/>
          <p:cNvSpPr>
            <a:spLocks noChangeShapeType="1"/>
          </p:cNvSpPr>
          <p:nvPr/>
        </p:nvSpPr>
        <p:spPr bwMode="auto">
          <a:xfrm>
            <a:off x="1905000" y="1606550"/>
            <a:ext cx="0" cy="2921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1997" name="Line 11"/>
          <p:cNvSpPr>
            <a:spLocks noChangeShapeType="1"/>
          </p:cNvSpPr>
          <p:nvPr/>
        </p:nvSpPr>
        <p:spPr bwMode="auto">
          <a:xfrm>
            <a:off x="1892300" y="2393950"/>
            <a:ext cx="0" cy="2159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1998" name="Freeform 12"/>
          <p:cNvSpPr>
            <a:spLocks/>
          </p:cNvSpPr>
          <p:nvPr/>
        </p:nvSpPr>
        <p:spPr bwMode="auto">
          <a:xfrm>
            <a:off x="1270000" y="2171700"/>
            <a:ext cx="306388" cy="674688"/>
          </a:xfrm>
          <a:custGeom>
            <a:avLst/>
            <a:gdLst>
              <a:gd name="T0" fmla="*/ 2147483647 w 193"/>
              <a:gd name="T1" fmla="*/ 2147483647 h 425"/>
              <a:gd name="T2" fmla="*/ 0 w 193"/>
              <a:gd name="T3" fmla="*/ 2147483647 h 425"/>
              <a:gd name="T4" fmla="*/ 0 w 193"/>
              <a:gd name="T5" fmla="*/ 0 h 425"/>
              <a:gd name="T6" fmla="*/ 2147483647 w 193"/>
              <a:gd name="T7" fmla="*/ 0 h 425"/>
              <a:gd name="T8" fmla="*/ 0 60000 65536"/>
              <a:gd name="T9" fmla="*/ 0 60000 65536"/>
              <a:gd name="T10" fmla="*/ 0 60000 65536"/>
              <a:gd name="T11" fmla="*/ 0 60000 65536"/>
              <a:gd name="T12" fmla="*/ 0 w 193"/>
              <a:gd name="T13" fmla="*/ 0 h 425"/>
              <a:gd name="T14" fmla="*/ 193 w 193"/>
              <a:gd name="T15" fmla="*/ 425 h 425"/>
            </a:gdLst>
            <a:ahLst/>
            <a:cxnLst>
              <a:cxn ang="T8">
                <a:pos x="T0" y="T1"/>
              </a:cxn>
              <a:cxn ang="T9">
                <a:pos x="T2" y="T3"/>
              </a:cxn>
              <a:cxn ang="T10">
                <a:pos x="T4" y="T5"/>
              </a:cxn>
              <a:cxn ang="T11">
                <a:pos x="T6" y="T7"/>
              </a:cxn>
            </a:cxnLst>
            <a:rect l="T12" t="T13" r="T14" b="T15"/>
            <a:pathLst>
              <a:path w="193" h="425">
                <a:moveTo>
                  <a:pt x="192" y="424"/>
                </a:moveTo>
                <a:lnTo>
                  <a:pt x="0" y="424"/>
                </a:lnTo>
                <a:lnTo>
                  <a:pt x="0" y="0"/>
                </a:lnTo>
                <a:lnTo>
                  <a:pt x="160"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1999" name="Line 13"/>
          <p:cNvSpPr>
            <a:spLocks noChangeShapeType="1"/>
          </p:cNvSpPr>
          <p:nvPr/>
        </p:nvSpPr>
        <p:spPr bwMode="auto">
          <a:xfrm>
            <a:off x="1911350" y="31305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1248270" name="Rectangle 14"/>
          <p:cNvSpPr>
            <a:spLocks noChangeArrowheads="1"/>
          </p:cNvSpPr>
          <p:nvPr/>
        </p:nvSpPr>
        <p:spPr bwMode="auto">
          <a:xfrm>
            <a:off x="2971800" y="1739900"/>
            <a:ext cx="685800" cy="431800"/>
          </a:xfrm>
          <a:prstGeom prst="rect">
            <a:avLst/>
          </a:prstGeom>
          <a:solidFill>
            <a:schemeClr val="accent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1248271" name="AutoShape 15"/>
          <p:cNvSpPr>
            <a:spLocks noChangeArrowheads="1"/>
          </p:cNvSpPr>
          <p:nvPr/>
        </p:nvSpPr>
        <p:spPr bwMode="auto">
          <a:xfrm>
            <a:off x="3009900" y="24130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02" name="Line 16"/>
          <p:cNvSpPr>
            <a:spLocks noChangeShapeType="1"/>
          </p:cNvSpPr>
          <p:nvPr/>
        </p:nvSpPr>
        <p:spPr bwMode="auto">
          <a:xfrm>
            <a:off x="3327400" y="1428750"/>
            <a:ext cx="0" cy="2921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03" name="Line 17"/>
          <p:cNvSpPr>
            <a:spLocks noChangeShapeType="1"/>
          </p:cNvSpPr>
          <p:nvPr/>
        </p:nvSpPr>
        <p:spPr bwMode="auto">
          <a:xfrm>
            <a:off x="3314700" y="2216150"/>
            <a:ext cx="0" cy="2159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04" name="Freeform 18"/>
          <p:cNvSpPr>
            <a:spLocks/>
          </p:cNvSpPr>
          <p:nvPr/>
        </p:nvSpPr>
        <p:spPr bwMode="auto">
          <a:xfrm>
            <a:off x="2692400" y="1993900"/>
            <a:ext cx="306388" cy="674688"/>
          </a:xfrm>
          <a:custGeom>
            <a:avLst/>
            <a:gdLst>
              <a:gd name="T0" fmla="*/ 2147483647 w 193"/>
              <a:gd name="T1" fmla="*/ 2147483647 h 425"/>
              <a:gd name="T2" fmla="*/ 0 w 193"/>
              <a:gd name="T3" fmla="*/ 2147483647 h 425"/>
              <a:gd name="T4" fmla="*/ 0 w 193"/>
              <a:gd name="T5" fmla="*/ 0 h 425"/>
              <a:gd name="T6" fmla="*/ 2147483647 w 193"/>
              <a:gd name="T7" fmla="*/ 0 h 425"/>
              <a:gd name="T8" fmla="*/ 0 60000 65536"/>
              <a:gd name="T9" fmla="*/ 0 60000 65536"/>
              <a:gd name="T10" fmla="*/ 0 60000 65536"/>
              <a:gd name="T11" fmla="*/ 0 60000 65536"/>
              <a:gd name="T12" fmla="*/ 0 w 193"/>
              <a:gd name="T13" fmla="*/ 0 h 425"/>
              <a:gd name="T14" fmla="*/ 193 w 193"/>
              <a:gd name="T15" fmla="*/ 425 h 425"/>
            </a:gdLst>
            <a:ahLst/>
            <a:cxnLst>
              <a:cxn ang="T8">
                <a:pos x="T0" y="T1"/>
              </a:cxn>
              <a:cxn ang="T9">
                <a:pos x="T2" y="T3"/>
              </a:cxn>
              <a:cxn ang="T10">
                <a:pos x="T4" y="T5"/>
              </a:cxn>
              <a:cxn ang="T11">
                <a:pos x="T6" y="T7"/>
              </a:cxn>
            </a:cxnLst>
            <a:rect l="T12" t="T13" r="T14" b="T15"/>
            <a:pathLst>
              <a:path w="193" h="425">
                <a:moveTo>
                  <a:pt x="192" y="424"/>
                </a:moveTo>
                <a:lnTo>
                  <a:pt x="0" y="424"/>
                </a:lnTo>
                <a:lnTo>
                  <a:pt x="0" y="0"/>
                </a:lnTo>
                <a:lnTo>
                  <a:pt x="160"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2005" name="Line 19"/>
          <p:cNvSpPr>
            <a:spLocks noChangeShapeType="1"/>
          </p:cNvSpPr>
          <p:nvPr/>
        </p:nvSpPr>
        <p:spPr bwMode="auto">
          <a:xfrm>
            <a:off x="3333750" y="29527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1248276" name="AutoShape 20"/>
          <p:cNvSpPr>
            <a:spLocks noChangeArrowheads="1"/>
          </p:cNvSpPr>
          <p:nvPr/>
        </p:nvSpPr>
        <p:spPr bwMode="auto">
          <a:xfrm>
            <a:off x="3048000" y="32258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07" name="Line 21"/>
          <p:cNvSpPr>
            <a:spLocks noChangeShapeType="1"/>
          </p:cNvSpPr>
          <p:nvPr/>
        </p:nvSpPr>
        <p:spPr bwMode="auto">
          <a:xfrm>
            <a:off x="3371850" y="37274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08" name="Freeform 22"/>
          <p:cNvSpPr>
            <a:spLocks/>
          </p:cNvSpPr>
          <p:nvPr/>
        </p:nvSpPr>
        <p:spPr bwMode="auto">
          <a:xfrm>
            <a:off x="2578100" y="1663700"/>
            <a:ext cx="750888" cy="1817688"/>
          </a:xfrm>
          <a:custGeom>
            <a:avLst/>
            <a:gdLst>
              <a:gd name="T0" fmla="*/ 2147483647 w 473"/>
              <a:gd name="T1" fmla="*/ 2147483647 h 1145"/>
              <a:gd name="T2" fmla="*/ 0 w 473"/>
              <a:gd name="T3" fmla="*/ 2147483647 h 1145"/>
              <a:gd name="T4" fmla="*/ 0 w 473"/>
              <a:gd name="T5" fmla="*/ 0 h 1145"/>
              <a:gd name="T6" fmla="*/ 2147483647 w 473"/>
              <a:gd name="T7" fmla="*/ 0 h 1145"/>
              <a:gd name="T8" fmla="*/ 0 60000 65536"/>
              <a:gd name="T9" fmla="*/ 0 60000 65536"/>
              <a:gd name="T10" fmla="*/ 0 60000 65536"/>
              <a:gd name="T11" fmla="*/ 0 60000 65536"/>
              <a:gd name="T12" fmla="*/ 0 w 473"/>
              <a:gd name="T13" fmla="*/ 0 h 1145"/>
              <a:gd name="T14" fmla="*/ 473 w 473"/>
              <a:gd name="T15" fmla="*/ 1145 h 1145"/>
            </a:gdLst>
            <a:ahLst/>
            <a:cxnLst>
              <a:cxn ang="T8">
                <a:pos x="T0" y="T1"/>
              </a:cxn>
              <a:cxn ang="T9">
                <a:pos x="T2" y="T3"/>
              </a:cxn>
              <a:cxn ang="T10">
                <a:pos x="T4" y="T5"/>
              </a:cxn>
              <a:cxn ang="T11">
                <a:pos x="T6" y="T7"/>
              </a:cxn>
            </a:cxnLst>
            <a:rect l="T12" t="T13" r="T14" b="T15"/>
            <a:pathLst>
              <a:path w="473" h="1145">
                <a:moveTo>
                  <a:pt x="296" y="1144"/>
                </a:moveTo>
                <a:lnTo>
                  <a:pt x="0" y="1144"/>
                </a:lnTo>
                <a:lnTo>
                  <a:pt x="0" y="0"/>
                </a:lnTo>
                <a:lnTo>
                  <a:pt x="472"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1248279" name="Rectangle 23"/>
          <p:cNvSpPr>
            <a:spLocks noChangeArrowheads="1"/>
          </p:cNvSpPr>
          <p:nvPr/>
        </p:nvSpPr>
        <p:spPr bwMode="auto">
          <a:xfrm>
            <a:off x="4699000" y="1536700"/>
            <a:ext cx="685800" cy="431800"/>
          </a:xfrm>
          <a:prstGeom prst="rect">
            <a:avLst/>
          </a:prstGeom>
          <a:solidFill>
            <a:schemeClr val="accent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1248280" name="AutoShape 24"/>
          <p:cNvSpPr>
            <a:spLocks noChangeArrowheads="1"/>
          </p:cNvSpPr>
          <p:nvPr/>
        </p:nvSpPr>
        <p:spPr bwMode="auto">
          <a:xfrm>
            <a:off x="4737100" y="22098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11" name="Line 25"/>
          <p:cNvSpPr>
            <a:spLocks noChangeShapeType="1"/>
          </p:cNvSpPr>
          <p:nvPr/>
        </p:nvSpPr>
        <p:spPr bwMode="auto">
          <a:xfrm>
            <a:off x="5054600" y="1225550"/>
            <a:ext cx="0" cy="292100"/>
          </a:xfrm>
          <a:prstGeom prst="line">
            <a:avLst/>
          </a:prstGeom>
          <a:noFill/>
          <a:ln w="28575">
            <a:solidFill>
              <a:schemeClr val="tx1"/>
            </a:solidFill>
            <a:round/>
            <a:headEnd/>
            <a:tailEnd type="triangle" w="med" len="med"/>
          </a:ln>
        </p:spPr>
        <p:txBody>
          <a:bodyPr wrap="none" anchor="ctr"/>
          <a:lstStyle/>
          <a:p>
            <a:endParaRPr lang="ko-KR" altLang="en-US"/>
          </a:p>
        </p:txBody>
      </p:sp>
      <p:sp>
        <p:nvSpPr>
          <p:cNvPr id="42012" name="Line 26"/>
          <p:cNvSpPr>
            <a:spLocks noChangeShapeType="1"/>
          </p:cNvSpPr>
          <p:nvPr/>
        </p:nvSpPr>
        <p:spPr bwMode="auto">
          <a:xfrm>
            <a:off x="5041900" y="2012950"/>
            <a:ext cx="0" cy="2159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13" name="Freeform 27"/>
          <p:cNvSpPr>
            <a:spLocks/>
          </p:cNvSpPr>
          <p:nvPr/>
        </p:nvSpPr>
        <p:spPr bwMode="auto">
          <a:xfrm>
            <a:off x="4419600" y="1790700"/>
            <a:ext cx="306388" cy="674688"/>
          </a:xfrm>
          <a:custGeom>
            <a:avLst/>
            <a:gdLst>
              <a:gd name="T0" fmla="*/ 2147483647 w 193"/>
              <a:gd name="T1" fmla="*/ 2147483647 h 425"/>
              <a:gd name="T2" fmla="*/ 0 w 193"/>
              <a:gd name="T3" fmla="*/ 2147483647 h 425"/>
              <a:gd name="T4" fmla="*/ 0 w 193"/>
              <a:gd name="T5" fmla="*/ 0 h 425"/>
              <a:gd name="T6" fmla="*/ 2147483647 w 193"/>
              <a:gd name="T7" fmla="*/ 0 h 425"/>
              <a:gd name="T8" fmla="*/ 0 60000 65536"/>
              <a:gd name="T9" fmla="*/ 0 60000 65536"/>
              <a:gd name="T10" fmla="*/ 0 60000 65536"/>
              <a:gd name="T11" fmla="*/ 0 60000 65536"/>
              <a:gd name="T12" fmla="*/ 0 w 193"/>
              <a:gd name="T13" fmla="*/ 0 h 425"/>
              <a:gd name="T14" fmla="*/ 193 w 193"/>
              <a:gd name="T15" fmla="*/ 425 h 425"/>
            </a:gdLst>
            <a:ahLst/>
            <a:cxnLst>
              <a:cxn ang="T8">
                <a:pos x="T0" y="T1"/>
              </a:cxn>
              <a:cxn ang="T9">
                <a:pos x="T2" y="T3"/>
              </a:cxn>
              <a:cxn ang="T10">
                <a:pos x="T4" y="T5"/>
              </a:cxn>
              <a:cxn ang="T11">
                <a:pos x="T6" y="T7"/>
              </a:cxn>
            </a:cxnLst>
            <a:rect l="T12" t="T13" r="T14" b="T15"/>
            <a:pathLst>
              <a:path w="193" h="425">
                <a:moveTo>
                  <a:pt x="192" y="424"/>
                </a:moveTo>
                <a:lnTo>
                  <a:pt x="0" y="424"/>
                </a:lnTo>
                <a:lnTo>
                  <a:pt x="0" y="0"/>
                </a:lnTo>
                <a:lnTo>
                  <a:pt x="160"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2014" name="Line 28"/>
          <p:cNvSpPr>
            <a:spLocks noChangeShapeType="1"/>
          </p:cNvSpPr>
          <p:nvPr/>
        </p:nvSpPr>
        <p:spPr bwMode="auto">
          <a:xfrm>
            <a:off x="5060950" y="27495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1248285" name="Rectangle 29"/>
          <p:cNvSpPr>
            <a:spLocks noChangeArrowheads="1"/>
          </p:cNvSpPr>
          <p:nvPr/>
        </p:nvSpPr>
        <p:spPr bwMode="auto">
          <a:xfrm>
            <a:off x="4699000" y="3073400"/>
            <a:ext cx="685800" cy="431800"/>
          </a:xfrm>
          <a:prstGeom prst="rect">
            <a:avLst/>
          </a:prstGeom>
          <a:solidFill>
            <a:schemeClr val="accent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1248286" name="AutoShape 30"/>
          <p:cNvSpPr>
            <a:spLocks noChangeArrowheads="1"/>
          </p:cNvSpPr>
          <p:nvPr/>
        </p:nvSpPr>
        <p:spPr bwMode="auto">
          <a:xfrm>
            <a:off x="4737100" y="37465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17" name="Line 31"/>
          <p:cNvSpPr>
            <a:spLocks noChangeShapeType="1"/>
          </p:cNvSpPr>
          <p:nvPr/>
        </p:nvSpPr>
        <p:spPr bwMode="auto">
          <a:xfrm>
            <a:off x="5054600" y="2762250"/>
            <a:ext cx="0" cy="2921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18" name="Line 32"/>
          <p:cNvSpPr>
            <a:spLocks noChangeShapeType="1"/>
          </p:cNvSpPr>
          <p:nvPr/>
        </p:nvSpPr>
        <p:spPr bwMode="auto">
          <a:xfrm>
            <a:off x="5041900" y="3549650"/>
            <a:ext cx="0" cy="2159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19" name="Freeform 33"/>
          <p:cNvSpPr>
            <a:spLocks/>
          </p:cNvSpPr>
          <p:nvPr/>
        </p:nvSpPr>
        <p:spPr bwMode="auto">
          <a:xfrm>
            <a:off x="4419600" y="3327400"/>
            <a:ext cx="306388" cy="674688"/>
          </a:xfrm>
          <a:custGeom>
            <a:avLst/>
            <a:gdLst>
              <a:gd name="T0" fmla="*/ 2147483647 w 193"/>
              <a:gd name="T1" fmla="*/ 2147483647 h 425"/>
              <a:gd name="T2" fmla="*/ 0 w 193"/>
              <a:gd name="T3" fmla="*/ 2147483647 h 425"/>
              <a:gd name="T4" fmla="*/ 0 w 193"/>
              <a:gd name="T5" fmla="*/ 0 h 425"/>
              <a:gd name="T6" fmla="*/ 2147483647 w 193"/>
              <a:gd name="T7" fmla="*/ 0 h 425"/>
              <a:gd name="T8" fmla="*/ 0 60000 65536"/>
              <a:gd name="T9" fmla="*/ 0 60000 65536"/>
              <a:gd name="T10" fmla="*/ 0 60000 65536"/>
              <a:gd name="T11" fmla="*/ 0 60000 65536"/>
              <a:gd name="T12" fmla="*/ 0 w 193"/>
              <a:gd name="T13" fmla="*/ 0 h 425"/>
              <a:gd name="T14" fmla="*/ 193 w 193"/>
              <a:gd name="T15" fmla="*/ 425 h 425"/>
            </a:gdLst>
            <a:ahLst/>
            <a:cxnLst>
              <a:cxn ang="T8">
                <a:pos x="T0" y="T1"/>
              </a:cxn>
              <a:cxn ang="T9">
                <a:pos x="T2" y="T3"/>
              </a:cxn>
              <a:cxn ang="T10">
                <a:pos x="T4" y="T5"/>
              </a:cxn>
              <a:cxn ang="T11">
                <a:pos x="T6" y="T7"/>
              </a:cxn>
            </a:cxnLst>
            <a:rect l="T12" t="T13" r="T14" b="T15"/>
            <a:pathLst>
              <a:path w="193" h="425">
                <a:moveTo>
                  <a:pt x="192" y="424"/>
                </a:moveTo>
                <a:lnTo>
                  <a:pt x="0" y="424"/>
                </a:lnTo>
                <a:lnTo>
                  <a:pt x="0" y="0"/>
                </a:lnTo>
                <a:lnTo>
                  <a:pt x="160" y="0"/>
                </a:lnTo>
              </a:path>
            </a:pathLst>
          </a:custGeom>
          <a:noFill/>
          <a:ln w="28575" cap="rnd">
            <a:solidFill>
              <a:schemeClr val="tx1"/>
            </a:solidFill>
            <a:round/>
            <a:headEnd/>
            <a:tailEnd type="triangle" w="med" len="med"/>
          </a:ln>
        </p:spPr>
        <p:txBody>
          <a:bodyPr/>
          <a:lstStyle/>
          <a:p>
            <a:endParaRPr lang="ko-KR" altLang="en-US">
              <a:ea typeface="굴림" pitchFamily="50" charset="-127"/>
            </a:endParaRPr>
          </a:p>
        </p:txBody>
      </p:sp>
      <p:sp>
        <p:nvSpPr>
          <p:cNvPr id="42020" name="Line 34"/>
          <p:cNvSpPr>
            <a:spLocks noChangeShapeType="1"/>
          </p:cNvSpPr>
          <p:nvPr/>
        </p:nvSpPr>
        <p:spPr bwMode="auto">
          <a:xfrm>
            <a:off x="5048250" y="42989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1248291" name="Rectangle 35"/>
          <p:cNvSpPr>
            <a:spLocks noChangeArrowheads="1"/>
          </p:cNvSpPr>
          <p:nvPr/>
        </p:nvSpPr>
        <p:spPr bwMode="auto">
          <a:xfrm>
            <a:off x="6604000" y="1244600"/>
            <a:ext cx="685800" cy="431800"/>
          </a:xfrm>
          <a:prstGeom prst="rect">
            <a:avLst/>
          </a:prstGeom>
          <a:solidFill>
            <a:schemeClr val="accent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1248292" name="AutoShape 36"/>
          <p:cNvSpPr>
            <a:spLocks noChangeArrowheads="1"/>
          </p:cNvSpPr>
          <p:nvPr/>
        </p:nvSpPr>
        <p:spPr bwMode="auto">
          <a:xfrm>
            <a:off x="6642100" y="19177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23" name="Line 37"/>
          <p:cNvSpPr>
            <a:spLocks noChangeShapeType="1"/>
          </p:cNvSpPr>
          <p:nvPr/>
        </p:nvSpPr>
        <p:spPr bwMode="auto">
          <a:xfrm>
            <a:off x="6959600" y="933450"/>
            <a:ext cx="0" cy="292100"/>
          </a:xfrm>
          <a:prstGeom prst="line">
            <a:avLst/>
          </a:prstGeom>
          <a:noFill/>
          <a:ln w="12700">
            <a:solidFill>
              <a:schemeClr val="tx1"/>
            </a:solidFill>
            <a:round/>
            <a:headEnd/>
            <a:tailEnd type="triangle" w="med" len="med"/>
          </a:ln>
        </p:spPr>
        <p:txBody>
          <a:bodyPr wrap="none" anchor="ctr"/>
          <a:lstStyle/>
          <a:p>
            <a:endParaRPr lang="ko-KR" altLang="en-US"/>
          </a:p>
        </p:txBody>
      </p:sp>
      <p:sp>
        <p:nvSpPr>
          <p:cNvPr id="42024" name="Line 38"/>
          <p:cNvSpPr>
            <a:spLocks noChangeShapeType="1"/>
          </p:cNvSpPr>
          <p:nvPr/>
        </p:nvSpPr>
        <p:spPr bwMode="auto">
          <a:xfrm>
            <a:off x="6946900" y="1720850"/>
            <a:ext cx="0" cy="2159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25" name="Freeform 39"/>
          <p:cNvSpPr>
            <a:spLocks/>
          </p:cNvSpPr>
          <p:nvPr/>
        </p:nvSpPr>
        <p:spPr bwMode="auto">
          <a:xfrm>
            <a:off x="6324600" y="1498600"/>
            <a:ext cx="306388" cy="674688"/>
          </a:xfrm>
          <a:custGeom>
            <a:avLst/>
            <a:gdLst>
              <a:gd name="T0" fmla="*/ 2147483647 w 193"/>
              <a:gd name="T1" fmla="*/ 2147483647 h 425"/>
              <a:gd name="T2" fmla="*/ 0 w 193"/>
              <a:gd name="T3" fmla="*/ 2147483647 h 425"/>
              <a:gd name="T4" fmla="*/ 0 w 193"/>
              <a:gd name="T5" fmla="*/ 0 h 425"/>
              <a:gd name="T6" fmla="*/ 2147483647 w 193"/>
              <a:gd name="T7" fmla="*/ 0 h 425"/>
              <a:gd name="T8" fmla="*/ 0 60000 65536"/>
              <a:gd name="T9" fmla="*/ 0 60000 65536"/>
              <a:gd name="T10" fmla="*/ 0 60000 65536"/>
              <a:gd name="T11" fmla="*/ 0 60000 65536"/>
              <a:gd name="T12" fmla="*/ 0 w 193"/>
              <a:gd name="T13" fmla="*/ 0 h 425"/>
              <a:gd name="T14" fmla="*/ 193 w 193"/>
              <a:gd name="T15" fmla="*/ 425 h 425"/>
            </a:gdLst>
            <a:ahLst/>
            <a:cxnLst>
              <a:cxn ang="T8">
                <a:pos x="T0" y="T1"/>
              </a:cxn>
              <a:cxn ang="T9">
                <a:pos x="T2" y="T3"/>
              </a:cxn>
              <a:cxn ang="T10">
                <a:pos x="T4" y="T5"/>
              </a:cxn>
              <a:cxn ang="T11">
                <a:pos x="T6" y="T7"/>
              </a:cxn>
            </a:cxnLst>
            <a:rect l="T12" t="T13" r="T14" b="T15"/>
            <a:pathLst>
              <a:path w="193" h="425">
                <a:moveTo>
                  <a:pt x="192" y="424"/>
                </a:moveTo>
                <a:lnTo>
                  <a:pt x="0" y="424"/>
                </a:lnTo>
                <a:lnTo>
                  <a:pt x="0" y="0"/>
                </a:lnTo>
                <a:lnTo>
                  <a:pt x="160"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2026" name="Line 40"/>
          <p:cNvSpPr>
            <a:spLocks noChangeShapeType="1"/>
          </p:cNvSpPr>
          <p:nvPr/>
        </p:nvSpPr>
        <p:spPr bwMode="auto">
          <a:xfrm>
            <a:off x="6965950" y="24574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1248297" name="Rectangle 41"/>
          <p:cNvSpPr>
            <a:spLocks noChangeArrowheads="1"/>
          </p:cNvSpPr>
          <p:nvPr/>
        </p:nvSpPr>
        <p:spPr bwMode="auto">
          <a:xfrm>
            <a:off x="6604000" y="2806700"/>
            <a:ext cx="685800" cy="431800"/>
          </a:xfrm>
          <a:prstGeom prst="rect">
            <a:avLst/>
          </a:prstGeom>
          <a:solidFill>
            <a:schemeClr val="accent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1248298" name="AutoShape 42"/>
          <p:cNvSpPr>
            <a:spLocks noChangeArrowheads="1"/>
          </p:cNvSpPr>
          <p:nvPr/>
        </p:nvSpPr>
        <p:spPr bwMode="auto">
          <a:xfrm>
            <a:off x="6642100" y="34544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29" name="Line 43"/>
          <p:cNvSpPr>
            <a:spLocks noChangeShapeType="1"/>
          </p:cNvSpPr>
          <p:nvPr/>
        </p:nvSpPr>
        <p:spPr bwMode="auto">
          <a:xfrm>
            <a:off x="6959600" y="2470150"/>
            <a:ext cx="0" cy="2921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30" name="Line 44"/>
          <p:cNvSpPr>
            <a:spLocks noChangeShapeType="1"/>
          </p:cNvSpPr>
          <p:nvPr/>
        </p:nvSpPr>
        <p:spPr bwMode="auto">
          <a:xfrm>
            <a:off x="6946900" y="3257550"/>
            <a:ext cx="0" cy="2159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31" name="Freeform 45"/>
          <p:cNvSpPr>
            <a:spLocks/>
          </p:cNvSpPr>
          <p:nvPr/>
        </p:nvSpPr>
        <p:spPr bwMode="auto">
          <a:xfrm>
            <a:off x="6159500" y="1358900"/>
            <a:ext cx="522288" cy="2351088"/>
          </a:xfrm>
          <a:custGeom>
            <a:avLst/>
            <a:gdLst>
              <a:gd name="T0" fmla="*/ 2147483647 w 329"/>
              <a:gd name="T1" fmla="*/ 2147483647 h 1481"/>
              <a:gd name="T2" fmla="*/ 0 w 329"/>
              <a:gd name="T3" fmla="*/ 2147483647 h 1481"/>
              <a:gd name="T4" fmla="*/ 0 w 329"/>
              <a:gd name="T5" fmla="*/ 0 h 1481"/>
              <a:gd name="T6" fmla="*/ 2147483647 w 329"/>
              <a:gd name="T7" fmla="*/ 0 h 1481"/>
              <a:gd name="T8" fmla="*/ 0 60000 65536"/>
              <a:gd name="T9" fmla="*/ 0 60000 65536"/>
              <a:gd name="T10" fmla="*/ 0 60000 65536"/>
              <a:gd name="T11" fmla="*/ 0 60000 65536"/>
              <a:gd name="T12" fmla="*/ 0 w 329"/>
              <a:gd name="T13" fmla="*/ 0 h 1481"/>
              <a:gd name="T14" fmla="*/ 329 w 329"/>
              <a:gd name="T15" fmla="*/ 1481 h 1481"/>
            </a:gdLst>
            <a:ahLst/>
            <a:cxnLst>
              <a:cxn ang="T8">
                <a:pos x="T0" y="T1"/>
              </a:cxn>
              <a:cxn ang="T9">
                <a:pos x="T2" y="T3"/>
              </a:cxn>
              <a:cxn ang="T10">
                <a:pos x="T4" y="T5"/>
              </a:cxn>
              <a:cxn ang="T11">
                <a:pos x="T6" y="T7"/>
              </a:cxn>
            </a:cxnLst>
            <a:rect l="T12" t="T13" r="T14" b="T15"/>
            <a:pathLst>
              <a:path w="329" h="1481">
                <a:moveTo>
                  <a:pt x="328" y="1480"/>
                </a:moveTo>
                <a:lnTo>
                  <a:pt x="0" y="1480"/>
                </a:lnTo>
                <a:lnTo>
                  <a:pt x="0" y="0"/>
                </a:lnTo>
                <a:lnTo>
                  <a:pt x="273"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2032" name="Line 46"/>
          <p:cNvSpPr>
            <a:spLocks noChangeShapeType="1"/>
          </p:cNvSpPr>
          <p:nvPr/>
        </p:nvSpPr>
        <p:spPr bwMode="auto">
          <a:xfrm>
            <a:off x="6965950" y="3994150"/>
            <a:ext cx="0" cy="266700"/>
          </a:xfrm>
          <a:prstGeom prst="line">
            <a:avLst/>
          </a:prstGeom>
          <a:noFill/>
          <a:ln w="28575">
            <a:solidFill>
              <a:schemeClr val="bg2"/>
            </a:solidFill>
            <a:round/>
            <a:headEnd/>
            <a:tailEnd type="triangle" w="med" len="med"/>
          </a:ln>
        </p:spPr>
        <p:txBody>
          <a:bodyPr wrap="none" anchor="ctr"/>
          <a:lstStyle/>
          <a:p>
            <a:endParaRPr lang="ko-KR" altLang="en-US"/>
          </a:p>
        </p:txBody>
      </p:sp>
      <p:sp>
        <p:nvSpPr>
          <p:cNvPr id="42033" name="Freeform 47"/>
          <p:cNvSpPr>
            <a:spLocks/>
          </p:cNvSpPr>
          <p:nvPr/>
        </p:nvSpPr>
        <p:spPr bwMode="auto">
          <a:xfrm>
            <a:off x="7239000" y="2171700"/>
            <a:ext cx="534988" cy="1550988"/>
          </a:xfrm>
          <a:custGeom>
            <a:avLst/>
            <a:gdLst>
              <a:gd name="T0" fmla="*/ 0 w 337"/>
              <a:gd name="T1" fmla="*/ 0 h 977"/>
              <a:gd name="T2" fmla="*/ 2147483647 w 337"/>
              <a:gd name="T3" fmla="*/ 0 h 977"/>
              <a:gd name="T4" fmla="*/ 2147483647 w 337"/>
              <a:gd name="T5" fmla="*/ 2147483647 h 977"/>
              <a:gd name="T6" fmla="*/ 2147483647 w 337"/>
              <a:gd name="T7" fmla="*/ 2147483647 h 977"/>
              <a:gd name="T8" fmla="*/ 0 60000 65536"/>
              <a:gd name="T9" fmla="*/ 0 60000 65536"/>
              <a:gd name="T10" fmla="*/ 0 60000 65536"/>
              <a:gd name="T11" fmla="*/ 0 60000 65536"/>
              <a:gd name="T12" fmla="*/ 0 w 337"/>
              <a:gd name="T13" fmla="*/ 0 h 977"/>
              <a:gd name="T14" fmla="*/ 337 w 337"/>
              <a:gd name="T15" fmla="*/ 977 h 977"/>
            </a:gdLst>
            <a:ahLst/>
            <a:cxnLst>
              <a:cxn ang="T8">
                <a:pos x="T0" y="T1"/>
              </a:cxn>
              <a:cxn ang="T9">
                <a:pos x="T2" y="T3"/>
              </a:cxn>
              <a:cxn ang="T10">
                <a:pos x="T4" y="T5"/>
              </a:cxn>
              <a:cxn ang="T11">
                <a:pos x="T6" y="T7"/>
              </a:cxn>
            </a:cxnLst>
            <a:rect l="T12" t="T13" r="T14" b="T15"/>
            <a:pathLst>
              <a:path w="337" h="977">
                <a:moveTo>
                  <a:pt x="0" y="0"/>
                </a:moveTo>
                <a:lnTo>
                  <a:pt x="336" y="0"/>
                </a:lnTo>
                <a:lnTo>
                  <a:pt x="328" y="976"/>
                </a:lnTo>
                <a:lnTo>
                  <a:pt x="24" y="976"/>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1248304" name="AutoShape 48"/>
          <p:cNvSpPr>
            <a:spLocks noChangeArrowheads="1"/>
          </p:cNvSpPr>
          <p:nvPr/>
        </p:nvSpPr>
        <p:spPr bwMode="auto">
          <a:xfrm>
            <a:off x="6667500" y="4229100"/>
            <a:ext cx="584200" cy="495300"/>
          </a:xfrm>
          <a:prstGeom prst="diamond">
            <a:avLst/>
          </a:prstGeom>
          <a:solidFill>
            <a:schemeClr val="tx2"/>
          </a:solidFill>
          <a:ln w="28575">
            <a:solidFill>
              <a:schemeClr val="bg2"/>
            </a:solidFill>
            <a:miter lim="800000"/>
            <a:headEnd/>
            <a:tailEnd/>
          </a:ln>
          <a:effectLst>
            <a:outerShdw dist="53882" dir="2700000" algn="ctr" rotWithShape="0">
              <a:schemeClr val="bg2"/>
            </a:outerShdw>
          </a:effectLst>
        </p:spPr>
        <p:txBody>
          <a:bodyPr wrap="none" anchor="ctr"/>
          <a:lstStyle/>
          <a:p>
            <a:pPr>
              <a:defRPr/>
            </a:pPr>
            <a:endParaRPr lang="ko-KR" altLang="en-US">
              <a:ea typeface="굴림" pitchFamily="50" charset="-127"/>
            </a:endParaRPr>
          </a:p>
        </p:txBody>
      </p:sp>
      <p:sp>
        <p:nvSpPr>
          <p:cNvPr id="42035" name="Freeform 49"/>
          <p:cNvSpPr>
            <a:spLocks/>
          </p:cNvSpPr>
          <p:nvPr/>
        </p:nvSpPr>
        <p:spPr bwMode="auto">
          <a:xfrm>
            <a:off x="7264400" y="3048000"/>
            <a:ext cx="801688" cy="1462088"/>
          </a:xfrm>
          <a:custGeom>
            <a:avLst/>
            <a:gdLst>
              <a:gd name="T0" fmla="*/ 0 w 505"/>
              <a:gd name="T1" fmla="*/ 2147483647 h 921"/>
              <a:gd name="T2" fmla="*/ 2147483647 w 505"/>
              <a:gd name="T3" fmla="*/ 2147483647 h 921"/>
              <a:gd name="T4" fmla="*/ 2147483647 w 505"/>
              <a:gd name="T5" fmla="*/ 0 h 921"/>
              <a:gd name="T6" fmla="*/ 2147483647 w 505"/>
              <a:gd name="T7" fmla="*/ 0 h 921"/>
              <a:gd name="T8" fmla="*/ 0 60000 65536"/>
              <a:gd name="T9" fmla="*/ 0 60000 65536"/>
              <a:gd name="T10" fmla="*/ 0 60000 65536"/>
              <a:gd name="T11" fmla="*/ 0 60000 65536"/>
              <a:gd name="T12" fmla="*/ 0 w 505"/>
              <a:gd name="T13" fmla="*/ 0 h 921"/>
              <a:gd name="T14" fmla="*/ 505 w 505"/>
              <a:gd name="T15" fmla="*/ 921 h 921"/>
            </a:gdLst>
            <a:ahLst/>
            <a:cxnLst>
              <a:cxn ang="T8">
                <a:pos x="T0" y="T1"/>
              </a:cxn>
              <a:cxn ang="T9">
                <a:pos x="T2" y="T3"/>
              </a:cxn>
              <a:cxn ang="T10">
                <a:pos x="T4" y="T5"/>
              </a:cxn>
              <a:cxn ang="T11">
                <a:pos x="T6" y="T7"/>
              </a:cxn>
            </a:cxnLst>
            <a:rect l="T12" t="T13" r="T14" b="T15"/>
            <a:pathLst>
              <a:path w="505" h="921">
                <a:moveTo>
                  <a:pt x="0" y="920"/>
                </a:moveTo>
                <a:lnTo>
                  <a:pt x="504" y="920"/>
                </a:lnTo>
                <a:lnTo>
                  <a:pt x="504" y="0"/>
                </a:lnTo>
                <a:lnTo>
                  <a:pt x="48"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2036" name="Freeform 50"/>
          <p:cNvSpPr>
            <a:spLocks/>
          </p:cNvSpPr>
          <p:nvPr/>
        </p:nvSpPr>
        <p:spPr bwMode="auto">
          <a:xfrm>
            <a:off x="5981700" y="1841500"/>
            <a:ext cx="954088" cy="2643188"/>
          </a:xfrm>
          <a:custGeom>
            <a:avLst/>
            <a:gdLst>
              <a:gd name="T0" fmla="*/ 2147483647 w 601"/>
              <a:gd name="T1" fmla="*/ 2147483647 h 1665"/>
              <a:gd name="T2" fmla="*/ 0 w 601"/>
              <a:gd name="T3" fmla="*/ 2147483647 h 1665"/>
              <a:gd name="T4" fmla="*/ 2147483647 w 601"/>
              <a:gd name="T5" fmla="*/ 0 h 1665"/>
              <a:gd name="T6" fmla="*/ 2147483647 w 601"/>
              <a:gd name="T7" fmla="*/ 0 h 1665"/>
              <a:gd name="T8" fmla="*/ 0 60000 65536"/>
              <a:gd name="T9" fmla="*/ 0 60000 65536"/>
              <a:gd name="T10" fmla="*/ 0 60000 65536"/>
              <a:gd name="T11" fmla="*/ 0 60000 65536"/>
              <a:gd name="T12" fmla="*/ 0 w 601"/>
              <a:gd name="T13" fmla="*/ 0 h 1665"/>
              <a:gd name="T14" fmla="*/ 601 w 601"/>
              <a:gd name="T15" fmla="*/ 1665 h 1665"/>
            </a:gdLst>
            <a:ahLst/>
            <a:cxnLst>
              <a:cxn ang="T8">
                <a:pos x="T0" y="T1"/>
              </a:cxn>
              <a:cxn ang="T9">
                <a:pos x="T2" y="T3"/>
              </a:cxn>
              <a:cxn ang="T10">
                <a:pos x="T4" y="T5"/>
              </a:cxn>
              <a:cxn ang="T11">
                <a:pos x="T6" y="T7"/>
              </a:cxn>
            </a:cxnLst>
            <a:rect l="T12" t="T13" r="T14" b="T15"/>
            <a:pathLst>
              <a:path w="601" h="1665">
                <a:moveTo>
                  <a:pt x="424" y="1664"/>
                </a:moveTo>
                <a:lnTo>
                  <a:pt x="0" y="1664"/>
                </a:lnTo>
                <a:lnTo>
                  <a:pt x="8" y="0"/>
                </a:lnTo>
                <a:lnTo>
                  <a:pt x="600" y="0"/>
                </a:lnTo>
              </a:path>
            </a:pathLst>
          </a:custGeom>
          <a:noFill/>
          <a:ln w="28575" cap="rnd">
            <a:solidFill>
              <a:schemeClr val="bg2"/>
            </a:solidFill>
            <a:round/>
            <a:headEnd/>
            <a:tailEnd type="triangle" w="med" len="med"/>
          </a:ln>
        </p:spPr>
        <p:txBody>
          <a:bodyPr/>
          <a:lstStyle/>
          <a:p>
            <a:endParaRPr lang="ko-KR" altLang="en-US">
              <a:ea typeface="굴림" pitchFamily="50" charset="-127"/>
            </a:endParaRPr>
          </a:p>
        </p:txBody>
      </p:sp>
      <p:sp>
        <p:nvSpPr>
          <p:cNvPr id="42037" name="Line 51"/>
          <p:cNvSpPr>
            <a:spLocks noChangeShapeType="1"/>
          </p:cNvSpPr>
          <p:nvPr/>
        </p:nvSpPr>
        <p:spPr bwMode="auto">
          <a:xfrm>
            <a:off x="6978650" y="4692650"/>
            <a:ext cx="0" cy="266700"/>
          </a:xfrm>
          <a:prstGeom prst="line">
            <a:avLst/>
          </a:prstGeom>
          <a:noFill/>
          <a:ln w="12700">
            <a:solidFill>
              <a:schemeClr val="bg2"/>
            </a:solidFill>
            <a:round/>
            <a:headEnd/>
            <a:tailEnd type="triangle" w="med" len="med"/>
          </a:ln>
        </p:spPr>
        <p:txBody>
          <a:bodyPr wrap="none" anchor="ctr"/>
          <a:lstStyle/>
          <a:p>
            <a:endParaRPr lang="ko-KR" altLang="en-U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3011" name="슬라이드 번호 개체 틀 4"/>
          <p:cNvSpPr>
            <a:spLocks noGrp="1"/>
          </p:cNvSpPr>
          <p:nvPr>
            <p:ph type="sldNum" sz="quarter" idx="11"/>
          </p:nvPr>
        </p:nvSpPr>
        <p:spPr>
          <a:noFill/>
        </p:spPr>
        <p:txBody>
          <a:bodyPr/>
          <a:lstStyle/>
          <a:p>
            <a:fld id="{048FCF80-0492-46CC-8259-8EBD24DF99AA}" type="slidenum">
              <a:rPr lang="ko-KR" altLang="en-US" smtClean="0"/>
              <a:pPr/>
              <a:t>33</a:t>
            </a:fld>
            <a:endParaRPr lang="en-US" altLang="ko-KR" smtClean="0"/>
          </a:p>
        </p:txBody>
      </p:sp>
      <p:sp>
        <p:nvSpPr>
          <p:cNvPr id="1249282" name="Rectangle 2"/>
          <p:cNvSpPr>
            <a:spLocks noGrp="1" noRot="1" noChangeArrowheads="1"/>
          </p:cNvSpPr>
          <p:nvPr>
            <p:ph type="title"/>
          </p:nvPr>
        </p:nvSpPr>
        <p:spPr>
          <a:xfrm>
            <a:off x="1727200" y="492125"/>
            <a:ext cx="6654800" cy="268288"/>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Loop Testing: Simple Loops</a:t>
            </a:r>
          </a:p>
        </p:txBody>
      </p:sp>
      <p:sp>
        <p:nvSpPr>
          <p:cNvPr id="1249283" name="Rectangle 3"/>
          <p:cNvSpPr>
            <a:spLocks noChangeArrowheads="1"/>
          </p:cNvSpPr>
          <p:nvPr/>
        </p:nvSpPr>
        <p:spPr bwMode="auto">
          <a:xfrm>
            <a:off x="1789113" y="1377950"/>
            <a:ext cx="5440362"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i="1" u="sng">
                <a:solidFill>
                  <a:schemeClr val="bg1"/>
                </a:solidFill>
                <a:effectLst>
                  <a:outerShdw blurRad="38100" dist="38100" dir="2700000" algn="tl">
                    <a:srgbClr val="C0C0C0"/>
                  </a:outerShdw>
                </a:effectLst>
                <a:ea typeface="굴림" pitchFamily="50" charset="-127"/>
              </a:rPr>
              <a:t>Minimum conditions—Simple Loops</a:t>
            </a:r>
          </a:p>
        </p:txBody>
      </p:sp>
      <p:sp>
        <p:nvSpPr>
          <p:cNvPr id="1249284" name="Rectangle 4"/>
          <p:cNvSpPr>
            <a:spLocks noChangeArrowheads="1"/>
          </p:cNvSpPr>
          <p:nvPr/>
        </p:nvSpPr>
        <p:spPr bwMode="auto">
          <a:xfrm>
            <a:off x="2157413" y="1873250"/>
            <a:ext cx="364807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1.  skip the loop entirely</a:t>
            </a: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85" name="Rectangle 5"/>
          <p:cNvSpPr>
            <a:spLocks noChangeArrowheads="1"/>
          </p:cNvSpPr>
          <p:nvPr/>
        </p:nvSpPr>
        <p:spPr bwMode="auto">
          <a:xfrm>
            <a:off x="2170113" y="1974850"/>
            <a:ext cx="18097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86" name="Rectangle 6"/>
          <p:cNvSpPr>
            <a:spLocks noChangeArrowheads="1"/>
          </p:cNvSpPr>
          <p:nvPr/>
        </p:nvSpPr>
        <p:spPr bwMode="auto">
          <a:xfrm>
            <a:off x="2170113" y="2292350"/>
            <a:ext cx="513397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2.  only one pass through the loop</a:t>
            </a: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87" name="Rectangle 7"/>
          <p:cNvSpPr>
            <a:spLocks noChangeArrowheads="1"/>
          </p:cNvSpPr>
          <p:nvPr/>
        </p:nvSpPr>
        <p:spPr bwMode="auto">
          <a:xfrm>
            <a:off x="2170113" y="2609850"/>
            <a:ext cx="18097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88" name="Rectangle 8"/>
          <p:cNvSpPr>
            <a:spLocks noChangeArrowheads="1"/>
          </p:cNvSpPr>
          <p:nvPr/>
        </p:nvSpPr>
        <p:spPr bwMode="auto">
          <a:xfrm>
            <a:off x="2170113" y="2698750"/>
            <a:ext cx="474662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3.  two passes through the loop</a:t>
            </a: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89" name="Rectangle 9"/>
          <p:cNvSpPr>
            <a:spLocks noChangeArrowheads="1"/>
          </p:cNvSpPr>
          <p:nvPr/>
        </p:nvSpPr>
        <p:spPr bwMode="auto">
          <a:xfrm>
            <a:off x="2170113" y="3244850"/>
            <a:ext cx="18097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90" name="Rectangle 10"/>
          <p:cNvSpPr>
            <a:spLocks noChangeArrowheads="1"/>
          </p:cNvSpPr>
          <p:nvPr/>
        </p:nvSpPr>
        <p:spPr bwMode="auto">
          <a:xfrm>
            <a:off x="2144713" y="3092450"/>
            <a:ext cx="5465762"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4.  m passes through the loop  m &lt; n</a:t>
            </a: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91" name="Rectangle 11"/>
          <p:cNvSpPr>
            <a:spLocks noChangeArrowheads="1"/>
          </p:cNvSpPr>
          <p:nvPr/>
        </p:nvSpPr>
        <p:spPr bwMode="auto">
          <a:xfrm>
            <a:off x="2170113" y="3879850"/>
            <a:ext cx="180975" cy="819150"/>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sz="2400">
              <a:solidFill>
                <a:schemeClr val="bg1"/>
              </a:solidFill>
              <a:effectLst>
                <a:outerShdw blurRad="38100" dist="38100" dir="2700000" algn="tl">
                  <a:srgbClr val="C0C0C0"/>
                </a:outerShdw>
              </a:effectLst>
              <a:ea typeface="굴림" pitchFamily="50" charset="-127"/>
            </a:endParaRPr>
          </a:p>
        </p:txBody>
      </p:sp>
      <p:sp>
        <p:nvSpPr>
          <p:cNvPr id="1249292" name="Rectangle 12"/>
          <p:cNvSpPr>
            <a:spLocks noChangeArrowheads="1"/>
          </p:cNvSpPr>
          <p:nvPr/>
        </p:nvSpPr>
        <p:spPr bwMode="auto">
          <a:xfrm>
            <a:off x="2170113" y="3498850"/>
            <a:ext cx="6005512"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5.  (n-1), n, and (n+1) passes through      </a:t>
            </a:r>
          </a:p>
        </p:txBody>
      </p:sp>
      <p:sp>
        <p:nvSpPr>
          <p:cNvPr id="1249293" name="Rectangle 13"/>
          <p:cNvSpPr>
            <a:spLocks noChangeArrowheads="1"/>
          </p:cNvSpPr>
          <p:nvPr/>
        </p:nvSpPr>
        <p:spPr bwMode="auto">
          <a:xfrm>
            <a:off x="2170113" y="3816350"/>
            <a:ext cx="1363662"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the loop</a:t>
            </a:r>
          </a:p>
        </p:txBody>
      </p:sp>
      <p:sp>
        <p:nvSpPr>
          <p:cNvPr id="1249294" name="Rectangle 14"/>
          <p:cNvSpPr>
            <a:spLocks noChangeArrowheads="1"/>
          </p:cNvSpPr>
          <p:nvPr/>
        </p:nvSpPr>
        <p:spPr bwMode="auto">
          <a:xfrm>
            <a:off x="2220913" y="4324350"/>
            <a:ext cx="5005387"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where n is the maximum number </a:t>
            </a:r>
          </a:p>
        </p:txBody>
      </p:sp>
      <p:sp>
        <p:nvSpPr>
          <p:cNvPr id="1249295" name="Rectangle 15"/>
          <p:cNvSpPr>
            <a:spLocks noChangeArrowheads="1"/>
          </p:cNvSpPr>
          <p:nvPr/>
        </p:nvSpPr>
        <p:spPr bwMode="auto">
          <a:xfrm>
            <a:off x="2233613" y="4654550"/>
            <a:ext cx="3041650"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of allowable passes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4035" name="슬라이드 번호 개체 틀 4"/>
          <p:cNvSpPr>
            <a:spLocks noGrp="1"/>
          </p:cNvSpPr>
          <p:nvPr>
            <p:ph type="sldNum" sz="quarter" idx="11"/>
          </p:nvPr>
        </p:nvSpPr>
        <p:spPr>
          <a:noFill/>
        </p:spPr>
        <p:txBody>
          <a:bodyPr/>
          <a:lstStyle/>
          <a:p>
            <a:fld id="{61814EFE-AFE2-475E-9B5C-DB68ACAB3F72}" type="slidenum">
              <a:rPr lang="ko-KR" altLang="en-US" smtClean="0"/>
              <a:pPr/>
              <a:t>34</a:t>
            </a:fld>
            <a:endParaRPr lang="en-US" altLang="ko-KR" smtClean="0"/>
          </a:p>
        </p:txBody>
      </p:sp>
      <p:sp>
        <p:nvSpPr>
          <p:cNvPr id="1250306" name="Rectangle 2"/>
          <p:cNvSpPr>
            <a:spLocks noGrp="1" noRot="1" noChangeArrowheads="1"/>
          </p:cNvSpPr>
          <p:nvPr>
            <p:ph type="title"/>
          </p:nvPr>
        </p:nvSpPr>
        <p:spPr>
          <a:xfrm>
            <a:off x="1427163" y="455613"/>
            <a:ext cx="6450012" cy="268287"/>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Loop Testing: Nested Loops</a:t>
            </a:r>
          </a:p>
        </p:txBody>
      </p:sp>
      <p:sp>
        <p:nvSpPr>
          <p:cNvPr id="1250307" name="Rectangle 3"/>
          <p:cNvSpPr>
            <a:spLocks noChangeArrowheads="1"/>
          </p:cNvSpPr>
          <p:nvPr/>
        </p:nvSpPr>
        <p:spPr bwMode="auto">
          <a:xfrm>
            <a:off x="1928813" y="1455738"/>
            <a:ext cx="60991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Start at the </a:t>
            </a:r>
            <a:r>
              <a:rPr lang="en-US" altLang="ko-KR">
                <a:solidFill>
                  <a:srgbClr val="FF0000"/>
                </a:solidFill>
                <a:effectLst>
                  <a:outerShdw blurRad="38100" dist="38100" dir="2700000" algn="tl">
                    <a:srgbClr val="C0C0C0"/>
                  </a:outerShdw>
                </a:effectLst>
                <a:ea typeface="굴림" pitchFamily="50" charset="-127"/>
              </a:rPr>
              <a:t>innermost loop</a:t>
            </a:r>
            <a:r>
              <a:rPr lang="en-US" altLang="ko-KR">
                <a:solidFill>
                  <a:schemeClr val="bg1"/>
                </a:solidFill>
                <a:effectLst>
                  <a:outerShdw blurRad="38100" dist="38100" dir="2700000" algn="tl">
                    <a:srgbClr val="C0C0C0"/>
                  </a:outerShdw>
                </a:effectLst>
                <a:ea typeface="굴림" pitchFamily="50" charset="-127"/>
              </a:rPr>
              <a:t>. Set all outer loops to their </a:t>
            </a:r>
          </a:p>
        </p:txBody>
      </p:sp>
      <p:sp>
        <p:nvSpPr>
          <p:cNvPr id="1250308" name="Rectangle 4"/>
          <p:cNvSpPr>
            <a:spLocks noChangeArrowheads="1"/>
          </p:cNvSpPr>
          <p:nvPr/>
        </p:nvSpPr>
        <p:spPr bwMode="auto">
          <a:xfrm>
            <a:off x="1928813" y="1684338"/>
            <a:ext cx="41687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minimum iteration parameter values.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09" name="Rectangle 5"/>
          <p:cNvSpPr>
            <a:spLocks noChangeArrowheads="1"/>
          </p:cNvSpPr>
          <p:nvPr/>
        </p:nvSpPr>
        <p:spPr bwMode="auto">
          <a:xfrm>
            <a:off x="1928813" y="1785938"/>
            <a:ext cx="1809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10" name="Rectangle 6"/>
          <p:cNvSpPr>
            <a:spLocks noChangeArrowheads="1"/>
          </p:cNvSpPr>
          <p:nvPr/>
        </p:nvSpPr>
        <p:spPr bwMode="auto">
          <a:xfrm>
            <a:off x="1928813" y="2014538"/>
            <a:ext cx="525462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Test the min+1, typical, max-1 and max for the </a:t>
            </a:r>
          </a:p>
        </p:txBody>
      </p:sp>
      <p:sp>
        <p:nvSpPr>
          <p:cNvPr id="1250311" name="Rectangle 7"/>
          <p:cNvSpPr>
            <a:spLocks noChangeArrowheads="1"/>
          </p:cNvSpPr>
          <p:nvPr/>
        </p:nvSpPr>
        <p:spPr bwMode="auto">
          <a:xfrm>
            <a:off x="1928813" y="2243138"/>
            <a:ext cx="60229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innermost loop, while holding the outer loops at their </a:t>
            </a:r>
          </a:p>
        </p:txBody>
      </p:sp>
      <p:sp>
        <p:nvSpPr>
          <p:cNvPr id="1250312" name="Rectangle 8"/>
          <p:cNvSpPr>
            <a:spLocks noChangeArrowheads="1"/>
          </p:cNvSpPr>
          <p:nvPr/>
        </p:nvSpPr>
        <p:spPr bwMode="auto">
          <a:xfrm>
            <a:off x="1928813" y="2471738"/>
            <a:ext cx="20351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minimum values.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13" name="Rectangle 9"/>
          <p:cNvSpPr>
            <a:spLocks noChangeArrowheads="1"/>
          </p:cNvSpPr>
          <p:nvPr/>
        </p:nvSpPr>
        <p:spPr bwMode="auto">
          <a:xfrm>
            <a:off x="1928813" y="2700338"/>
            <a:ext cx="1809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14" name="Rectangle 10"/>
          <p:cNvSpPr>
            <a:spLocks noChangeArrowheads="1"/>
          </p:cNvSpPr>
          <p:nvPr/>
        </p:nvSpPr>
        <p:spPr bwMode="auto">
          <a:xfrm>
            <a:off x="1928813" y="2776538"/>
            <a:ext cx="62515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Move out one loop and set it up as in step 2, holding all </a:t>
            </a:r>
          </a:p>
        </p:txBody>
      </p:sp>
      <p:sp>
        <p:nvSpPr>
          <p:cNvPr id="1250315" name="Rectangle 11"/>
          <p:cNvSpPr>
            <a:spLocks noChangeArrowheads="1"/>
          </p:cNvSpPr>
          <p:nvPr/>
        </p:nvSpPr>
        <p:spPr bwMode="auto">
          <a:xfrm>
            <a:off x="1928813" y="3005138"/>
            <a:ext cx="59848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other loops at typical values. Continue this step until </a:t>
            </a:r>
          </a:p>
        </p:txBody>
      </p:sp>
      <p:sp>
        <p:nvSpPr>
          <p:cNvPr id="1250316" name="Rectangle 12"/>
          <p:cNvSpPr>
            <a:spLocks noChangeArrowheads="1"/>
          </p:cNvSpPr>
          <p:nvPr/>
        </p:nvSpPr>
        <p:spPr bwMode="auto">
          <a:xfrm>
            <a:off x="1928813" y="3233738"/>
            <a:ext cx="41052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the outermost loop has been tested.</a:t>
            </a:r>
          </a:p>
        </p:txBody>
      </p:sp>
      <p:sp>
        <p:nvSpPr>
          <p:cNvPr id="1250317" name="Rectangle 13"/>
          <p:cNvSpPr>
            <a:spLocks noChangeArrowheads="1"/>
          </p:cNvSpPr>
          <p:nvPr/>
        </p:nvSpPr>
        <p:spPr bwMode="auto">
          <a:xfrm>
            <a:off x="1928813" y="3906838"/>
            <a:ext cx="49434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If the loops are independent of one another </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18" name="Rectangle 14"/>
          <p:cNvSpPr>
            <a:spLocks noChangeArrowheads="1"/>
          </p:cNvSpPr>
          <p:nvPr/>
        </p:nvSpPr>
        <p:spPr bwMode="auto">
          <a:xfrm>
            <a:off x="1928813" y="4135438"/>
            <a:ext cx="38385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ko-KR" altLang="en-US">
                <a:solidFill>
                  <a:schemeClr val="bg1"/>
                </a:solidFill>
                <a:effectLst>
                  <a:outerShdw blurRad="38100" dist="38100" dir="2700000" algn="tl">
                    <a:srgbClr val="C0C0C0"/>
                  </a:outerShdw>
                </a:effectLst>
                <a:ea typeface="굴림" pitchFamily="50" charset="-127"/>
              </a:rPr>
              <a:t>   </a:t>
            </a:r>
            <a:r>
              <a:rPr lang="en-US" altLang="ko-KR">
                <a:solidFill>
                  <a:schemeClr val="bg1"/>
                </a:solidFill>
                <a:effectLst>
                  <a:outerShdw blurRad="38100" dist="38100" dir="2700000" algn="tl">
                    <a:srgbClr val="C0C0C0"/>
                  </a:outerShdw>
                </a:effectLst>
                <a:ea typeface="굴림" pitchFamily="50" charset="-127"/>
              </a:rPr>
              <a:t>then treat each as a simple loop</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19" name="Rectangle 15"/>
          <p:cNvSpPr>
            <a:spLocks noChangeArrowheads="1"/>
          </p:cNvSpPr>
          <p:nvPr/>
        </p:nvSpPr>
        <p:spPr bwMode="auto">
          <a:xfrm>
            <a:off x="1928813" y="4364038"/>
            <a:ext cx="32543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ko-KR" altLang="en-US">
                <a:solidFill>
                  <a:schemeClr val="bg1"/>
                </a:solidFill>
                <a:effectLst>
                  <a:outerShdw blurRad="38100" dist="38100" dir="2700000" algn="tl">
                    <a:srgbClr val="C0C0C0"/>
                  </a:outerShdw>
                </a:effectLst>
                <a:ea typeface="굴림" pitchFamily="50" charset="-127"/>
              </a:rPr>
              <a:t>   </a:t>
            </a:r>
            <a:r>
              <a:rPr lang="en-US" altLang="ko-KR">
                <a:solidFill>
                  <a:schemeClr val="bg1"/>
                </a:solidFill>
                <a:effectLst>
                  <a:outerShdw blurRad="38100" dist="38100" dir="2700000" algn="tl">
                    <a:srgbClr val="C0C0C0"/>
                  </a:outerShdw>
                </a:effectLst>
                <a:ea typeface="굴림" pitchFamily="50" charset="-127"/>
              </a:rPr>
              <a:t>else* treat as nested loops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20" name="Rectangle 16"/>
          <p:cNvSpPr>
            <a:spLocks noChangeArrowheads="1"/>
          </p:cNvSpPr>
          <p:nvPr/>
        </p:nvSpPr>
        <p:spPr bwMode="auto">
          <a:xfrm>
            <a:off x="1928813" y="4592638"/>
            <a:ext cx="8794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endif* </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21" name="Rectangle 17"/>
          <p:cNvSpPr>
            <a:spLocks noChangeArrowheads="1"/>
          </p:cNvSpPr>
          <p:nvPr/>
        </p:nvSpPr>
        <p:spPr bwMode="auto">
          <a:xfrm>
            <a:off x="1928813" y="4821238"/>
            <a:ext cx="1809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0322" name="Rectangle 18"/>
          <p:cNvSpPr>
            <a:spLocks noChangeArrowheads="1"/>
          </p:cNvSpPr>
          <p:nvPr/>
        </p:nvSpPr>
        <p:spPr bwMode="auto">
          <a:xfrm>
            <a:off x="1928813" y="4935538"/>
            <a:ext cx="58959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i="1">
                <a:solidFill>
                  <a:schemeClr val="bg1"/>
                </a:solidFill>
                <a:effectLst>
                  <a:outerShdw blurRad="38100" dist="38100" dir="2700000" algn="tl">
                    <a:srgbClr val="C0C0C0"/>
                  </a:outerShdw>
                </a:effectLst>
                <a:ea typeface="굴림" pitchFamily="50" charset="-127"/>
              </a:rPr>
              <a:t>for example, the final loop counter value of loop 1 is </a:t>
            </a:r>
          </a:p>
        </p:txBody>
      </p:sp>
      <p:sp>
        <p:nvSpPr>
          <p:cNvPr id="1250323" name="Rectangle 19"/>
          <p:cNvSpPr>
            <a:spLocks noChangeArrowheads="1"/>
          </p:cNvSpPr>
          <p:nvPr/>
        </p:nvSpPr>
        <p:spPr bwMode="auto">
          <a:xfrm>
            <a:off x="1928813" y="5151438"/>
            <a:ext cx="27590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i="1">
                <a:solidFill>
                  <a:schemeClr val="bg1"/>
                </a:solidFill>
                <a:effectLst>
                  <a:outerShdw blurRad="38100" dist="38100" dir="2700000" algn="tl">
                    <a:srgbClr val="C0C0C0"/>
                  </a:outerShdw>
                </a:effectLst>
                <a:ea typeface="굴림" pitchFamily="50" charset="-127"/>
              </a:rPr>
              <a:t>used to initialize loop 2.</a:t>
            </a:r>
          </a:p>
        </p:txBody>
      </p:sp>
      <p:sp>
        <p:nvSpPr>
          <p:cNvPr id="1250324" name="Rectangle 20"/>
          <p:cNvSpPr>
            <a:spLocks noChangeArrowheads="1"/>
          </p:cNvSpPr>
          <p:nvPr/>
        </p:nvSpPr>
        <p:spPr bwMode="auto">
          <a:xfrm>
            <a:off x="1331913" y="1125538"/>
            <a:ext cx="16922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i="1" u="sng">
                <a:solidFill>
                  <a:schemeClr val="bg1"/>
                </a:solidFill>
                <a:effectLst>
                  <a:outerShdw blurRad="38100" dist="38100" dir="2700000" algn="tl">
                    <a:srgbClr val="C0C0C0"/>
                  </a:outerShdw>
                </a:effectLst>
                <a:ea typeface="굴림" pitchFamily="50" charset="-127"/>
              </a:rPr>
              <a:t>Nested Loops</a:t>
            </a:r>
          </a:p>
        </p:txBody>
      </p:sp>
      <p:sp>
        <p:nvSpPr>
          <p:cNvPr id="1250325" name="Rectangle 21"/>
          <p:cNvSpPr>
            <a:spLocks noChangeArrowheads="1"/>
          </p:cNvSpPr>
          <p:nvPr/>
        </p:nvSpPr>
        <p:spPr bwMode="auto">
          <a:xfrm>
            <a:off x="1306513" y="3538538"/>
            <a:ext cx="24415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i="1" u="sng">
                <a:solidFill>
                  <a:schemeClr val="bg1"/>
                </a:solidFill>
                <a:effectLst>
                  <a:outerShdw blurRad="38100" dist="38100" dir="2700000" algn="tl">
                    <a:srgbClr val="C0C0C0"/>
                  </a:outerShdw>
                </a:effectLst>
                <a:ea typeface="굴림" pitchFamily="50" charset="-127"/>
              </a:rPr>
              <a:t>Concatenated Loops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5059" name="슬라이드 번호 개체 틀 4"/>
          <p:cNvSpPr>
            <a:spLocks noGrp="1"/>
          </p:cNvSpPr>
          <p:nvPr>
            <p:ph type="sldNum" sz="quarter" idx="11"/>
          </p:nvPr>
        </p:nvSpPr>
        <p:spPr>
          <a:noFill/>
        </p:spPr>
        <p:txBody>
          <a:bodyPr/>
          <a:lstStyle/>
          <a:p>
            <a:fld id="{E6C99DD6-8E05-40F8-A9E3-29B5456E7740}" type="slidenum">
              <a:rPr lang="ko-KR" altLang="en-US" smtClean="0"/>
              <a:pPr/>
              <a:t>35</a:t>
            </a:fld>
            <a:endParaRPr lang="en-US" altLang="ko-KR" smtClean="0"/>
          </a:p>
        </p:txBody>
      </p:sp>
      <p:grpSp>
        <p:nvGrpSpPr>
          <p:cNvPr id="45060" name="Group 2"/>
          <p:cNvGrpSpPr>
            <a:grpSpLocks/>
          </p:cNvGrpSpPr>
          <p:nvPr/>
        </p:nvGrpSpPr>
        <p:grpSpPr bwMode="auto">
          <a:xfrm>
            <a:off x="6045200" y="1846263"/>
            <a:ext cx="1206500" cy="1158875"/>
            <a:chOff x="3808" y="1163"/>
            <a:chExt cx="760" cy="730"/>
          </a:xfrm>
        </p:grpSpPr>
        <p:sp>
          <p:nvSpPr>
            <p:cNvPr id="45086" name="Freeform 3"/>
            <p:cNvSpPr>
              <a:spLocks/>
            </p:cNvSpPr>
            <p:nvPr/>
          </p:nvSpPr>
          <p:spPr bwMode="auto">
            <a:xfrm>
              <a:off x="4340" y="1598"/>
              <a:ext cx="94" cy="228"/>
            </a:xfrm>
            <a:custGeom>
              <a:avLst/>
              <a:gdLst>
                <a:gd name="T0" fmla="*/ 93 w 94"/>
                <a:gd name="T1" fmla="*/ 227 h 228"/>
                <a:gd name="T2" fmla="*/ 93 w 94"/>
                <a:gd name="T3" fmla="*/ 65 h 228"/>
                <a:gd name="T4" fmla="*/ 0 w 94"/>
                <a:gd name="T5" fmla="*/ 0 h 228"/>
                <a:gd name="T6" fmla="*/ 0 w 94"/>
                <a:gd name="T7" fmla="*/ 162 h 228"/>
                <a:gd name="T8" fmla="*/ 93 w 94"/>
                <a:gd name="T9" fmla="*/ 227 h 228"/>
                <a:gd name="T10" fmla="*/ 0 60000 65536"/>
                <a:gd name="T11" fmla="*/ 0 60000 65536"/>
                <a:gd name="T12" fmla="*/ 0 60000 65536"/>
                <a:gd name="T13" fmla="*/ 0 60000 65536"/>
                <a:gd name="T14" fmla="*/ 0 60000 65536"/>
                <a:gd name="T15" fmla="*/ 0 w 94"/>
                <a:gd name="T16" fmla="*/ 0 h 228"/>
                <a:gd name="T17" fmla="*/ 94 w 94"/>
                <a:gd name="T18" fmla="*/ 228 h 228"/>
              </a:gdLst>
              <a:ahLst/>
              <a:cxnLst>
                <a:cxn ang="T10">
                  <a:pos x="T0" y="T1"/>
                </a:cxn>
                <a:cxn ang="T11">
                  <a:pos x="T2" y="T3"/>
                </a:cxn>
                <a:cxn ang="T12">
                  <a:pos x="T4" y="T5"/>
                </a:cxn>
                <a:cxn ang="T13">
                  <a:pos x="T6" y="T7"/>
                </a:cxn>
                <a:cxn ang="T14">
                  <a:pos x="T8" y="T9"/>
                </a:cxn>
              </a:cxnLst>
              <a:rect l="T15" t="T16" r="T17" b="T18"/>
              <a:pathLst>
                <a:path w="94" h="228">
                  <a:moveTo>
                    <a:pt x="93" y="227"/>
                  </a:moveTo>
                  <a:lnTo>
                    <a:pt x="93" y="65"/>
                  </a:lnTo>
                  <a:lnTo>
                    <a:pt x="0" y="0"/>
                  </a:lnTo>
                  <a:lnTo>
                    <a:pt x="0" y="162"/>
                  </a:lnTo>
                  <a:lnTo>
                    <a:pt x="93" y="227"/>
                  </a:lnTo>
                </a:path>
              </a:pathLst>
            </a:custGeom>
            <a:solidFill>
              <a:srgbClr val="009F9F"/>
            </a:solidFill>
            <a:ln w="12700" cap="rnd">
              <a:noFill/>
              <a:round/>
              <a:headEnd/>
              <a:tailEnd/>
            </a:ln>
          </p:spPr>
          <p:txBody>
            <a:bodyPr/>
            <a:lstStyle/>
            <a:p>
              <a:endParaRPr lang="ko-KR" altLang="en-US">
                <a:ea typeface="굴림" pitchFamily="50" charset="-127"/>
              </a:endParaRPr>
            </a:p>
          </p:txBody>
        </p:sp>
        <p:sp>
          <p:nvSpPr>
            <p:cNvPr id="45087" name="Freeform 4"/>
            <p:cNvSpPr>
              <a:spLocks/>
            </p:cNvSpPr>
            <p:nvPr/>
          </p:nvSpPr>
          <p:spPr bwMode="auto">
            <a:xfrm>
              <a:off x="3907" y="1230"/>
              <a:ext cx="661" cy="663"/>
            </a:xfrm>
            <a:custGeom>
              <a:avLst/>
              <a:gdLst>
                <a:gd name="T0" fmla="*/ 528 w 661"/>
                <a:gd name="T1" fmla="*/ 165 h 663"/>
                <a:gd name="T2" fmla="*/ 0 w 661"/>
                <a:gd name="T3" fmla="*/ 364 h 663"/>
                <a:gd name="T4" fmla="*/ 0 w 661"/>
                <a:gd name="T5" fmla="*/ 662 h 663"/>
                <a:gd name="T6" fmla="*/ 528 w 661"/>
                <a:gd name="T7" fmla="*/ 430 h 663"/>
                <a:gd name="T8" fmla="*/ 528 w 661"/>
                <a:gd name="T9" fmla="*/ 596 h 663"/>
                <a:gd name="T10" fmla="*/ 660 w 661"/>
                <a:gd name="T11" fmla="*/ 265 h 663"/>
                <a:gd name="T12" fmla="*/ 528 w 661"/>
                <a:gd name="T13" fmla="*/ 0 h 663"/>
                <a:gd name="T14" fmla="*/ 528 w 661"/>
                <a:gd name="T15" fmla="*/ 165 h 663"/>
                <a:gd name="T16" fmla="*/ 0 60000 65536"/>
                <a:gd name="T17" fmla="*/ 0 60000 65536"/>
                <a:gd name="T18" fmla="*/ 0 60000 65536"/>
                <a:gd name="T19" fmla="*/ 0 60000 65536"/>
                <a:gd name="T20" fmla="*/ 0 60000 65536"/>
                <a:gd name="T21" fmla="*/ 0 60000 65536"/>
                <a:gd name="T22" fmla="*/ 0 60000 65536"/>
                <a:gd name="T23" fmla="*/ 0 60000 65536"/>
                <a:gd name="T24" fmla="*/ 0 w 661"/>
                <a:gd name="T25" fmla="*/ 0 h 663"/>
                <a:gd name="T26" fmla="*/ 661 w 661"/>
                <a:gd name="T27" fmla="*/ 663 h 6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61" h="663">
                  <a:moveTo>
                    <a:pt x="528" y="165"/>
                  </a:moveTo>
                  <a:lnTo>
                    <a:pt x="0" y="364"/>
                  </a:lnTo>
                  <a:lnTo>
                    <a:pt x="0" y="662"/>
                  </a:lnTo>
                  <a:lnTo>
                    <a:pt x="528" y="430"/>
                  </a:lnTo>
                  <a:lnTo>
                    <a:pt x="528" y="596"/>
                  </a:lnTo>
                  <a:lnTo>
                    <a:pt x="660" y="265"/>
                  </a:lnTo>
                  <a:lnTo>
                    <a:pt x="528" y="0"/>
                  </a:lnTo>
                  <a:lnTo>
                    <a:pt x="528" y="165"/>
                  </a:lnTo>
                </a:path>
              </a:pathLst>
            </a:custGeom>
            <a:solidFill>
              <a:srgbClr val="00FFFF"/>
            </a:solidFill>
            <a:ln w="12700" cap="rnd">
              <a:noFill/>
              <a:round/>
              <a:headEnd/>
              <a:tailEnd/>
            </a:ln>
          </p:spPr>
          <p:txBody>
            <a:bodyPr/>
            <a:lstStyle/>
            <a:p>
              <a:endParaRPr lang="ko-KR" altLang="en-US">
                <a:ea typeface="굴림" pitchFamily="50" charset="-127"/>
              </a:endParaRPr>
            </a:p>
          </p:txBody>
        </p:sp>
        <p:sp>
          <p:nvSpPr>
            <p:cNvPr id="45088" name="Freeform 5"/>
            <p:cNvSpPr>
              <a:spLocks/>
            </p:cNvSpPr>
            <p:nvPr/>
          </p:nvSpPr>
          <p:spPr bwMode="auto">
            <a:xfrm>
              <a:off x="3808" y="1531"/>
              <a:ext cx="92" cy="362"/>
            </a:xfrm>
            <a:custGeom>
              <a:avLst/>
              <a:gdLst>
                <a:gd name="T0" fmla="*/ 91 w 92"/>
                <a:gd name="T1" fmla="*/ 66 h 362"/>
                <a:gd name="T2" fmla="*/ 91 w 92"/>
                <a:gd name="T3" fmla="*/ 361 h 362"/>
                <a:gd name="T4" fmla="*/ 0 w 92"/>
                <a:gd name="T5" fmla="*/ 295 h 362"/>
                <a:gd name="T6" fmla="*/ 0 w 92"/>
                <a:gd name="T7" fmla="*/ 0 h 362"/>
                <a:gd name="T8" fmla="*/ 91 w 92"/>
                <a:gd name="T9" fmla="*/ 66 h 362"/>
                <a:gd name="T10" fmla="*/ 0 60000 65536"/>
                <a:gd name="T11" fmla="*/ 0 60000 65536"/>
                <a:gd name="T12" fmla="*/ 0 60000 65536"/>
                <a:gd name="T13" fmla="*/ 0 60000 65536"/>
                <a:gd name="T14" fmla="*/ 0 60000 65536"/>
                <a:gd name="T15" fmla="*/ 0 w 92"/>
                <a:gd name="T16" fmla="*/ 0 h 362"/>
                <a:gd name="T17" fmla="*/ 92 w 92"/>
                <a:gd name="T18" fmla="*/ 362 h 362"/>
              </a:gdLst>
              <a:ahLst/>
              <a:cxnLst>
                <a:cxn ang="T10">
                  <a:pos x="T0" y="T1"/>
                </a:cxn>
                <a:cxn ang="T11">
                  <a:pos x="T2" y="T3"/>
                </a:cxn>
                <a:cxn ang="T12">
                  <a:pos x="T4" y="T5"/>
                </a:cxn>
                <a:cxn ang="T13">
                  <a:pos x="T6" y="T7"/>
                </a:cxn>
                <a:cxn ang="T14">
                  <a:pos x="T8" y="T9"/>
                </a:cxn>
              </a:cxnLst>
              <a:rect l="T15" t="T16" r="T17" b="T18"/>
              <a:pathLst>
                <a:path w="92" h="362">
                  <a:moveTo>
                    <a:pt x="91" y="66"/>
                  </a:moveTo>
                  <a:lnTo>
                    <a:pt x="91" y="361"/>
                  </a:lnTo>
                  <a:lnTo>
                    <a:pt x="0" y="295"/>
                  </a:lnTo>
                  <a:lnTo>
                    <a:pt x="0" y="0"/>
                  </a:lnTo>
                  <a:lnTo>
                    <a:pt x="91" y="66"/>
                  </a:lnTo>
                </a:path>
              </a:pathLst>
            </a:custGeom>
            <a:solidFill>
              <a:srgbClr val="00DFBF"/>
            </a:solidFill>
            <a:ln w="12700" cap="rnd">
              <a:noFill/>
              <a:round/>
              <a:headEnd/>
              <a:tailEnd/>
            </a:ln>
          </p:spPr>
          <p:txBody>
            <a:bodyPr/>
            <a:lstStyle/>
            <a:p>
              <a:endParaRPr lang="ko-KR" altLang="en-US">
                <a:ea typeface="굴림" pitchFamily="50" charset="-127"/>
              </a:endParaRPr>
            </a:p>
          </p:txBody>
        </p:sp>
        <p:sp>
          <p:nvSpPr>
            <p:cNvPr id="45089" name="Freeform 6"/>
            <p:cNvSpPr>
              <a:spLocks/>
            </p:cNvSpPr>
            <p:nvPr/>
          </p:nvSpPr>
          <p:spPr bwMode="auto">
            <a:xfrm>
              <a:off x="3808" y="1330"/>
              <a:ext cx="626" cy="261"/>
            </a:xfrm>
            <a:custGeom>
              <a:avLst/>
              <a:gdLst>
                <a:gd name="T0" fmla="*/ 0 w 626"/>
                <a:gd name="T1" fmla="*/ 195 h 261"/>
                <a:gd name="T2" fmla="*/ 98 w 626"/>
                <a:gd name="T3" fmla="*/ 260 h 261"/>
                <a:gd name="T4" fmla="*/ 625 w 626"/>
                <a:gd name="T5" fmla="*/ 65 h 261"/>
                <a:gd name="T6" fmla="*/ 525 w 626"/>
                <a:gd name="T7" fmla="*/ 0 h 261"/>
                <a:gd name="T8" fmla="*/ 0 w 626"/>
                <a:gd name="T9" fmla="*/ 195 h 261"/>
                <a:gd name="T10" fmla="*/ 0 60000 65536"/>
                <a:gd name="T11" fmla="*/ 0 60000 65536"/>
                <a:gd name="T12" fmla="*/ 0 60000 65536"/>
                <a:gd name="T13" fmla="*/ 0 60000 65536"/>
                <a:gd name="T14" fmla="*/ 0 60000 65536"/>
                <a:gd name="T15" fmla="*/ 0 w 626"/>
                <a:gd name="T16" fmla="*/ 0 h 261"/>
                <a:gd name="T17" fmla="*/ 626 w 626"/>
                <a:gd name="T18" fmla="*/ 261 h 261"/>
              </a:gdLst>
              <a:ahLst/>
              <a:cxnLst>
                <a:cxn ang="T10">
                  <a:pos x="T0" y="T1"/>
                </a:cxn>
                <a:cxn ang="T11">
                  <a:pos x="T2" y="T3"/>
                </a:cxn>
                <a:cxn ang="T12">
                  <a:pos x="T4" y="T5"/>
                </a:cxn>
                <a:cxn ang="T13">
                  <a:pos x="T6" y="T7"/>
                </a:cxn>
                <a:cxn ang="T14">
                  <a:pos x="T8" y="T9"/>
                </a:cxn>
              </a:cxnLst>
              <a:rect l="T15" t="T16" r="T17" b="T18"/>
              <a:pathLst>
                <a:path w="626" h="261">
                  <a:moveTo>
                    <a:pt x="0" y="195"/>
                  </a:moveTo>
                  <a:lnTo>
                    <a:pt x="98" y="260"/>
                  </a:lnTo>
                  <a:lnTo>
                    <a:pt x="625" y="65"/>
                  </a:lnTo>
                  <a:lnTo>
                    <a:pt x="525" y="0"/>
                  </a:lnTo>
                  <a:lnTo>
                    <a:pt x="0" y="195"/>
                  </a:lnTo>
                </a:path>
              </a:pathLst>
            </a:custGeom>
            <a:solidFill>
              <a:srgbClr val="7FFFDF"/>
            </a:solidFill>
            <a:ln w="12700" cap="rnd">
              <a:noFill/>
              <a:round/>
              <a:headEnd/>
              <a:tailEnd/>
            </a:ln>
          </p:spPr>
          <p:txBody>
            <a:bodyPr/>
            <a:lstStyle/>
            <a:p>
              <a:endParaRPr lang="ko-KR" altLang="en-US">
                <a:ea typeface="굴림" pitchFamily="50" charset="-127"/>
              </a:endParaRPr>
            </a:p>
          </p:txBody>
        </p:sp>
        <p:sp>
          <p:nvSpPr>
            <p:cNvPr id="45090" name="Freeform 7"/>
            <p:cNvSpPr>
              <a:spLocks/>
            </p:cNvSpPr>
            <p:nvPr/>
          </p:nvSpPr>
          <p:spPr bwMode="auto">
            <a:xfrm>
              <a:off x="4340" y="1163"/>
              <a:ext cx="94" cy="227"/>
            </a:xfrm>
            <a:custGeom>
              <a:avLst/>
              <a:gdLst>
                <a:gd name="T0" fmla="*/ 93 w 94"/>
                <a:gd name="T1" fmla="*/ 65 h 227"/>
                <a:gd name="T2" fmla="*/ 0 w 94"/>
                <a:gd name="T3" fmla="*/ 0 h 227"/>
                <a:gd name="T4" fmla="*/ 0 w 94"/>
                <a:gd name="T5" fmla="*/ 161 h 227"/>
                <a:gd name="T6" fmla="*/ 93 w 94"/>
                <a:gd name="T7" fmla="*/ 226 h 227"/>
                <a:gd name="T8" fmla="*/ 93 w 94"/>
                <a:gd name="T9" fmla="*/ 65 h 227"/>
                <a:gd name="T10" fmla="*/ 0 60000 65536"/>
                <a:gd name="T11" fmla="*/ 0 60000 65536"/>
                <a:gd name="T12" fmla="*/ 0 60000 65536"/>
                <a:gd name="T13" fmla="*/ 0 60000 65536"/>
                <a:gd name="T14" fmla="*/ 0 60000 65536"/>
                <a:gd name="T15" fmla="*/ 0 w 94"/>
                <a:gd name="T16" fmla="*/ 0 h 227"/>
                <a:gd name="T17" fmla="*/ 94 w 94"/>
                <a:gd name="T18" fmla="*/ 227 h 227"/>
              </a:gdLst>
              <a:ahLst/>
              <a:cxnLst>
                <a:cxn ang="T10">
                  <a:pos x="T0" y="T1"/>
                </a:cxn>
                <a:cxn ang="T11">
                  <a:pos x="T2" y="T3"/>
                </a:cxn>
                <a:cxn ang="T12">
                  <a:pos x="T4" y="T5"/>
                </a:cxn>
                <a:cxn ang="T13">
                  <a:pos x="T6" y="T7"/>
                </a:cxn>
                <a:cxn ang="T14">
                  <a:pos x="T8" y="T9"/>
                </a:cxn>
              </a:cxnLst>
              <a:rect l="T15" t="T16" r="T17" b="T18"/>
              <a:pathLst>
                <a:path w="94" h="227">
                  <a:moveTo>
                    <a:pt x="93" y="65"/>
                  </a:moveTo>
                  <a:lnTo>
                    <a:pt x="0" y="0"/>
                  </a:lnTo>
                  <a:lnTo>
                    <a:pt x="0" y="161"/>
                  </a:lnTo>
                  <a:lnTo>
                    <a:pt x="93" y="226"/>
                  </a:lnTo>
                  <a:lnTo>
                    <a:pt x="93" y="65"/>
                  </a:lnTo>
                </a:path>
              </a:pathLst>
            </a:custGeom>
            <a:solidFill>
              <a:srgbClr val="00DFBF"/>
            </a:solidFill>
            <a:ln w="12700" cap="rnd">
              <a:noFill/>
              <a:round/>
              <a:headEnd/>
              <a:tailEnd/>
            </a:ln>
          </p:spPr>
          <p:txBody>
            <a:bodyPr/>
            <a:lstStyle/>
            <a:p>
              <a:endParaRPr lang="ko-KR" altLang="en-US">
                <a:ea typeface="굴림" pitchFamily="50" charset="-127"/>
              </a:endParaRPr>
            </a:p>
          </p:txBody>
        </p:sp>
      </p:grpSp>
      <p:sp>
        <p:nvSpPr>
          <p:cNvPr id="1251336" name="Rectangle 8"/>
          <p:cNvSpPr>
            <a:spLocks noGrp="1" noRot="1" noChangeArrowheads="1"/>
          </p:cNvSpPr>
          <p:nvPr>
            <p:ph type="title"/>
          </p:nvPr>
        </p:nvSpPr>
        <p:spPr>
          <a:xfrm>
            <a:off x="1476375" y="519113"/>
            <a:ext cx="6430963" cy="268287"/>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Black-Box Testing</a:t>
            </a:r>
          </a:p>
        </p:txBody>
      </p:sp>
      <p:grpSp>
        <p:nvGrpSpPr>
          <p:cNvPr id="45062" name="Group 9"/>
          <p:cNvGrpSpPr>
            <a:grpSpLocks/>
          </p:cNvGrpSpPr>
          <p:nvPr/>
        </p:nvGrpSpPr>
        <p:grpSpPr bwMode="auto">
          <a:xfrm>
            <a:off x="4565650" y="3860800"/>
            <a:ext cx="889000" cy="1266825"/>
            <a:chOff x="2876" y="2432"/>
            <a:chExt cx="560" cy="798"/>
          </a:xfrm>
        </p:grpSpPr>
        <p:sp>
          <p:nvSpPr>
            <p:cNvPr id="45083" name="Freeform 10"/>
            <p:cNvSpPr>
              <a:spLocks/>
            </p:cNvSpPr>
            <p:nvPr/>
          </p:nvSpPr>
          <p:spPr bwMode="auto">
            <a:xfrm>
              <a:off x="3010" y="2734"/>
              <a:ext cx="60" cy="496"/>
            </a:xfrm>
            <a:custGeom>
              <a:avLst/>
              <a:gdLst>
                <a:gd name="T0" fmla="*/ 59 w 60"/>
                <a:gd name="T1" fmla="*/ 495 h 496"/>
                <a:gd name="T2" fmla="*/ 59 w 60"/>
                <a:gd name="T3" fmla="*/ 33 h 496"/>
                <a:gd name="T4" fmla="*/ 0 w 60"/>
                <a:gd name="T5" fmla="*/ 0 h 496"/>
                <a:gd name="T6" fmla="*/ 0 w 60"/>
                <a:gd name="T7" fmla="*/ 429 h 496"/>
                <a:gd name="T8" fmla="*/ 59 w 60"/>
                <a:gd name="T9" fmla="*/ 495 h 496"/>
                <a:gd name="T10" fmla="*/ 0 60000 65536"/>
                <a:gd name="T11" fmla="*/ 0 60000 65536"/>
                <a:gd name="T12" fmla="*/ 0 60000 65536"/>
                <a:gd name="T13" fmla="*/ 0 60000 65536"/>
                <a:gd name="T14" fmla="*/ 0 60000 65536"/>
                <a:gd name="T15" fmla="*/ 0 w 60"/>
                <a:gd name="T16" fmla="*/ 0 h 496"/>
                <a:gd name="T17" fmla="*/ 60 w 60"/>
                <a:gd name="T18" fmla="*/ 496 h 496"/>
              </a:gdLst>
              <a:ahLst/>
              <a:cxnLst>
                <a:cxn ang="T10">
                  <a:pos x="T0" y="T1"/>
                </a:cxn>
                <a:cxn ang="T11">
                  <a:pos x="T2" y="T3"/>
                </a:cxn>
                <a:cxn ang="T12">
                  <a:pos x="T4" y="T5"/>
                </a:cxn>
                <a:cxn ang="T13">
                  <a:pos x="T6" y="T7"/>
                </a:cxn>
                <a:cxn ang="T14">
                  <a:pos x="T8" y="T9"/>
                </a:cxn>
              </a:cxnLst>
              <a:rect l="T15" t="T16" r="T17" b="T18"/>
              <a:pathLst>
                <a:path w="60" h="496">
                  <a:moveTo>
                    <a:pt x="59" y="495"/>
                  </a:moveTo>
                  <a:lnTo>
                    <a:pt x="59" y="33"/>
                  </a:lnTo>
                  <a:lnTo>
                    <a:pt x="0" y="0"/>
                  </a:lnTo>
                  <a:lnTo>
                    <a:pt x="0" y="429"/>
                  </a:lnTo>
                  <a:lnTo>
                    <a:pt x="59" y="495"/>
                  </a:lnTo>
                </a:path>
              </a:pathLst>
            </a:custGeom>
            <a:solidFill>
              <a:srgbClr val="008080"/>
            </a:solidFill>
            <a:ln w="12700" cap="rnd">
              <a:noFill/>
              <a:round/>
              <a:headEnd/>
              <a:tailEnd/>
            </a:ln>
          </p:spPr>
          <p:txBody>
            <a:bodyPr/>
            <a:lstStyle/>
            <a:p>
              <a:endParaRPr lang="ko-KR" altLang="en-US">
                <a:ea typeface="굴림" pitchFamily="50" charset="-127"/>
              </a:endParaRPr>
            </a:p>
          </p:txBody>
        </p:sp>
        <p:sp>
          <p:nvSpPr>
            <p:cNvPr id="45084" name="Freeform 11"/>
            <p:cNvSpPr>
              <a:spLocks/>
            </p:cNvSpPr>
            <p:nvPr/>
          </p:nvSpPr>
          <p:spPr bwMode="auto">
            <a:xfrm>
              <a:off x="2943" y="2466"/>
              <a:ext cx="493" cy="764"/>
            </a:xfrm>
            <a:custGeom>
              <a:avLst/>
              <a:gdLst>
                <a:gd name="T0" fmla="*/ 230 w 493"/>
                <a:gd name="T1" fmla="*/ 0 h 764"/>
                <a:gd name="T2" fmla="*/ 492 w 493"/>
                <a:gd name="T3" fmla="*/ 133 h 764"/>
                <a:gd name="T4" fmla="*/ 362 w 493"/>
                <a:gd name="T5" fmla="*/ 198 h 764"/>
                <a:gd name="T6" fmla="*/ 362 w 493"/>
                <a:gd name="T7" fmla="*/ 663 h 764"/>
                <a:gd name="T8" fmla="*/ 132 w 493"/>
                <a:gd name="T9" fmla="*/ 763 h 764"/>
                <a:gd name="T10" fmla="*/ 132 w 493"/>
                <a:gd name="T11" fmla="*/ 299 h 764"/>
                <a:gd name="T12" fmla="*/ 0 w 493"/>
                <a:gd name="T13" fmla="*/ 365 h 764"/>
                <a:gd name="T14" fmla="*/ 230 w 493"/>
                <a:gd name="T15" fmla="*/ 0 h 764"/>
                <a:gd name="T16" fmla="*/ 0 60000 65536"/>
                <a:gd name="T17" fmla="*/ 0 60000 65536"/>
                <a:gd name="T18" fmla="*/ 0 60000 65536"/>
                <a:gd name="T19" fmla="*/ 0 60000 65536"/>
                <a:gd name="T20" fmla="*/ 0 60000 65536"/>
                <a:gd name="T21" fmla="*/ 0 60000 65536"/>
                <a:gd name="T22" fmla="*/ 0 60000 65536"/>
                <a:gd name="T23" fmla="*/ 0 60000 65536"/>
                <a:gd name="T24" fmla="*/ 0 w 493"/>
                <a:gd name="T25" fmla="*/ 0 h 764"/>
                <a:gd name="T26" fmla="*/ 493 w 493"/>
                <a:gd name="T27" fmla="*/ 764 h 76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3" h="764">
                  <a:moveTo>
                    <a:pt x="230" y="0"/>
                  </a:moveTo>
                  <a:lnTo>
                    <a:pt x="492" y="133"/>
                  </a:lnTo>
                  <a:lnTo>
                    <a:pt x="362" y="198"/>
                  </a:lnTo>
                  <a:lnTo>
                    <a:pt x="362" y="663"/>
                  </a:lnTo>
                  <a:lnTo>
                    <a:pt x="132" y="763"/>
                  </a:lnTo>
                  <a:lnTo>
                    <a:pt x="132" y="299"/>
                  </a:lnTo>
                  <a:lnTo>
                    <a:pt x="0" y="365"/>
                  </a:lnTo>
                  <a:lnTo>
                    <a:pt x="230" y="0"/>
                  </a:lnTo>
                </a:path>
              </a:pathLst>
            </a:custGeom>
            <a:solidFill>
              <a:srgbClr val="00FFFF"/>
            </a:solidFill>
            <a:ln w="12700" cap="rnd">
              <a:noFill/>
              <a:round/>
              <a:headEnd/>
              <a:tailEnd/>
            </a:ln>
          </p:spPr>
          <p:txBody>
            <a:bodyPr/>
            <a:lstStyle/>
            <a:p>
              <a:endParaRPr lang="ko-KR" altLang="en-US">
                <a:ea typeface="굴림" pitchFamily="50" charset="-127"/>
              </a:endParaRPr>
            </a:p>
          </p:txBody>
        </p:sp>
        <p:sp>
          <p:nvSpPr>
            <p:cNvPr id="45085" name="Freeform 12"/>
            <p:cNvSpPr>
              <a:spLocks/>
            </p:cNvSpPr>
            <p:nvPr/>
          </p:nvSpPr>
          <p:spPr bwMode="auto">
            <a:xfrm>
              <a:off x="2876" y="2432"/>
              <a:ext cx="294" cy="396"/>
            </a:xfrm>
            <a:custGeom>
              <a:avLst/>
              <a:gdLst>
                <a:gd name="T0" fmla="*/ 65 w 294"/>
                <a:gd name="T1" fmla="*/ 395 h 396"/>
                <a:gd name="T2" fmla="*/ 0 w 294"/>
                <a:gd name="T3" fmla="*/ 362 h 396"/>
                <a:gd name="T4" fmla="*/ 228 w 294"/>
                <a:gd name="T5" fmla="*/ 0 h 396"/>
                <a:gd name="T6" fmla="*/ 293 w 294"/>
                <a:gd name="T7" fmla="*/ 33 h 396"/>
                <a:gd name="T8" fmla="*/ 65 w 294"/>
                <a:gd name="T9" fmla="*/ 395 h 396"/>
                <a:gd name="T10" fmla="*/ 0 60000 65536"/>
                <a:gd name="T11" fmla="*/ 0 60000 65536"/>
                <a:gd name="T12" fmla="*/ 0 60000 65536"/>
                <a:gd name="T13" fmla="*/ 0 60000 65536"/>
                <a:gd name="T14" fmla="*/ 0 60000 65536"/>
                <a:gd name="T15" fmla="*/ 0 w 294"/>
                <a:gd name="T16" fmla="*/ 0 h 396"/>
                <a:gd name="T17" fmla="*/ 294 w 294"/>
                <a:gd name="T18" fmla="*/ 396 h 396"/>
              </a:gdLst>
              <a:ahLst/>
              <a:cxnLst>
                <a:cxn ang="T10">
                  <a:pos x="T0" y="T1"/>
                </a:cxn>
                <a:cxn ang="T11">
                  <a:pos x="T2" y="T3"/>
                </a:cxn>
                <a:cxn ang="T12">
                  <a:pos x="T4" y="T5"/>
                </a:cxn>
                <a:cxn ang="T13">
                  <a:pos x="T6" y="T7"/>
                </a:cxn>
                <a:cxn ang="T14">
                  <a:pos x="T8" y="T9"/>
                </a:cxn>
              </a:cxnLst>
              <a:rect l="T15" t="T16" r="T17" b="T18"/>
              <a:pathLst>
                <a:path w="294" h="396">
                  <a:moveTo>
                    <a:pt x="65" y="395"/>
                  </a:moveTo>
                  <a:lnTo>
                    <a:pt x="0" y="362"/>
                  </a:lnTo>
                  <a:lnTo>
                    <a:pt x="228" y="0"/>
                  </a:lnTo>
                  <a:lnTo>
                    <a:pt x="293" y="33"/>
                  </a:lnTo>
                  <a:lnTo>
                    <a:pt x="65" y="395"/>
                  </a:lnTo>
                </a:path>
              </a:pathLst>
            </a:custGeom>
            <a:solidFill>
              <a:srgbClr val="00BF9F"/>
            </a:solidFill>
            <a:ln w="12700" cap="rnd">
              <a:noFill/>
              <a:round/>
              <a:headEnd/>
              <a:tailEnd/>
            </a:ln>
          </p:spPr>
          <p:txBody>
            <a:bodyPr/>
            <a:lstStyle/>
            <a:p>
              <a:endParaRPr lang="ko-KR" altLang="en-US">
                <a:ea typeface="굴림" pitchFamily="50" charset="-127"/>
              </a:endParaRPr>
            </a:p>
          </p:txBody>
        </p:sp>
      </p:grpSp>
      <p:grpSp>
        <p:nvGrpSpPr>
          <p:cNvPr id="45063" name="Group 13"/>
          <p:cNvGrpSpPr>
            <a:grpSpLocks/>
          </p:cNvGrpSpPr>
          <p:nvPr/>
        </p:nvGrpSpPr>
        <p:grpSpPr bwMode="auto">
          <a:xfrm>
            <a:off x="3165475" y="2044700"/>
            <a:ext cx="3062288" cy="2330450"/>
            <a:chOff x="1994" y="1288"/>
            <a:chExt cx="1929" cy="1468"/>
          </a:xfrm>
        </p:grpSpPr>
        <p:sp>
          <p:nvSpPr>
            <p:cNvPr id="45080" name="Freeform 14"/>
            <p:cNvSpPr>
              <a:spLocks/>
            </p:cNvSpPr>
            <p:nvPr/>
          </p:nvSpPr>
          <p:spPr bwMode="auto">
            <a:xfrm>
              <a:off x="1994" y="1858"/>
              <a:ext cx="394" cy="898"/>
            </a:xfrm>
            <a:custGeom>
              <a:avLst/>
              <a:gdLst>
                <a:gd name="T0" fmla="*/ 0 w 394"/>
                <a:gd name="T1" fmla="*/ 0 h 898"/>
                <a:gd name="T2" fmla="*/ 393 w 394"/>
                <a:gd name="T3" fmla="*/ 232 h 898"/>
                <a:gd name="T4" fmla="*/ 393 w 394"/>
                <a:gd name="T5" fmla="*/ 897 h 898"/>
                <a:gd name="T6" fmla="*/ 0 w 394"/>
                <a:gd name="T7" fmla="*/ 664 h 898"/>
                <a:gd name="T8" fmla="*/ 0 w 394"/>
                <a:gd name="T9" fmla="*/ 0 h 898"/>
                <a:gd name="T10" fmla="*/ 0 60000 65536"/>
                <a:gd name="T11" fmla="*/ 0 60000 65536"/>
                <a:gd name="T12" fmla="*/ 0 60000 65536"/>
                <a:gd name="T13" fmla="*/ 0 60000 65536"/>
                <a:gd name="T14" fmla="*/ 0 60000 65536"/>
                <a:gd name="T15" fmla="*/ 0 w 394"/>
                <a:gd name="T16" fmla="*/ 0 h 898"/>
                <a:gd name="T17" fmla="*/ 394 w 394"/>
                <a:gd name="T18" fmla="*/ 898 h 898"/>
              </a:gdLst>
              <a:ahLst/>
              <a:cxnLst>
                <a:cxn ang="T10">
                  <a:pos x="T0" y="T1"/>
                </a:cxn>
                <a:cxn ang="T11">
                  <a:pos x="T2" y="T3"/>
                </a:cxn>
                <a:cxn ang="T12">
                  <a:pos x="T4" y="T5"/>
                </a:cxn>
                <a:cxn ang="T13">
                  <a:pos x="T6" y="T7"/>
                </a:cxn>
                <a:cxn ang="T14">
                  <a:pos x="T8" y="T9"/>
                </a:cxn>
              </a:cxnLst>
              <a:rect l="T15" t="T16" r="T17" b="T18"/>
              <a:pathLst>
                <a:path w="394" h="898">
                  <a:moveTo>
                    <a:pt x="0" y="0"/>
                  </a:moveTo>
                  <a:lnTo>
                    <a:pt x="393" y="232"/>
                  </a:lnTo>
                  <a:lnTo>
                    <a:pt x="393" y="897"/>
                  </a:lnTo>
                  <a:lnTo>
                    <a:pt x="0" y="664"/>
                  </a:lnTo>
                  <a:lnTo>
                    <a:pt x="0" y="0"/>
                  </a:lnTo>
                </a:path>
              </a:pathLst>
            </a:custGeom>
            <a:solidFill>
              <a:srgbClr val="800000"/>
            </a:solidFill>
            <a:ln w="12700" cap="rnd">
              <a:noFill/>
              <a:round/>
              <a:headEnd/>
              <a:tailEnd/>
            </a:ln>
          </p:spPr>
          <p:txBody>
            <a:bodyPr/>
            <a:lstStyle/>
            <a:p>
              <a:endParaRPr lang="ko-KR" altLang="en-US">
                <a:ea typeface="굴림" pitchFamily="50" charset="-127"/>
              </a:endParaRPr>
            </a:p>
          </p:txBody>
        </p:sp>
        <p:sp>
          <p:nvSpPr>
            <p:cNvPr id="45081" name="Freeform 15"/>
            <p:cNvSpPr>
              <a:spLocks/>
            </p:cNvSpPr>
            <p:nvPr/>
          </p:nvSpPr>
          <p:spPr bwMode="auto">
            <a:xfrm>
              <a:off x="1994" y="1288"/>
              <a:ext cx="1929" cy="797"/>
            </a:xfrm>
            <a:custGeom>
              <a:avLst/>
              <a:gdLst>
                <a:gd name="T0" fmla="*/ 0 w 1929"/>
                <a:gd name="T1" fmla="*/ 564 h 797"/>
                <a:gd name="T2" fmla="*/ 399 w 1929"/>
                <a:gd name="T3" fmla="*/ 796 h 797"/>
                <a:gd name="T4" fmla="*/ 1928 w 1929"/>
                <a:gd name="T5" fmla="*/ 200 h 797"/>
                <a:gd name="T6" fmla="*/ 1594 w 1929"/>
                <a:gd name="T7" fmla="*/ 0 h 797"/>
                <a:gd name="T8" fmla="*/ 0 w 1929"/>
                <a:gd name="T9" fmla="*/ 564 h 797"/>
                <a:gd name="T10" fmla="*/ 0 60000 65536"/>
                <a:gd name="T11" fmla="*/ 0 60000 65536"/>
                <a:gd name="T12" fmla="*/ 0 60000 65536"/>
                <a:gd name="T13" fmla="*/ 0 60000 65536"/>
                <a:gd name="T14" fmla="*/ 0 60000 65536"/>
                <a:gd name="T15" fmla="*/ 0 w 1929"/>
                <a:gd name="T16" fmla="*/ 0 h 797"/>
                <a:gd name="T17" fmla="*/ 1929 w 1929"/>
                <a:gd name="T18" fmla="*/ 797 h 797"/>
              </a:gdLst>
              <a:ahLst/>
              <a:cxnLst>
                <a:cxn ang="T10">
                  <a:pos x="T0" y="T1"/>
                </a:cxn>
                <a:cxn ang="T11">
                  <a:pos x="T2" y="T3"/>
                </a:cxn>
                <a:cxn ang="T12">
                  <a:pos x="T4" y="T5"/>
                </a:cxn>
                <a:cxn ang="T13">
                  <a:pos x="T6" y="T7"/>
                </a:cxn>
                <a:cxn ang="T14">
                  <a:pos x="T8" y="T9"/>
                </a:cxn>
              </a:cxnLst>
              <a:rect l="T15" t="T16" r="T17" b="T18"/>
              <a:pathLst>
                <a:path w="1929" h="797">
                  <a:moveTo>
                    <a:pt x="0" y="564"/>
                  </a:moveTo>
                  <a:lnTo>
                    <a:pt x="399" y="796"/>
                  </a:lnTo>
                  <a:lnTo>
                    <a:pt x="1928" y="200"/>
                  </a:lnTo>
                  <a:lnTo>
                    <a:pt x="1594" y="0"/>
                  </a:lnTo>
                  <a:lnTo>
                    <a:pt x="0" y="564"/>
                  </a:lnTo>
                </a:path>
              </a:pathLst>
            </a:custGeom>
            <a:solidFill>
              <a:srgbClr val="FF5F7F"/>
            </a:solidFill>
            <a:ln w="12700" cap="rnd">
              <a:noFill/>
              <a:round/>
              <a:headEnd/>
              <a:tailEnd/>
            </a:ln>
          </p:spPr>
          <p:txBody>
            <a:bodyPr/>
            <a:lstStyle/>
            <a:p>
              <a:endParaRPr lang="ko-KR" altLang="en-US">
                <a:ea typeface="굴림" pitchFamily="50" charset="-127"/>
              </a:endParaRPr>
            </a:p>
          </p:txBody>
        </p:sp>
        <p:sp>
          <p:nvSpPr>
            <p:cNvPr id="45082" name="Freeform 16"/>
            <p:cNvSpPr>
              <a:spLocks/>
            </p:cNvSpPr>
            <p:nvPr/>
          </p:nvSpPr>
          <p:spPr bwMode="auto">
            <a:xfrm>
              <a:off x="2395" y="1490"/>
              <a:ext cx="1528" cy="1266"/>
            </a:xfrm>
            <a:custGeom>
              <a:avLst/>
              <a:gdLst>
                <a:gd name="T0" fmla="*/ 0 w 1528"/>
                <a:gd name="T1" fmla="*/ 598 h 1266"/>
                <a:gd name="T2" fmla="*/ 0 w 1528"/>
                <a:gd name="T3" fmla="*/ 1265 h 1266"/>
                <a:gd name="T4" fmla="*/ 1527 w 1528"/>
                <a:gd name="T5" fmla="*/ 565 h 1266"/>
                <a:gd name="T6" fmla="*/ 1527 w 1528"/>
                <a:gd name="T7" fmla="*/ 0 h 1266"/>
                <a:gd name="T8" fmla="*/ 0 w 1528"/>
                <a:gd name="T9" fmla="*/ 598 h 1266"/>
                <a:gd name="T10" fmla="*/ 0 60000 65536"/>
                <a:gd name="T11" fmla="*/ 0 60000 65536"/>
                <a:gd name="T12" fmla="*/ 0 60000 65536"/>
                <a:gd name="T13" fmla="*/ 0 60000 65536"/>
                <a:gd name="T14" fmla="*/ 0 60000 65536"/>
                <a:gd name="T15" fmla="*/ 0 w 1528"/>
                <a:gd name="T16" fmla="*/ 0 h 1266"/>
                <a:gd name="T17" fmla="*/ 1528 w 1528"/>
                <a:gd name="T18" fmla="*/ 1266 h 1266"/>
              </a:gdLst>
              <a:ahLst/>
              <a:cxnLst>
                <a:cxn ang="T10">
                  <a:pos x="T0" y="T1"/>
                </a:cxn>
                <a:cxn ang="T11">
                  <a:pos x="T2" y="T3"/>
                </a:cxn>
                <a:cxn ang="T12">
                  <a:pos x="T4" y="T5"/>
                </a:cxn>
                <a:cxn ang="T13">
                  <a:pos x="T6" y="T7"/>
                </a:cxn>
                <a:cxn ang="T14">
                  <a:pos x="T8" y="T9"/>
                </a:cxn>
              </a:cxnLst>
              <a:rect l="T15" t="T16" r="T17" b="T18"/>
              <a:pathLst>
                <a:path w="1528" h="1266">
                  <a:moveTo>
                    <a:pt x="0" y="598"/>
                  </a:moveTo>
                  <a:lnTo>
                    <a:pt x="0" y="1265"/>
                  </a:lnTo>
                  <a:lnTo>
                    <a:pt x="1527" y="565"/>
                  </a:lnTo>
                  <a:lnTo>
                    <a:pt x="1527" y="0"/>
                  </a:lnTo>
                  <a:lnTo>
                    <a:pt x="0" y="598"/>
                  </a:lnTo>
                </a:path>
              </a:pathLst>
            </a:custGeom>
            <a:solidFill>
              <a:srgbClr val="FF0000"/>
            </a:solidFill>
            <a:ln w="12700" cap="rnd">
              <a:noFill/>
              <a:round/>
              <a:headEnd/>
              <a:tailEnd/>
            </a:ln>
          </p:spPr>
          <p:txBody>
            <a:bodyPr/>
            <a:lstStyle/>
            <a:p>
              <a:endParaRPr lang="ko-KR" altLang="en-US">
                <a:ea typeface="굴림" pitchFamily="50" charset="-127"/>
              </a:endParaRPr>
            </a:p>
          </p:txBody>
        </p:sp>
      </p:grpSp>
      <p:sp>
        <p:nvSpPr>
          <p:cNvPr id="45064" name="Freeform 17"/>
          <p:cNvSpPr>
            <a:spLocks/>
          </p:cNvSpPr>
          <p:nvPr/>
        </p:nvSpPr>
        <p:spPr bwMode="auto">
          <a:xfrm>
            <a:off x="4489450" y="1408113"/>
            <a:ext cx="466725" cy="147637"/>
          </a:xfrm>
          <a:custGeom>
            <a:avLst/>
            <a:gdLst>
              <a:gd name="T0" fmla="*/ 0 w 294"/>
              <a:gd name="T1" fmla="*/ 2147483647 h 93"/>
              <a:gd name="T2" fmla="*/ 2147483647 w 294"/>
              <a:gd name="T3" fmla="*/ 2147483647 h 93"/>
              <a:gd name="T4" fmla="*/ 2147483647 w 294"/>
              <a:gd name="T5" fmla="*/ 2147483647 h 93"/>
              <a:gd name="T6" fmla="*/ 2147483647 w 294"/>
              <a:gd name="T7" fmla="*/ 0 h 93"/>
              <a:gd name="T8" fmla="*/ 0 w 294"/>
              <a:gd name="T9" fmla="*/ 2147483647 h 93"/>
              <a:gd name="T10" fmla="*/ 0 60000 65536"/>
              <a:gd name="T11" fmla="*/ 0 60000 65536"/>
              <a:gd name="T12" fmla="*/ 0 60000 65536"/>
              <a:gd name="T13" fmla="*/ 0 60000 65536"/>
              <a:gd name="T14" fmla="*/ 0 60000 65536"/>
              <a:gd name="T15" fmla="*/ 0 w 294"/>
              <a:gd name="T16" fmla="*/ 0 h 93"/>
              <a:gd name="T17" fmla="*/ 294 w 294"/>
              <a:gd name="T18" fmla="*/ 93 h 93"/>
            </a:gdLst>
            <a:ahLst/>
            <a:cxnLst>
              <a:cxn ang="T10">
                <a:pos x="T0" y="T1"/>
              </a:cxn>
              <a:cxn ang="T11">
                <a:pos x="T2" y="T3"/>
              </a:cxn>
              <a:cxn ang="T12">
                <a:pos x="T4" y="T5"/>
              </a:cxn>
              <a:cxn ang="T13">
                <a:pos x="T6" y="T7"/>
              </a:cxn>
              <a:cxn ang="T14">
                <a:pos x="T8" y="T9"/>
              </a:cxn>
            </a:cxnLst>
            <a:rect l="T15" t="T16" r="T17" b="T18"/>
            <a:pathLst>
              <a:path w="294" h="93">
                <a:moveTo>
                  <a:pt x="0" y="61"/>
                </a:moveTo>
                <a:lnTo>
                  <a:pt x="65" y="92"/>
                </a:lnTo>
                <a:lnTo>
                  <a:pt x="293" y="30"/>
                </a:lnTo>
                <a:lnTo>
                  <a:pt x="228" y="0"/>
                </a:lnTo>
                <a:lnTo>
                  <a:pt x="0" y="61"/>
                </a:lnTo>
              </a:path>
            </a:pathLst>
          </a:custGeom>
          <a:solidFill>
            <a:srgbClr val="7FFFDF"/>
          </a:solidFill>
          <a:ln w="12700" cap="rnd">
            <a:noFill/>
            <a:round/>
            <a:headEnd/>
            <a:tailEnd/>
          </a:ln>
        </p:spPr>
        <p:txBody>
          <a:bodyPr/>
          <a:lstStyle/>
          <a:p>
            <a:endParaRPr lang="ko-KR" altLang="en-US">
              <a:ea typeface="굴림" pitchFamily="50" charset="-127"/>
            </a:endParaRPr>
          </a:p>
        </p:txBody>
      </p:sp>
      <p:grpSp>
        <p:nvGrpSpPr>
          <p:cNvPr id="45065" name="Group 18"/>
          <p:cNvGrpSpPr>
            <a:grpSpLocks/>
          </p:cNvGrpSpPr>
          <p:nvPr/>
        </p:nvGrpSpPr>
        <p:grpSpPr bwMode="auto">
          <a:xfrm>
            <a:off x="4198938" y="1460500"/>
            <a:ext cx="1030287" cy="1052513"/>
            <a:chOff x="2645" y="920"/>
            <a:chExt cx="649" cy="663"/>
          </a:xfrm>
        </p:grpSpPr>
        <p:sp>
          <p:nvSpPr>
            <p:cNvPr id="45076" name="Freeform 19"/>
            <p:cNvSpPr>
              <a:spLocks/>
            </p:cNvSpPr>
            <p:nvPr/>
          </p:nvSpPr>
          <p:spPr bwMode="auto">
            <a:xfrm>
              <a:off x="3066" y="1246"/>
              <a:ext cx="228" cy="86"/>
            </a:xfrm>
            <a:custGeom>
              <a:avLst/>
              <a:gdLst>
                <a:gd name="T0" fmla="*/ 64 w 228"/>
                <a:gd name="T1" fmla="*/ 85 h 86"/>
                <a:gd name="T2" fmla="*/ 227 w 228"/>
                <a:gd name="T3" fmla="*/ 27 h 86"/>
                <a:gd name="T4" fmla="*/ 156 w 228"/>
                <a:gd name="T5" fmla="*/ 0 h 86"/>
                <a:gd name="T6" fmla="*/ 0 w 228"/>
                <a:gd name="T7" fmla="*/ 58 h 86"/>
                <a:gd name="T8" fmla="*/ 64 w 228"/>
                <a:gd name="T9" fmla="*/ 85 h 86"/>
                <a:gd name="T10" fmla="*/ 0 60000 65536"/>
                <a:gd name="T11" fmla="*/ 0 60000 65536"/>
                <a:gd name="T12" fmla="*/ 0 60000 65536"/>
                <a:gd name="T13" fmla="*/ 0 60000 65536"/>
                <a:gd name="T14" fmla="*/ 0 60000 65536"/>
                <a:gd name="T15" fmla="*/ 0 w 228"/>
                <a:gd name="T16" fmla="*/ 0 h 86"/>
                <a:gd name="T17" fmla="*/ 228 w 228"/>
                <a:gd name="T18" fmla="*/ 86 h 86"/>
              </a:gdLst>
              <a:ahLst/>
              <a:cxnLst>
                <a:cxn ang="T10">
                  <a:pos x="T0" y="T1"/>
                </a:cxn>
                <a:cxn ang="T11">
                  <a:pos x="T2" y="T3"/>
                </a:cxn>
                <a:cxn ang="T12">
                  <a:pos x="T4" y="T5"/>
                </a:cxn>
                <a:cxn ang="T13">
                  <a:pos x="T6" y="T7"/>
                </a:cxn>
                <a:cxn ang="T14">
                  <a:pos x="T8" y="T9"/>
                </a:cxn>
              </a:cxnLst>
              <a:rect l="T15" t="T16" r="T17" b="T18"/>
              <a:pathLst>
                <a:path w="228" h="86">
                  <a:moveTo>
                    <a:pt x="64" y="85"/>
                  </a:moveTo>
                  <a:lnTo>
                    <a:pt x="227" y="27"/>
                  </a:lnTo>
                  <a:lnTo>
                    <a:pt x="156" y="0"/>
                  </a:lnTo>
                  <a:lnTo>
                    <a:pt x="0" y="58"/>
                  </a:lnTo>
                  <a:lnTo>
                    <a:pt x="64" y="85"/>
                  </a:lnTo>
                </a:path>
              </a:pathLst>
            </a:custGeom>
            <a:solidFill>
              <a:srgbClr val="00DFBF"/>
            </a:solidFill>
            <a:ln w="12700" cap="rnd">
              <a:noFill/>
              <a:round/>
              <a:headEnd/>
              <a:tailEnd/>
            </a:ln>
          </p:spPr>
          <p:txBody>
            <a:bodyPr/>
            <a:lstStyle/>
            <a:p>
              <a:endParaRPr lang="ko-KR" altLang="en-US">
                <a:ea typeface="굴림" pitchFamily="50" charset="-127"/>
              </a:endParaRPr>
            </a:p>
          </p:txBody>
        </p:sp>
        <p:sp>
          <p:nvSpPr>
            <p:cNvPr id="45077" name="Freeform 20"/>
            <p:cNvSpPr>
              <a:spLocks/>
            </p:cNvSpPr>
            <p:nvPr/>
          </p:nvSpPr>
          <p:spPr bwMode="auto">
            <a:xfrm>
              <a:off x="2717" y="920"/>
              <a:ext cx="577" cy="663"/>
            </a:xfrm>
            <a:custGeom>
              <a:avLst/>
              <a:gdLst>
                <a:gd name="T0" fmla="*/ 183 w 577"/>
                <a:gd name="T1" fmla="*/ 66 h 663"/>
                <a:gd name="T2" fmla="*/ 414 w 577"/>
                <a:gd name="T3" fmla="*/ 0 h 663"/>
                <a:gd name="T4" fmla="*/ 414 w 577"/>
                <a:gd name="T5" fmla="*/ 411 h 663"/>
                <a:gd name="T6" fmla="*/ 576 w 577"/>
                <a:gd name="T7" fmla="*/ 351 h 663"/>
                <a:gd name="T8" fmla="*/ 316 w 577"/>
                <a:gd name="T9" fmla="*/ 662 h 663"/>
                <a:gd name="T10" fmla="*/ 0 w 577"/>
                <a:gd name="T11" fmla="*/ 562 h 663"/>
                <a:gd name="T12" fmla="*/ 183 w 577"/>
                <a:gd name="T13" fmla="*/ 496 h 663"/>
                <a:gd name="T14" fmla="*/ 183 w 577"/>
                <a:gd name="T15" fmla="*/ 66 h 663"/>
                <a:gd name="T16" fmla="*/ 0 60000 65536"/>
                <a:gd name="T17" fmla="*/ 0 60000 65536"/>
                <a:gd name="T18" fmla="*/ 0 60000 65536"/>
                <a:gd name="T19" fmla="*/ 0 60000 65536"/>
                <a:gd name="T20" fmla="*/ 0 60000 65536"/>
                <a:gd name="T21" fmla="*/ 0 60000 65536"/>
                <a:gd name="T22" fmla="*/ 0 60000 65536"/>
                <a:gd name="T23" fmla="*/ 0 60000 65536"/>
                <a:gd name="T24" fmla="*/ 0 w 577"/>
                <a:gd name="T25" fmla="*/ 0 h 663"/>
                <a:gd name="T26" fmla="*/ 577 w 577"/>
                <a:gd name="T27" fmla="*/ 663 h 6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77" h="663">
                  <a:moveTo>
                    <a:pt x="183" y="66"/>
                  </a:moveTo>
                  <a:lnTo>
                    <a:pt x="414" y="0"/>
                  </a:lnTo>
                  <a:lnTo>
                    <a:pt x="414" y="411"/>
                  </a:lnTo>
                  <a:lnTo>
                    <a:pt x="576" y="351"/>
                  </a:lnTo>
                  <a:lnTo>
                    <a:pt x="316" y="662"/>
                  </a:lnTo>
                  <a:lnTo>
                    <a:pt x="0" y="562"/>
                  </a:lnTo>
                  <a:lnTo>
                    <a:pt x="183" y="496"/>
                  </a:lnTo>
                  <a:lnTo>
                    <a:pt x="183" y="66"/>
                  </a:lnTo>
                </a:path>
              </a:pathLst>
            </a:custGeom>
            <a:solidFill>
              <a:srgbClr val="00FFFF"/>
            </a:solidFill>
            <a:ln w="12700" cap="rnd">
              <a:noFill/>
              <a:round/>
              <a:headEnd/>
              <a:tailEnd/>
            </a:ln>
          </p:spPr>
          <p:txBody>
            <a:bodyPr/>
            <a:lstStyle/>
            <a:p>
              <a:endParaRPr lang="ko-KR" altLang="en-US">
                <a:ea typeface="굴림" pitchFamily="50" charset="-127"/>
              </a:endParaRPr>
            </a:p>
          </p:txBody>
        </p:sp>
        <p:sp>
          <p:nvSpPr>
            <p:cNvPr id="45078" name="Freeform 21"/>
            <p:cNvSpPr>
              <a:spLocks/>
            </p:cNvSpPr>
            <p:nvPr/>
          </p:nvSpPr>
          <p:spPr bwMode="auto">
            <a:xfrm>
              <a:off x="2645" y="1389"/>
              <a:ext cx="251" cy="93"/>
            </a:xfrm>
            <a:custGeom>
              <a:avLst/>
              <a:gdLst>
                <a:gd name="T0" fmla="*/ 70 w 251"/>
                <a:gd name="T1" fmla="*/ 92 h 93"/>
                <a:gd name="T2" fmla="*/ 0 w 251"/>
                <a:gd name="T3" fmla="*/ 59 h 93"/>
                <a:gd name="T4" fmla="*/ 185 w 251"/>
                <a:gd name="T5" fmla="*/ 0 h 93"/>
                <a:gd name="T6" fmla="*/ 250 w 251"/>
                <a:gd name="T7" fmla="*/ 30 h 93"/>
                <a:gd name="T8" fmla="*/ 70 w 251"/>
                <a:gd name="T9" fmla="*/ 92 h 93"/>
                <a:gd name="T10" fmla="*/ 0 60000 65536"/>
                <a:gd name="T11" fmla="*/ 0 60000 65536"/>
                <a:gd name="T12" fmla="*/ 0 60000 65536"/>
                <a:gd name="T13" fmla="*/ 0 60000 65536"/>
                <a:gd name="T14" fmla="*/ 0 60000 65536"/>
                <a:gd name="T15" fmla="*/ 0 w 251"/>
                <a:gd name="T16" fmla="*/ 0 h 93"/>
                <a:gd name="T17" fmla="*/ 251 w 251"/>
                <a:gd name="T18" fmla="*/ 93 h 93"/>
              </a:gdLst>
              <a:ahLst/>
              <a:cxnLst>
                <a:cxn ang="T10">
                  <a:pos x="T0" y="T1"/>
                </a:cxn>
                <a:cxn ang="T11">
                  <a:pos x="T2" y="T3"/>
                </a:cxn>
                <a:cxn ang="T12">
                  <a:pos x="T4" y="T5"/>
                </a:cxn>
                <a:cxn ang="T13">
                  <a:pos x="T6" y="T7"/>
                </a:cxn>
                <a:cxn ang="T14">
                  <a:pos x="T8" y="T9"/>
                </a:cxn>
              </a:cxnLst>
              <a:rect l="T15" t="T16" r="T17" b="T18"/>
              <a:pathLst>
                <a:path w="251" h="93">
                  <a:moveTo>
                    <a:pt x="70" y="92"/>
                  </a:moveTo>
                  <a:lnTo>
                    <a:pt x="0" y="59"/>
                  </a:lnTo>
                  <a:lnTo>
                    <a:pt x="185" y="0"/>
                  </a:lnTo>
                  <a:lnTo>
                    <a:pt x="250" y="30"/>
                  </a:lnTo>
                  <a:lnTo>
                    <a:pt x="70" y="92"/>
                  </a:lnTo>
                </a:path>
              </a:pathLst>
            </a:custGeom>
            <a:solidFill>
              <a:srgbClr val="00DFBF"/>
            </a:solidFill>
            <a:ln w="12700" cap="rnd">
              <a:noFill/>
              <a:round/>
              <a:headEnd/>
              <a:tailEnd/>
            </a:ln>
          </p:spPr>
          <p:txBody>
            <a:bodyPr/>
            <a:lstStyle/>
            <a:p>
              <a:endParaRPr lang="ko-KR" altLang="en-US">
                <a:ea typeface="굴림" pitchFamily="50" charset="-127"/>
              </a:endParaRPr>
            </a:p>
          </p:txBody>
        </p:sp>
        <p:sp>
          <p:nvSpPr>
            <p:cNvPr id="45079" name="Freeform 22"/>
            <p:cNvSpPr>
              <a:spLocks/>
            </p:cNvSpPr>
            <p:nvPr/>
          </p:nvSpPr>
          <p:spPr bwMode="auto">
            <a:xfrm>
              <a:off x="2836" y="953"/>
              <a:ext cx="60" cy="462"/>
            </a:xfrm>
            <a:custGeom>
              <a:avLst/>
              <a:gdLst>
                <a:gd name="T0" fmla="*/ 0 w 60"/>
                <a:gd name="T1" fmla="*/ 429 h 462"/>
                <a:gd name="T2" fmla="*/ 59 w 60"/>
                <a:gd name="T3" fmla="*/ 461 h 462"/>
                <a:gd name="T4" fmla="*/ 59 w 60"/>
                <a:gd name="T5" fmla="*/ 33 h 462"/>
                <a:gd name="T6" fmla="*/ 0 w 60"/>
                <a:gd name="T7" fmla="*/ 0 h 462"/>
                <a:gd name="T8" fmla="*/ 0 w 60"/>
                <a:gd name="T9" fmla="*/ 429 h 462"/>
                <a:gd name="T10" fmla="*/ 0 60000 65536"/>
                <a:gd name="T11" fmla="*/ 0 60000 65536"/>
                <a:gd name="T12" fmla="*/ 0 60000 65536"/>
                <a:gd name="T13" fmla="*/ 0 60000 65536"/>
                <a:gd name="T14" fmla="*/ 0 60000 65536"/>
                <a:gd name="T15" fmla="*/ 0 w 60"/>
                <a:gd name="T16" fmla="*/ 0 h 462"/>
                <a:gd name="T17" fmla="*/ 60 w 60"/>
                <a:gd name="T18" fmla="*/ 462 h 462"/>
              </a:gdLst>
              <a:ahLst/>
              <a:cxnLst>
                <a:cxn ang="T10">
                  <a:pos x="T0" y="T1"/>
                </a:cxn>
                <a:cxn ang="T11">
                  <a:pos x="T2" y="T3"/>
                </a:cxn>
                <a:cxn ang="T12">
                  <a:pos x="T4" y="T5"/>
                </a:cxn>
                <a:cxn ang="T13">
                  <a:pos x="T6" y="T7"/>
                </a:cxn>
                <a:cxn ang="T14">
                  <a:pos x="T8" y="T9"/>
                </a:cxn>
              </a:cxnLst>
              <a:rect l="T15" t="T16" r="T17" b="T18"/>
              <a:pathLst>
                <a:path w="60" h="462">
                  <a:moveTo>
                    <a:pt x="0" y="429"/>
                  </a:moveTo>
                  <a:lnTo>
                    <a:pt x="59" y="461"/>
                  </a:lnTo>
                  <a:lnTo>
                    <a:pt x="59" y="33"/>
                  </a:lnTo>
                  <a:lnTo>
                    <a:pt x="0" y="0"/>
                  </a:lnTo>
                  <a:lnTo>
                    <a:pt x="0" y="429"/>
                  </a:lnTo>
                </a:path>
              </a:pathLst>
            </a:custGeom>
            <a:solidFill>
              <a:srgbClr val="00BF9F"/>
            </a:solidFill>
            <a:ln w="12700" cap="rnd">
              <a:noFill/>
              <a:round/>
              <a:headEnd/>
              <a:tailEnd/>
            </a:ln>
          </p:spPr>
          <p:txBody>
            <a:bodyPr/>
            <a:lstStyle/>
            <a:p>
              <a:endParaRPr lang="ko-KR" altLang="en-US">
                <a:ea typeface="굴림" pitchFamily="50" charset="-127"/>
              </a:endParaRPr>
            </a:p>
          </p:txBody>
        </p:sp>
      </p:grpSp>
      <p:grpSp>
        <p:nvGrpSpPr>
          <p:cNvPr id="45066" name="Group 23"/>
          <p:cNvGrpSpPr>
            <a:grpSpLocks/>
          </p:cNvGrpSpPr>
          <p:nvPr/>
        </p:nvGrpSpPr>
        <p:grpSpPr bwMode="auto">
          <a:xfrm>
            <a:off x="2425700" y="3268663"/>
            <a:ext cx="1206500" cy="1158875"/>
            <a:chOff x="1528" y="2059"/>
            <a:chExt cx="760" cy="730"/>
          </a:xfrm>
        </p:grpSpPr>
        <p:sp>
          <p:nvSpPr>
            <p:cNvPr id="45071" name="Freeform 24"/>
            <p:cNvSpPr>
              <a:spLocks/>
            </p:cNvSpPr>
            <p:nvPr/>
          </p:nvSpPr>
          <p:spPr bwMode="auto">
            <a:xfrm>
              <a:off x="2060" y="2494"/>
              <a:ext cx="94" cy="228"/>
            </a:xfrm>
            <a:custGeom>
              <a:avLst/>
              <a:gdLst>
                <a:gd name="T0" fmla="*/ 93 w 94"/>
                <a:gd name="T1" fmla="*/ 227 h 228"/>
                <a:gd name="T2" fmla="*/ 93 w 94"/>
                <a:gd name="T3" fmla="*/ 65 h 228"/>
                <a:gd name="T4" fmla="*/ 0 w 94"/>
                <a:gd name="T5" fmla="*/ 0 h 228"/>
                <a:gd name="T6" fmla="*/ 0 w 94"/>
                <a:gd name="T7" fmla="*/ 162 h 228"/>
                <a:gd name="T8" fmla="*/ 93 w 94"/>
                <a:gd name="T9" fmla="*/ 227 h 228"/>
                <a:gd name="T10" fmla="*/ 0 60000 65536"/>
                <a:gd name="T11" fmla="*/ 0 60000 65536"/>
                <a:gd name="T12" fmla="*/ 0 60000 65536"/>
                <a:gd name="T13" fmla="*/ 0 60000 65536"/>
                <a:gd name="T14" fmla="*/ 0 60000 65536"/>
                <a:gd name="T15" fmla="*/ 0 w 94"/>
                <a:gd name="T16" fmla="*/ 0 h 228"/>
                <a:gd name="T17" fmla="*/ 94 w 94"/>
                <a:gd name="T18" fmla="*/ 228 h 228"/>
              </a:gdLst>
              <a:ahLst/>
              <a:cxnLst>
                <a:cxn ang="T10">
                  <a:pos x="T0" y="T1"/>
                </a:cxn>
                <a:cxn ang="T11">
                  <a:pos x="T2" y="T3"/>
                </a:cxn>
                <a:cxn ang="T12">
                  <a:pos x="T4" y="T5"/>
                </a:cxn>
                <a:cxn ang="T13">
                  <a:pos x="T6" y="T7"/>
                </a:cxn>
                <a:cxn ang="T14">
                  <a:pos x="T8" y="T9"/>
                </a:cxn>
              </a:cxnLst>
              <a:rect l="T15" t="T16" r="T17" b="T18"/>
              <a:pathLst>
                <a:path w="94" h="228">
                  <a:moveTo>
                    <a:pt x="93" y="227"/>
                  </a:moveTo>
                  <a:lnTo>
                    <a:pt x="93" y="65"/>
                  </a:lnTo>
                  <a:lnTo>
                    <a:pt x="0" y="0"/>
                  </a:lnTo>
                  <a:lnTo>
                    <a:pt x="0" y="162"/>
                  </a:lnTo>
                  <a:lnTo>
                    <a:pt x="93" y="227"/>
                  </a:lnTo>
                </a:path>
              </a:pathLst>
            </a:custGeom>
            <a:solidFill>
              <a:srgbClr val="009F9F"/>
            </a:solidFill>
            <a:ln w="12700" cap="rnd">
              <a:noFill/>
              <a:round/>
              <a:headEnd/>
              <a:tailEnd/>
            </a:ln>
          </p:spPr>
          <p:txBody>
            <a:bodyPr/>
            <a:lstStyle/>
            <a:p>
              <a:endParaRPr lang="ko-KR" altLang="en-US">
                <a:ea typeface="굴림" pitchFamily="50" charset="-127"/>
              </a:endParaRPr>
            </a:p>
          </p:txBody>
        </p:sp>
        <p:sp>
          <p:nvSpPr>
            <p:cNvPr id="45072" name="Freeform 25"/>
            <p:cNvSpPr>
              <a:spLocks/>
            </p:cNvSpPr>
            <p:nvPr/>
          </p:nvSpPr>
          <p:spPr bwMode="auto">
            <a:xfrm>
              <a:off x="1627" y="2126"/>
              <a:ext cx="661" cy="663"/>
            </a:xfrm>
            <a:custGeom>
              <a:avLst/>
              <a:gdLst>
                <a:gd name="T0" fmla="*/ 528 w 661"/>
                <a:gd name="T1" fmla="*/ 165 h 663"/>
                <a:gd name="T2" fmla="*/ 0 w 661"/>
                <a:gd name="T3" fmla="*/ 364 h 663"/>
                <a:gd name="T4" fmla="*/ 0 w 661"/>
                <a:gd name="T5" fmla="*/ 662 h 663"/>
                <a:gd name="T6" fmla="*/ 528 w 661"/>
                <a:gd name="T7" fmla="*/ 430 h 663"/>
                <a:gd name="T8" fmla="*/ 528 w 661"/>
                <a:gd name="T9" fmla="*/ 596 h 663"/>
                <a:gd name="T10" fmla="*/ 660 w 661"/>
                <a:gd name="T11" fmla="*/ 265 h 663"/>
                <a:gd name="T12" fmla="*/ 528 w 661"/>
                <a:gd name="T13" fmla="*/ 0 h 663"/>
                <a:gd name="T14" fmla="*/ 528 w 661"/>
                <a:gd name="T15" fmla="*/ 165 h 663"/>
                <a:gd name="T16" fmla="*/ 0 60000 65536"/>
                <a:gd name="T17" fmla="*/ 0 60000 65536"/>
                <a:gd name="T18" fmla="*/ 0 60000 65536"/>
                <a:gd name="T19" fmla="*/ 0 60000 65536"/>
                <a:gd name="T20" fmla="*/ 0 60000 65536"/>
                <a:gd name="T21" fmla="*/ 0 60000 65536"/>
                <a:gd name="T22" fmla="*/ 0 60000 65536"/>
                <a:gd name="T23" fmla="*/ 0 60000 65536"/>
                <a:gd name="T24" fmla="*/ 0 w 661"/>
                <a:gd name="T25" fmla="*/ 0 h 663"/>
                <a:gd name="T26" fmla="*/ 661 w 661"/>
                <a:gd name="T27" fmla="*/ 663 h 6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61" h="663">
                  <a:moveTo>
                    <a:pt x="528" y="165"/>
                  </a:moveTo>
                  <a:lnTo>
                    <a:pt x="0" y="364"/>
                  </a:lnTo>
                  <a:lnTo>
                    <a:pt x="0" y="662"/>
                  </a:lnTo>
                  <a:lnTo>
                    <a:pt x="528" y="430"/>
                  </a:lnTo>
                  <a:lnTo>
                    <a:pt x="528" y="596"/>
                  </a:lnTo>
                  <a:lnTo>
                    <a:pt x="660" y="265"/>
                  </a:lnTo>
                  <a:lnTo>
                    <a:pt x="528" y="0"/>
                  </a:lnTo>
                  <a:lnTo>
                    <a:pt x="528" y="165"/>
                  </a:lnTo>
                </a:path>
              </a:pathLst>
            </a:custGeom>
            <a:solidFill>
              <a:srgbClr val="00FFFF"/>
            </a:solidFill>
            <a:ln w="12700" cap="rnd">
              <a:noFill/>
              <a:round/>
              <a:headEnd/>
              <a:tailEnd/>
            </a:ln>
          </p:spPr>
          <p:txBody>
            <a:bodyPr/>
            <a:lstStyle/>
            <a:p>
              <a:endParaRPr lang="ko-KR" altLang="en-US">
                <a:ea typeface="굴림" pitchFamily="50" charset="-127"/>
              </a:endParaRPr>
            </a:p>
          </p:txBody>
        </p:sp>
        <p:sp>
          <p:nvSpPr>
            <p:cNvPr id="45073" name="Freeform 26"/>
            <p:cNvSpPr>
              <a:spLocks/>
            </p:cNvSpPr>
            <p:nvPr/>
          </p:nvSpPr>
          <p:spPr bwMode="auto">
            <a:xfrm>
              <a:off x="1528" y="2427"/>
              <a:ext cx="92" cy="362"/>
            </a:xfrm>
            <a:custGeom>
              <a:avLst/>
              <a:gdLst>
                <a:gd name="T0" fmla="*/ 91 w 92"/>
                <a:gd name="T1" fmla="*/ 66 h 362"/>
                <a:gd name="T2" fmla="*/ 91 w 92"/>
                <a:gd name="T3" fmla="*/ 361 h 362"/>
                <a:gd name="T4" fmla="*/ 0 w 92"/>
                <a:gd name="T5" fmla="*/ 295 h 362"/>
                <a:gd name="T6" fmla="*/ 0 w 92"/>
                <a:gd name="T7" fmla="*/ 0 h 362"/>
                <a:gd name="T8" fmla="*/ 91 w 92"/>
                <a:gd name="T9" fmla="*/ 66 h 362"/>
                <a:gd name="T10" fmla="*/ 0 60000 65536"/>
                <a:gd name="T11" fmla="*/ 0 60000 65536"/>
                <a:gd name="T12" fmla="*/ 0 60000 65536"/>
                <a:gd name="T13" fmla="*/ 0 60000 65536"/>
                <a:gd name="T14" fmla="*/ 0 60000 65536"/>
                <a:gd name="T15" fmla="*/ 0 w 92"/>
                <a:gd name="T16" fmla="*/ 0 h 362"/>
                <a:gd name="T17" fmla="*/ 92 w 92"/>
                <a:gd name="T18" fmla="*/ 362 h 362"/>
              </a:gdLst>
              <a:ahLst/>
              <a:cxnLst>
                <a:cxn ang="T10">
                  <a:pos x="T0" y="T1"/>
                </a:cxn>
                <a:cxn ang="T11">
                  <a:pos x="T2" y="T3"/>
                </a:cxn>
                <a:cxn ang="T12">
                  <a:pos x="T4" y="T5"/>
                </a:cxn>
                <a:cxn ang="T13">
                  <a:pos x="T6" y="T7"/>
                </a:cxn>
                <a:cxn ang="T14">
                  <a:pos x="T8" y="T9"/>
                </a:cxn>
              </a:cxnLst>
              <a:rect l="T15" t="T16" r="T17" b="T18"/>
              <a:pathLst>
                <a:path w="92" h="362">
                  <a:moveTo>
                    <a:pt x="91" y="66"/>
                  </a:moveTo>
                  <a:lnTo>
                    <a:pt x="91" y="361"/>
                  </a:lnTo>
                  <a:lnTo>
                    <a:pt x="0" y="295"/>
                  </a:lnTo>
                  <a:lnTo>
                    <a:pt x="0" y="0"/>
                  </a:lnTo>
                  <a:lnTo>
                    <a:pt x="91" y="66"/>
                  </a:lnTo>
                </a:path>
              </a:pathLst>
            </a:custGeom>
            <a:solidFill>
              <a:srgbClr val="00DFBF"/>
            </a:solidFill>
            <a:ln w="12700" cap="rnd">
              <a:noFill/>
              <a:round/>
              <a:headEnd/>
              <a:tailEnd/>
            </a:ln>
          </p:spPr>
          <p:txBody>
            <a:bodyPr/>
            <a:lstStyle/>
            <a:p>
              <a:endParaRPr lang="ko-KR" altLang="en-US">
                <a:ea typeface="굴림" pitchFamily="50" charset="-127"/>
              </a:endParaRPr>
            </a:p>
          </p:txBody>
        </p:sp>
        <p:sp>
          <p:nvSpPr>
            <p:cNvPr id="45074" name="Freeform 27"/>
            <p:cNvSpPr>
              <a:spLocks/>
            </p:cNvSpPr>
            <p:nvPr/>
          </p:nvSpPr>
          <p:spPr bwMode="auto">
            <a:xfrm>
              <a:off x="1528" y="2226"/>
              <a:ext cx="626" cy="261"/>
            </a:xfrm>
            <a:custGeom>
              <a:avLst/>
              <a:gdLst>
                <a:gd name="T0" fmla="*/ 0 w 626"/>
                <a:gd name="T1" fmla="*/ 195 h 261"/>
                <a:gd name="T2" fmla="*/ 98 w 626"/>
                <a:gd name="T3" fmla="*/ 260 h 261"/>
                <a:gd name="T4" fmla="*/ 625 w 626"/>
                <a:gd name="T5" fmla="*/ 65 h 261"/>
                <a:gd name="T6" fmla="*/ 525 w 626"/>
                <a:gd name="T7" fmla="*/ 0 h 261"/>
                <a:gd name="T8" fmla="*/ 0 w 626"/>
                <a:gd name="T9" fmla="*/ 195 h 261"/>
                <a:gd name="T10" fmla="*/ 0 60000 65536"/>
                <a:gd name="T11" fmla="*/ 0 60000 65536"/>
                <a:gd name="T12" fmla="*/ 0 60000 65536"/>
                <a:gd name="T13" fmla="*/ 0 60000 65536"/>
                <a:gd name="T14" fmla="*/ 0 60000 65536"/>
                <a:gd name="T15" fmla="*/ 0 w 626"/>
                <a:gd name="T16" fmla="*/ 0 h 261"/>
                <a:gd name="T17" fmla="*/ 626 w 626"/>
                <a:gd name="T18" fmla="*/ 261 h 261"/>
              </a:gdLst>
              <a:ahLst/>
              <a:cxnLst>
                <a:cxn ang="T10">
                  <a:pos x="T0" y="T1"/>
                </a:cxn>
                <a:cxn ang="T11">
                  <a:pos x="T2" y="T3"/>
                </a:cxn>
                <a:cxn ang="T12">
                  <a:pos x="T4" y="T5"/>
                </a:cxn>
                <a:cxn ang="T13">
                  <a:pos x="T6" y="T7"/>
                </a:cxn>
                <a:cxn ang="T14">
                  <a:pos x="T8" y="T9"/>
                </a:cxn>
              </a:cxnLst>
              <a:rect l="T15" t="T16" r="T17" b="T18"/>
              <a:pathLst>
                <a:path w="626" h="261">
                  <a:moveTo>
                    <a:pt x="0" y="195"/>
                  </a:moveTo>
                  <a:lnTo>
                    <a:pt x="98" y="260"/>
                  </a:lnTo>
                  <a:lnTo>
                    <a:pt x="625" y="65"/>
                  </a:lnTo>
                  <a:lnTo>
                    <a:pt x="525" y="0"/>
                  </a:lnTo>
                  <a:lnTo>
                    <a:pt x="0" y="195"/>
                  </a:lnTo>
                </a:path>
              </a:pathLst>
            </a:custGeom>
            <a:solidFill>
              <a:srgbClr val="7FFFDF"/>
            </a:solidFill>
            <a:ln w="12700" cap="rnd">
              <a:noFill/>
              <a:round/>
              <a:headEnd/>
              <a:tailEnd/>
            </a:ln>
          </p:spPr>
          <p:txBody>
            <a:bodyPr/>
            <a:lstStyle/>
            <a:p>
              <a:endParaRPr lang="ko-KR" altLang="en-US">
                <a:ea typeface="굴림" pitchFamily="50" charset="-127"/>
              </a:endParaRPr>
            </a:p>
          </p:txBody>
        </p:sp>
        <p:sp>
          <p:nvSpPr>
            <p:cNvPr id="45075" name="Freeform 28"/>
            <p:cNvSpPr>
              <a:spLocks/>
            </p:cNvSpPr>
            <p:nvPr/>
          </p:nvSpPr>
          <p:spPr bwMode="auto">
            <a:xfrm>
              <a:off x="2060" y="2059"/>
              <a:ext cx="94" cy="227"/>
            </a:xfrm>
            <a:custGeom>
              <a:avLst/>
              <a:gdLst>
                <a:gd name="T0" fmla="*/ 93 w 94"/>
                <a:gd name="T1" fmla="*/ 65 h 227"/>
                <a:gd name="T2" fmla="*/ 0 w 94"/>
                <a:gd name="T3" fmla="*/ 0 h 227"/>
                <a:gd name="T4" fmla="*/ 0 w 94"/>
                <a:gd name="T5" fmla="*/ 161 h 227"/>
                <a:gd name="T6" fmla="*/ 93 w 94"/>
                <a:gd name="T7" fmla="*/ 226 h 227"/>
                <a:gd name="T8" fmla="*/ 93 w 94"/>
                <a:gd name="T9" fmla="*/ 65 h 227"/>
                <a:gd name="T10" fmla="*/ 0 60000 65536"/>
                <a:gd name="T11" fmla="*/ 0 60000 65536"/>
                <a:gd name="T12" fmla="*/ 0 60000 65536"/>
                <a:gd name="T13" fmla="*/ 0 60000 65536"/>
                <a:gd name="T14" fmla="*/ 0 60000 65536"/>
                <a:gd name="T15" fmla="*/ 0 w 94"/>
                <a:gd name="T16" fmla="*/ 0 h 227"/>
                <a:gd name="T17" fmla="*/ 94 w 94"/>
                <a:gd name="T18" fmla="*/ 227 h 227"/>
              </a:gdLst>
              <a:ahLst/>
              <a:cxnLst>
                <a:cxn ang="T10">
                  <a:pos x="T0" y="T1"/>
                </a:cxn>
                <a:cxn ang="T11">
                  <a:pos x="T2" y="T3"/>
                </a:cxn>
                <a:cxn ang="T12">
                  <a:pos x="T4" y="T5"/>
                </a:cxn>
                <a:cxn ang="T13">
                  <a:pos x="T6" y="T7"/>
                </a:cxn>
                <a:cxn ang="T14">
                  <a:pos x="T8" y="T9"/>
                </a:cxn>
              </a:cxnLst>
              <a:rect l="T15" t="T16" r="T17" b="T18"/>
              <a:pathLst>
                <a:path w="94" h="227">
                  <a:moveTo>
                    <a:pt x="93" y="65"/>
                  </a:moveTo>
                  <a:lnTo>
                    <a:pt x="0" y="0"/>
                  </a:lnTo>
                  <a:lnTo>
                    <a:pt x="0" y="161"/>
                  </a:lnTo>
                  <a:lnTo>
                    <a:pt x="93" y="226"/>
                  </a:lnTo>
                  <a:lnTo>
                    <a:pt x="93" y="65"/>
                  </a:lnTo>
                </a:path>
              </a:pathLst>
            </a:custGeom>
            <a:solidFill>
              <a:srgbClr val="00DFBF"/>
            </a:solidFill>
            <a:ln w="12700" cap="rnd">
              <a:noFill/>
              <a:round/>
              <a:headEnd/>
              <a:tailEnd/>
            </a:ln>
          </p:spPr>
          <p:txBody>
            <a:bodyPr/>
            <a:lstStyle/>
            <a:p>
              <a:endParaRPr lang="ko-KR" altLang="en-US">
                <a:ea typeface="굴림" pitchFamily="50" charset="-127"/>
              </a:endParaRPr>
            </a:p>
          </p:txBody>
        </p:sp>
      </p:grpSp>
      <p:sp>
        <p:nvSpPr>
          <p:cNvPr id="1251357" name="Rectangle 29"/>
          <p:cNvSpPr>
            <a:spLocks noChangeArrowheads="1"/>
          </p:cNvSpPr>
          <p:nvPr/>
        </p:nvSpPr>
        <p:spPr bwMode="auto">
          <a:xfrm>
            <a:off x="2347913" y="1573213"/>
            <a:ext cx="2112962"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requirements</a:t>
            </a:r>
          </a:p>
        </p:txBody>
      </p:sp>
      <p:sp>
        <p:nvSpPr>
          <p:cNvPr id="1251358" name="Rectangle 30"/>
          <p:cNvSpPr>
            <a:spLocks noChangeArrowheads="1"/>
          </p:cNvSpPr>
          <p:nvPr/>
        </p:nvSpPr>
        <p:spPr bwMode="auto">
          <a:xfrm>
            <a:off x="5243513" y="4468813"/>
            <a:ext cx="1147762"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events</a:t>
            </a:r>
          </a:p>
        </p:txBody>
      </p:sp>
      <p:sp>
        <p:nvSpPr>
          <p:cNvPr id="1251359" name="Rectangle 31"/>
          <p:cNvSpPr>
            <a:spLocks noChangeArrowheads="1"/>
          </p:cNvSpPr>
          <p:nvPr/>
        </p:nvSpPr>
        <p:spPr bwMode="auto">
          <a:xfrm>
            <a:off x="2538413" y="4405313"/>
            <a:ext cx="923925"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input</a:t>
            </a:r>
          </a:p>
        </p:txBody>
      </p:sp>
      <p:sp>
        <p:nvSpPr>
          <p:cNvPr id="1251360" name="Rectangle 32"/>
          <p:cNvSpPr>
            <a:spLocks noChangeArrowheads="1"/>
          </p:cNvSpPr>
          <p:nvPr/>
        </p:nvSpPr>
        <p:spPr bwMode="auto">
          <a:xfrm>
            <a:off x="6538913" y="2982913"/>
            <a:ext cx="1127125" cy="45402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400">
                <a:solidFill>
                  <a:schemeClr val="bg1"/>
                </a:solidFill>
                <a:effectLst>
                  <a:outerShdw blurRad="38100" dist="38100" dir="2700000" algn="tl">
                    <a:srgbClr val="C0C0C0"/>
                  </a:outerShdw>
                </a:effectLst>
                <a:ea typeface="굴림" pitchFamily="50" charset="-127"/>
              </a:rPr>
              <a:t>output</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6083" name="슬라이드 번호 개체 틀 4"/>
          <p:cNvSpPr>
            <a:spLocks noGrp="1"/>
          </p:cNvSpPr>
          <p:nvPr>
            <p:ph type="sldNum" sz="quarter" idx="11"/>
          </p:nvPr>
        </p:nvSpPr>
        <p:spPr>
          <a:noFill/>
        </p:spPr>
        <p:txBody>
          <a:bodyPr/>
          <a:lstStyle/>
          <a:p>
            <a:fld id="{08BBD267-C9AD-4D60-9517-D9F99709B69C}" type="slidenum">
              <a:rPr lang="ko-KR" altLang="en-US" smtClean="0"/>
              <a:pPr/>
              <a:t>36</a:t>
            </a:fld>
            <a:endParaRPr lang="en-US" altLang="ko-KR" smtClean="0"/>
          </a:p>
        </p:txBody>
      </p:sp>
      <p:sp>
        <p:nvSpPr>
          <p:cNvPr id="1252354" name="Rectangle 2"/>
          <p:cNvSpPr>
            <a:spLocks noGrp="1" noRot="1" noChangeArrowheads="1"/>
          </p:cNvSpPr>
          <p:nvPr>
            <p:ph type="title"/>
          </p:nvPr>
        </p:nvSpPr>
        <p:spPr>
          <a:xfrm>
            <a:off x="2030413" y="244475"/>
            <a:ext cx="5103812" cy="1016000"/>
          </a:xfrm>
        </p:spPr>
        <p:txBody>
          <a:bodyPr/>
          <a:lstStyle/>
          <a:p>
            <a:pPr eaLnBrk="1" hangingPunct="1">
              <a:defRPr/>
            </a:pPr>
            <a:r>
              <a:rPr lang="en-US" altLang="ko-KR" dirty="0">
                <a:latin typeface="Arial" pitchFamily="34" charset="0"/>
                <a:ea typeface="굴림" pitchFamily="50" charset="-127"/>
                <a:cs typeface="Arial" pitchFamily="34" charset="0"/>
              </a:rPr>
              <a:t>Black-Box Testing</a:t>
            </a:r>
          </a:p>
        </p:txBody>
      </p:sp>
      <p:sp>
        <p:nvSpPr>
          <p:cNvPr id="1252355" name="Rectangle 3"/>
          <p:cNvSpPr>
            <a:spLocks noGrp="1" noRot="1" noChangeArrowheads="1"/>
          </p:cNvSpPr>
          <p:nvPr>
            <p:ph type="body" idx="1"/>
          </p:nvPr>
        </p:nvSpPr>
        <p:spPr>
          <a:xfrm>
            <a:off x="914400" y="1298575"/>
            <a:ext cx="7499350" cy="3998913"/>
          </a:xfrm>
        </p:spPr>
        <p:txBody>
          <a:bodyPr/>
          <a:lstStyle/>
          <a:p>
            <a:pPr eaLnBrk="1" hangingPunct="1">
              <a:lnSpc>
                <a:spcPct val="90000"/>
              </a:lnSpc>
              <a:spcBef>
                <a:spcPts val="300"/>
              </a:spcBef>
              <a:defRPr/>
            </a:pPr>
            <a:r>
              <a:rPr lang="en-US" altLang="ko-KR" dirty="0">
                <a:latin typeface="Arial" pitchFamily="34" charset="0"/>
                <a:ea typeface="굴림" pitchFamily="50" charset="-127"/>
                <a:cs typeface="Arial" pitchFamily="34" charset="0"/>
              </a:rPr>
              <a:t>How is functional validity tested?</a:t>
            </a:r>
          </a:p>
          <a:p>
            <a:pPr eaLnBrk="1" hangingPunct="1">
              <a:lnSpc>
                <a:spcPct val="90000"/>
              </a:lnSpc>
              <a:defRPr/>
            </a:pPr>
            <a:r>
              <a:rPr lang="en-US" altLang="ko-KR" dirty="0">
                <a:latin typeface="Arial" pitchFamily="34" charset="0"/>
                <a:ea typeface="굴림" pitchFamily="50" charset="-127"/>
                <a:cs typeface="Arial" pitchFamily="34" charset="0"/>
              </a:rPr>
              <a:t>How is system behavior and performance tested?</a:t>
            </a:r>
          </a:p>
          <a:p>
            <a:pPr eaLnBrk="1" hangingPunct="1">
              <a:lnSpc>
                <a:spcPct val="90000"/>
              </a:lnSpc>
              <a:defRPr/>
            </a:pPr>
            <a:r>
              <a:rPr lang="en-US" altLang="ko-KR" dirty="0">
                <a:latin typeface="Arial" pitchFamily="34" charset="0"/>
                <a:ea typeface="굴림" pitchFamily="50" charset="-127"/>
                <a:cs typeface="Arial" pitchFamily="34" charset="0"/>
              </a:rPr>
              <a:t>What classes of input will make good test cases?</a:t>
            </a:r>
          </a:p>
          <a:p>
            <a:pPr eaLnBrk="1" hangingPunct="1">
              <a:lnSpc>
                <a:spcPct val="90000"/>
              </a:lnSpc>
              <a:defRPr/>
            </a:pPr>
            <a:r>
              <a:rPr lang="en-US" altLang="ko-KR" dirty="0">
                <a:latin typeface="Arial" pitchFamily="34" charset="0"/>
                <a:ea typeface="굴림" pitchFamily="50" charset="-127"/>
                <a:cs typeface="Arial" pitchFamily="34" charset="0"/>
              </a:rPr>
              <a:t>Is the system particularly sensitive to certain input values?</a:t>
            </a:r>
          </a:p>
          <a:p>
            <a:pPr eaLnBrk="1" hangingPunct="1">
              <a:lnSpc>
                <a:spcPct val="90000"/>
              </a:lnSpc>
              <a:defRPr/>
            </a:pPr>
            <a:r>
              <a:rPr lang="en-US" altLang="ko-KR" dirty="0">
                <a:latin typeface="Arial" pitchFamily="34" charset="0"/>
                <a:ea typeface="굴림" pitchFamily="50" charset="-127"/>
                <a:cs typeface="Arial" pitchFamily="34" charset="0"/>
              </a:rPr>
              <a:t>How are the boundaries of a data class isolated?</a:t>
            </a:r>
          </a:p>
          <a:p>
            <a:pPr eaLnBrk="1" hangingPunct="1">
              <a:lnSpc>
                <a:spcPct val="90000"/>
              </a:lnSpc>
              <a:defRPr/>
            </a:pPr>
            <a:r>
              <a:rPr lang="en-US" altLang="ko-KR" dirty="0">
                <a:latin typeface="Arial" pitchFamily="34" charset="0"/>
                <a:ea typeface="굴림" pitchFamily="50" charset="-127"/>
                <a:cs typeface="Arial" pitchFamily="34" charset="0"/>
              </a:rPr>
              <a:t>What data rates and data volume can the system tolerate?</a:t>
            </a:r>
          </a:p>
          <a:p>
            <a:pPr eaLnBrk="1" hangingPunct="1">
              <a:lnSpc>
                <a:spcPct val="90000"/>
              </a:lnSpc>
              <a:defRPr/>
            </a:pPr>
            <a:r>
              <a:rPr lang="en-US" altLang="ko-KR" dirty="0">
                <a:latin typeface="Arial" pitchFamily="34" charset="0"/>
                <a:ea typeface="굴림" pitchFamily="50" charset="-127"/>
                <a:cs typeface="Arial" pitchFamily="34" charset="0"/>
              </a:rPr>
              <a:t>What effect will specific combinations of data have on system operation?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7107" name="슬라이드 번호 개체 틀 4"/>
          <p:cNvSpPr>
            <a:spLocks noGrp="1"/>
          </p:cNvSpPr>
          <p:nvPr>
            <p:ph type="sldNum" sz="quarter" idx="11"/>
          </p:nvPr>
        </p:nvSpPr>
        <p:spPr>
          <a:noFill/>
        </p:spPr>
        <p:txBody>
          <a:bodyPr/>
          <a:lstStyle/>
          <a:p>
            <a:fld id="{2ED669B8-039F-461C-9863-DE0E6D9547AC}" type="slidenum">
              <a:rPr lang="ko-KR" altLang="en-US" smtClean="0"/>
              <a:pPr/>
              <a:t>37</a:t>
            </a:fld>
            <a:endParaRPr lang="en-US" altLang="ko-KR" smtClean="0"/>
          </a:p>
        </p:txBody>
      </p:sp>
      <p:sp>
        <p:nvSpPr>
          <p:cNvPr id="47108" name="Rectangle 2"/>
          <p:cNvSpPr>
            <a:spLocks noChangeArrowheads="1"/>
          </p:cNvSpPr>
          <p:nvPr/>
        </p:nvSpPr>
        <p:spPr bwMode="auto">
          <a:xfrm>
            <a:off x="3455988" y="1019175"/>
            <a:ext cx="4991100" cy="4800600"/>
          </a:xfrm>
          <a:prstGeom prst="rect">
            <a:avLst/>
          </a:prstGeom>
          <a:solidFill>
            <a:srgbClr val="96E3FE"/>
          </a:solidFill>
          <a:ln w="12700">
            <a:solidFill>
              <a:schemeClr val="tx1"/>
            </a:solidFill>
            <a:miter lim="800000"/>
            <a:headEnd/>
            <a:tailEnd/>
          </a:ln>
        </p:spPr>
        <p:txBody>
          <a:bodyPr wrap="none" anchor="ctr"/>
          <a:lstStyle/>
          <a:p>
            <a:endParaRPr lang="ko-KR" altLang="en-US">
              <a:ea typeface="굴림" pitchFamily="50" charset="-127"/>
            </a:endParaRPr>
          </a:p>
        </p:txBody>
      </p:sp>
      <p:sp>
        <p:nvSpPr>
          <p:cNvPr id="1253379" name="Rectangle 3"/>
          <p:cNvSpPr>
            <a:spLocks noGrp="1" noRot="1" noChangeArrowheads="1"/>
          </p:cNvSpPr>
          <p:nvPr>
            <p:ph type="title"/>
          </p:nvPr>
        </p:nvSpPr>
        <p:spPr>
          <a:xfrm>
            <a:off x="1320800" y="0"/>
            <a:ext cx="6538913" cy="823913"/>
          </a:xfrm>
        </p:spPr>
        <p:txBody>
          <a:bodyPr/>
          <a:lstStyle/>
          <a:p>
            <a:pPr eaLnBrk="1" hangingPunct="1">
              <a:defRPr/>
            </a:pPr>
            <a:r>
              <a:rPr lang="en-US" altLang="ko-KR" dirty="0">
                <a:latin typeface="Arial" pitchFamily="34" charset="0"/>
                <a:ea typeface="굴림" pitchFamily="50" charset="-127"/>
                <a:cs typeface="Arial" pitchFamily="34" charset="0"/>
              </a:rPr>
              <a:t>Graph-Based Methods</a:t>
            </a:r>
          </a:p>
        </p:txBody>
      </p:sp>
      <p:pic>
        <p:nvPicPr>
          <p:cNvPr id="47110" name="Picture 4"/>
          <p:cNvPicPr>
            <a:picLocks noChangeAspect="1" noChangeArrowheads="1"/>
          </p:cNvPicPr>
          <p:nvPr/>
        </p:nvPicPr>
        <p:blipFill>
          <a:blip r:embed="rId2"/>
          <a:srcRect/>
          <a:stretch>
            <a:fillRect/>
          </a:stretch>
        </p:blipFill>
        <p:spPr bwMode="auto">
          <a:xfrm>
            <a:off x="3968750" y="1201738"/>
            <a:ext cx="5175250" cy="4579937"/>
          </a:xfrm>
          <a:prstGeom prst="rect">
            <a:avLst/>
          </a:prstGeom>
          <a:noFill/>
          <a:ln w="12700">
            <a:noFill/>
            <a:miter lim="800000"/>
            <a:headEnd/>
            <a:tailEnd/>
          </a:ln>
        </p:spPr>
      </p:pic>
      <p:sp>
        <p:nvSpPr>
          <p:cNvPr id="1253381" name="Text Box 5"/>
          <p:cNvSpPr txBox="1">
            <a:spLocks noChangeArrowheads="1"/>
          </p:cNvSpPr>
          <p:nvPr/>
        </p:nvSpPr>
        <p:spPr bwMode="auto">
          <a:xfrm>
            <a:off x="857250" y="1065213"/>
            <a:ext cx="2319338" cy="4802187"/>
          </a:xfrm>
          <a:prstGeom prst="rect">
            <a:avLst/>
          </a:prstGeom>
          <a:noFill/>
          <a:ln w="12700">
            <a:noFill/>
            <a:miter lim="800000"/>
            <a:headEnd/>
            <a:tailEnd/>
          </a:ln>
          <a:effectLst/>
        </p:spPr>
        <p:txBody>
          <a:bodyPr>
            <a:spAutoFit/>
          </a:bodyPr>
          <a:lstStyle/>
          <a:p>
            <a:pPr>
              <a:lnSpc>
                <a:spcPct val="100000"/>
              </a:lnSpc>
              <a:defRPr/>
            </a:pPr>
            <a:r>
              <a:rPr lang="en-US" altLang="ko-KR">
                <a:solidFill>
                  <a:schemeClr val="bg1"/>
                </a:solidFill>
                <a:effectLst>
                  <a:outerShdw blurRad="38100" dist="38100" dir="2700000" algn="tl">
                    <a:srgbClr val="C0C0C0"/>
                  </a:outerShdw>
                </a:effectLst>
                <a:latin typeface="Avant Garde" charset="0"/>
                <a:ea typeface="굴림" pitchFamily="50" charset="-127"/>
              </a:rPr>
              <a:t>To understand the objects that are modeled in software and the relationships that connect these objects</a:t>
            </a:r>
          </a:p>
          <a:p>
            <a:pPr>
              <a:lnSpc>
                <a:spcPct val="100000"/>
              </a:lnSpc>
              <a:defRPr/>
            </a:pPr>
            <a:endParaRPr lang="en-US" altLang="ko-KR">
              <a:solidFill>
                <a:schemeClr val="bg1"/>
              </a:solidFill>
              <a:effectLst>
                <a:outerShdw blurRad="38100" dist="38100" dir="2700000" algn="tl">
                  <a:srgbClr val="C0C0C0"/>
                </a:outerShdw>
              </a:effectLst>
              <a:latin typeface="Avant Garde" charset="0"/>
              <a:ea typeface="굴림" pitchFamily="50" charset="-127"/>
            </a:endParaRPr>
          </a:p>
          <a:p>
            <a:pPr>
              <a:lnSpc>
                <a:spcPct val="100000"/>
              </a:lnSpc>
              <a:defRPr/>
            </a:pPr>
            <a:r>
              <a:rPr lang="en-US" altLang="ko-KR" sz="1400">
                <a:solidFill>
                  <a:srgbClr val="FF6600"/>
                </a:solidFill>
                <a:effectLst>
                  <a:outerShdw blurRad="38100" dist="38100" dir="2700000" algn="tl">
                    <a:srgbClr val="C0C0C0"/>
                  </a:outerShdw>
                </a:effectLst>
                <a:latin typeface="Avant Garde" charset="0"/>
                <a:ea typeface="굴림" pitchFamily="50" charset="-127"/>
              </a:rPr>
              <a:t>In this context, we consider the term “objects” in the broadest possible context. It encompasses data objects, traditional components (modules), and object-oriented elements of computer software.</a:t>
            </a:r>
            <a:endParaRPr lang="en-US" altLang="ko-KR" b="0">
              <a:solidFill>
                <a:srgbClr val="FF6600"/>
              </a:solidFill>
              <a:latin typeface="Times" charset="0"/>
              <a:ea typeface="굴림" pitchFamily="50" charset="-127"/>
            </a:endParaRPr>
          </a:p>
          <a:p>
            <a:pPr>
              <a:spcBef>
                <a:spcPct val="50000"/>
              </a:spcBef>
              <a:defRPr/>
            </a:pPr>
            <a:endParaRPr lang="ko-KR" altLang="en-US">
              <a:solidFill>
                <a:srgbClr val="FF6600"/>
              </a:solidFill>
              <a:ea typeface="굴림" pitchFamily="50" charset="-127"/>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8131" name="슬라이드 번호 개체 틀 4"/>
          <p:cNvSpPr>
            <a:spLocks noGrp="1"/>
          </p:cNvSpPr>
          <p:nvPr>
            <p:ph type="sldNum" sz="quarter" idx="11"/>
          </p:nvPr>
        </p:nvSpPr>
        <p:spPr>
          <a:noFill/>
        </p:spPr>
        <p:txBody>
          <a:bodyPr/>
          <a:lstStyle/>
          <a:p>
            <a:fld id="{957B7990-28CB-4F96-B2A0-9786464ED4F8}" type="slidenum">
              <a:rPr lang="ko-KR" altLang="en-US" smtClean="0"/>
              <a:pPr/>
              <a:t>38</a:t>
            </a:fld>
            <a:endParaRPr lang="en-US" altLang="ko-KR" smtClean="0"/>
          </a:p>
        </p:txBody>
      </p:sp>
      <p:sp>
        <p:nvSpPr>
          <p:cNvPr id="1254402" name="Rectangle 2"/>
          <p:cNvSpPr>
            <a:spLocks noGrp="1" noRot="1" noChangeArrowheads="1"/>
          </p:cNvSpPr>
          <p:nvPr>
            <p:ph type="title"/>
          </p:nvPr>
        </p:nvSpPr>
        <p:spPr>
          <a:xfrm>
            <a:off x="501650" y="609600"/>
            <a:ext cx="7589838" cy="511175"/>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Equivalence Partitioning</a:t>
            </a:r>
          </a:p>
        </p:txBody>
      </p:sp>
      <p:grpSp>
        <p:nvGrpSpPr>
          <p:cNvPr id="48133" name="Group 3"/>
          <p:cNvGrpSpPr>
            <a:grpSpLocks/>
          </p:cNvGrpSpPr>
          <p:nvPr/>
        </p:nvGrpSpPr>
        <p:grpSpPr bwMode="auto">
          <a:xfrm>
            <a:off x="1744663" y="1687513"/>
            <a:ext cx="1123950" cy="3122612"/>
            <a:chOff x="1099" y="1063"/>
            <a:chExt cx="708" cy="1967"/>
          </a:xfrm>
        </p:grpSpPr>
        <p:sp>
          <p:nvSpPr>
            <p:cNvPr id="48165" name="Freeform 4"/>
            <p:cNvSpPr>
              <a:spLocks/>
            </p:cNvSpPr>
            <p:nvPr/>
          </p:nvSpPr>
          <p:spPr bwMode="auto">
            <a:xfrm>
              <a:off x="1099" y="1063"/>
              <a:ext cx="526" cy="67"/>
            </a:xfrm>
            <a:custGeom>
              <a:avLst/>
              <a:gdLst>
                <a:gd name="T0" fmla="*/ 482 w 526"/>
                <a:gd name="T1" fmla="*/ 66 h 67"/>
                <a:gd name="T2" fmla="*/ 0 w 526"/>
                <a:gd name="T3" fmla="*/ 66 h 67"/>
                <a:gd name="T4" fmla="*/ 46 w 526"/>
                <a:gd name="T5" fmla="*/ 0 h 67"/>
                <a:gd name="T6" fmla="*/ 525 w 526"/>
                <a:gd name="T7" fmla="*/ 0 h 67"/>
                <a:gd name="T8" fmla="*/ 482 w 526"/>
                <a:gd name="T9" fmla="*/ 66 h 67"/>
                <a:gd name="T10" fmla="*/ 0 60000 65536"/>
                <a:gd name="T11" fmla="*/ 0 60000 65536"/>
                <a:gd name="T12" fmla="*/ 0 60000 65536"/>
                <a:gd name="T13" fmla="*/ 0 60000 65536"/>
                <a:gd name="T14" fmla="*/ 0 60000 65536"/>
                <a:gd name="T15" fmla="*/ 0 w 526"/>
                <a:gd name="T16" fmla="*/ 0 h 67"/>
                <a:gd name="T17" fmla="*/ 526 w 526"/>
                <a:gd name="T18" fmla="*/ 67 h 67"/>
              </a:gdLst>
              <a:ahLst/>
              <a:cxnLst>
                <a:cxn ang="T10">
                  <a:pos x="T0" y="T1"/>
                </a:cxn>
                <a:cxn ang="T11">
                  <a:pos x="T2" y="T3"/>
                </a:cxn>
                <a:cxn ang="T12">
                  <a:pos x="T4" y="T5"/>
                </a:cxn>
                <a:cxn ang="T13">
                  <a:pos x="T6" y="T7"/>
                </a:cxn>
                <a:cxn ang="T14">
                  <a:pos x="T8" y="T9"/>
                </a:cxn>
              </a:cxnLst>
              <a:rect l="T15" t="T16" r="T17" b="T18"/>
              <a:pathLst>
                <a:path w="526" h="67">
                  <a:moveTo>
                    <a:pt x="482" y="66"/>
                  </a:moveTo>
                  <a:lnTo>
                    <a:pt x="0" y="66"/>
                  </a:lnTo>
                  <a:lnTo>
                    <a:pt x="46" y="0"/>
                  </a:lnTo>
                  <a:lnTo>
                    <a:pt x="525" y="0"/>
                  </a:lnTo>
                  <a:lnTo>
                    <a:pt x="482" y="66"/>
                  </a:lnTo>
                </a:path>
              </a:pathLst>
            </a:custGeom>
            <a:solidFill>
              <a:srgbClr val="5F009F"/>
            </a:solidFill>
            <a:ln w="12700" cap="rnd">
              <a:solidFill>
                <a:srgbClr val="000000"/>
              </a:solidFill>
              <a:round/>
              <a:headEnd/>
              <a:tailEnd/>
            </a:ln>
          </p:spPr>
          <p:txBody>
            <a:bodyPr/>
            <a:lstStyle/>
            <a:p>
              <a:endParaRPr lang="ko-KR" altLang="en-US">
                <a:ea typeface="굴림" pitchFamily="50" charset="-127"/>
              </a:endParaRPr>
            </a:p>
          </p:txBody>
        </p:sp>
        <p:sp>
          <p:nvSpPr>
            <p:cNvPr id="48166" name="Freeform 5"/>
            <p:cNvSpPr>
              <a:spLocks/>
            </p:cNvSpPr>
            <p:nvPr/>
          </p:nvSpPr>
          <p:spPr bwMode="auto">
            <a:xfrm>
              <a:off x="1581" y="1063"/>
              <a:ext cx="225" cy="1010"/>
            </a:xfrm>
            <a:custGeom>
              <a:avLst/>
              <a:gdLst>
                <a:gd name="T0" fmla="*/ 43 w 225"/>
                <a:gd name="T1" fmla="*/ 0 h 1010"/>
                <a:gd name="T2" fmla="*/ 0 w 225"/>
                <a:gd name="T3" fmla="*/ 66 h 1010"/>
                <a:gd name="T4" fmla="*/ 186 w 225"/>
                <a:gd name="T5" fmla="*/ 1009 h 1010"/>
                <a:gd name="T6" fmla="*/ 224 w 225"/>
                <a:gd name="T7" fmla="*/ 957 h 1010"/>
                <a:gd name="T8" fmla="*/ 43 w 225"/>
                <a:gd name="T9" fmla="*/ 0 h 1010"/>
                <a:gd name="T10" fmla="*/ 0 60000 65536"/>
                <a:gd name="T11" fmla="*/ 0 60000 65536"/>
                <a:gd name="T12" fmla="*/ 0 60000 65536"/>
                <a:gd name="T13" fmla="*/ 0 60000 65536"/>
                <a:gd name="T14" fmla="*/ 0 60000 65536"/>
                <a:gd name="T15" fmla="*/ 0 w 225"/>
                <a:gd name="T16" fmla="*/ 0 h 1010"/>
                <a:gd name="T17" fmla="*/ 225 w 225"/>
                <a:gd name="T18" fmla="*/ 1010 h 1010"/>
              </a:gdLst>
              <a:ahLst/>
              <a:cxnLst>
                <a:cxn ang="T10">
                  <a:pos x="T0" y="T1"/>
                </a:cxn>
                <a:cxn ang="T11">
                  <a:pos x="T2" y="T3"/>
                </a:cxn>
                <a:cxn ang="T12">
                  <a:pos x="T4" y="T5"/>
                </a:cxn>
                <a:cxn ang="T13">
                  <a:pos x="T6" y="T7"/>
                </a:cxn>
                <a:cxn ang="T14">
                  <a:pos x="T8" y="T9"/>
                </a:cxn>
              </a:cxnLst>
              <a:rect l="T15" t="T16" r="T17" b="T18"/>
              <a:pathLst>
                <a:path w="225" h="1010">
                  <a:moveTo>
                    <a:pt x="43" y="0"/>
                  </a:moveTo>
                  <a:lnTo>
                    <a:pt x="0" y="66"/>
                  </a:lnTo>
                  <a:lnTo>
                    <a:pt x="186" y="1009"/>
                  </a:lnTo>
                  <a:lnTo>
                    <a:pt x="224" y="957"/>
                  </a:lnTo>
                  <a:lnTo>
                    <a:pt x="43" y="0"/>
                  </a:lnTo>
                </a:path>
              </a:pathLst>
            </a:custGeom>
            <a:solidFill>
              <a:srgbClr val="9F3FDF"/>
            </a:solidFill>
            <a:ln w="12700" cap="rnd">
              <a:solidFill>
                <a:srgbClr val="000000"/>
              </a:solidFill>
              <a:round/>
              <a:headEnd/>
              <a:tailEnd/>
            </a:ln>
          </p:spPr>
          <p:txBody>
            <a:bodyPr/>
            <a:lstStyle/>
            <a:p>
              <a:endParaRPr lang="ko-KR" altLang="en-US">
                <a:ea typeface="굴림" pitchFamily="50" charset="-127"/>
              </a:endParaRPr>
            </a:p>
          </p:txBody>
        </p:sp>
        <p:sp>
          <p:nvSpPr>
            <p:cNvPr id="48167" name="Freeform 6"/>
            <p:cNvSpPr>
              <a:spLocks/>
            </p:cNvSpPr>
            <p:nvPr/>
          </p:nvSpPr>
          <p:spPr bwMode="auto">
            <a:xfrm>
              <a:off x="1586" y="2018"/>
              <a:ext cx="221" cy="1012"/>
            </a:xfrm>
            <a:custGeom>
              <a:avLst/>
              <a:gdLst>
                <a:gd name="T0" fmla="*/ 220 w 221"/>
                <a:gd name="T1" fmla="*/ 0 h 1012"/>
                <a:gd name="T2" fmla="*/ 181 w 221"/>
                <a:gd name="T3" fmla="*/ 53 h 1012"/>
                <a:gd name="T4" fmla="*/ 0 w 221"/>
                <a:gd name="T5" fmla="*/ 1011 h 1012"/>
                <a:gd name="T6" fmla="*/ 42 w 221"/>
                <a:gd name="T7" fmla="*/ 949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9"/>
                  </a:lnTo>
                  <a:lnTo>
                    <a:pt x="220" y="0"/>
                  </a:lnTo>
                </a:path>
              </a:pathLst>
            </a:custGeom>
            <a:solidFill>
              <a:srgbClr val="DF9FFF"/>
            </a:solidFill>
            <a:ln w="12700" cap="rnd">
              <a:solidFill>
                <a:srgbClr val="000000"/>
              </a:solidFill>
              <a:round/>
              <a:headEnd/>
              <a:tailEnd/>
            </a:ln>
          </p:spPr>
          <p:txBody>
            <a:bodyPr/>
            <a:lstStyle/>
            <a:p>
              <a:endParaRPr lang="ko-KR" altLang="en-US">
                <a:ea typeface="굴림" pitchFamily="50" charset="-127"/>
              </a:endParaRPr>
            </a:p>
          </p:txBody>
        </p:sp>
        <p:sp>
          <p:nvSpPr>
            <p:cNvPr id="48168" name="Freeform 7"/>
            <p:cNvSpPr>
              <a:spLocks/>
            </p:cNvSpPr>
            <p:nvPr/>
          </p:nvSpPr>
          <p:spPr bwMode="auto">
            <a:xfrm>
              <a:off x="1099" y="1129"/>
              <a:ext cx="669" cy="1901"/>
            </a:xfrm>
            <a:custGeom>
              <a:avLst/>
              <a:gdLst>
                <a:gd name="T0" fmla="*/ 482 w 669"/>
                <a:gd name="T1" fmla="*/ 0 h 1901"/>
                <a:gd name="T2" fmla="*/ 0 w 669"/>
                <a:gd name="T3" fmla="*/ 0 h 1901"/>
                <a:gd name="T4" fmla="*/ 0 w 669"/>
                <a:gd name="T5" fmla="*/ 1900 h 1901"/>
                <a:gd name="T6" fmla="*/ 487 w 669"/>
                <a:gd name="T7" fmla="*/ 1900 h 1901"/>
                <a:gd name="T8" fmla="*/ 668 w 669"/>
                <a:gd name="T9" fmla="*/ 942 h 1901"/>
                <a:gd name="T10" fmla="*/ 482 w 669"/>
                <a:gd name="T11" fmla="*/ 0 h 1901"/>
                <a:gd name="T12" fmla="*/ 0 60000 65536"/>
                <a:gd name="T13" fmla="*/ 0 60000 65536"/>
                <a:gd name="T14" fmla="*/ 0 60000 65536"/>
                <a:gd name="T15" fmla="*/ 0 60000 65536"/>
                <a:gd name="T16" fmla="*/ 0 60000 65536"/>
                <a:gd name="T17" fmla="*/ 0 60000 65536"/>
                <a:gd name="T18" fmla="*/ 0 w 669"/>
                <a:gd name="T19" fmla="*/ 0 h 1901"/>
                <a:gd name="T20" fmla="*/ 669 w 669"/>
                <a:gd name="T21" fmla="*/ 1901 h 1901"/>
              </a:gdLst>
              <a:ahLst/>
              <a:cxnLst>
                <a:cxn ang="T12">
                  <a:pos x="T0" y="T1"/>
                </a:cxn>
                <a:cxn ang="T13">
                  <a:pos x="T2" y="T3"/>
                </a:cxn>
                <a:cxn ang="T14">
                  <a:pos x="T4" y="T5"/>
                </a:cxn>
                <a:cxn ang="T15">
                  <a:pos x="T6" y="T7"/>
                </a:cxn>
                <a:cxn ang="T16">
                  <a:pos x="T8" y="T9"/>
                </a:cxn>
                <a:cxn ang="T17">
                  <a:pos x="T10" y="T11"/>
                </a:cxn>
              </a:cxnLst>
              <a:rect l="T18" t="T19" r="T20" b="T21"/>
              <a:pathLst>
                <a:path w="669" h="1901">
                  <a:moveTo>
                    <a:pt x="482" y="0"/>
                  </a:moveTo>
                  <a:lnTo>
                    <a:pt x="0" y="0"/>
                  </a:lnTo>
                  <a:lnTo>
                    <a:pt x="0" y="1900"/>
                  </a:lnTo>
                  <a:lnTo>
                    <a:pt x="487" y="1900"/>
                  </a:lnTo>
                  <a:lnTo>
                    <a:pt x="668" y="942"/>
                  </a:lnTo>
                  <a:lnTo>
                    <a:pt x="482" y="0"/>
                  </a:lnTo>
                </a:path>
              </a:pathLst>
            </a:custGeom>
            <a:solidFill>
              <a:srgbClr val="7F00DF"/>
            </a:solidFill>
            <a:ln w="12700" cap="rnd">
              <a:solidFill>
                <a:srgbClr val="000000"/>
              </a:solidFill>
              <a:round/>
              <a:headEnd/>
              <a:tailEnd/>
            </a:ln>
          </p:spPr>
          <p:txBody>
            <a:bodyPr/>
            <a:lstStyle/>
            <a:p>
              <a:endParaRPr lang="ko-KR" altLang="en-US">
                <a:ea typeface="굴림" pitchFamily="50" charset="-127"/>
              </a:endParaRPr>
            </a:p>
          </p:txBody>
        </p:sp>
      </p:grpSp>
      <p:grpSp>
        <p:nvGrpSpPr>
          <p:cNvPr id="48134" name="Group 8"/>
          <p:cNvGrpSpPr>
            <a:grpSpLocks/>
          </p:cNvGrpSpPr>
          <p:nvPr/>
        </p:nvGrpSpPr>
        <p:grpSpPr bwMode="auto">
          <a:xfrm>
            <a:off x="3530600" y="1687513"/>
            <a:ext cx="1123950" cy="3122612"/>
            <a:chOff x="2224" y="1063"/>
            <a:chExt cx="708" cy="1967"/>
          </a:xfrm>
        </p:grpSpPr>
        <p:sp>
          <p:nvSpPr>
            <p:cNvPr id="48161" name="Freeform 9"/>
            <p:cNvSpPr>
              <a:spLocks/>
            </p:cNvSpPr>
            <p:nvPr/>
          </p:nvSpPr>
          <p:spPr bwMode="auto">
            <a:xfrm>
              <a:off x="2224" y="1063"/>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48162" name="Freeform 10"/>
            <p:cNvSpPr>
              <a:spLocks/>
            </p:cNvSpPr>
            <p:nvPr/>
          </p:nvSpPr>
          <p:spPr bwMode="auto">
            <a:xfrm>
              <a:off x="2706" y="1063"/>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48163" name="Freeform 11"/>
            <p:cNvSpPr>
              <a:spLocks/>
            </p:cNvSpPr>
            <p:nvPr/>
          </p:nvSpPr>
          <p:spPr bwMode="auto">
            <a:xfrm>
              <a:off x="2711" y="2018"/>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48164" name="Freeform 12"/>
            <p:cNvSpPr>
              <a:spLocks/>
            </p:cNvSpPr>
            <p:nvPr/>
          </p:nvSpPr>
          <p:spPr bwMode="auto">
            <a:xfrm>
              <a:off x="2224" y="1129"/>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grpSp>
        <p:nvGrpSpPr>
          <p:cNvPr id="48135" name="Group 13"/>
          <p:cNvGrpSpPr>
            <a:grpSpLocks/>
          </p:cNvGrpSpPr>
          <p:nvPr/>
        </p:nvGrpSpPr>
        <p:grpSpPr bwMode="auto">
          <a:xfrm>
            <a:off x="2620963" y="1687513"/>
            <a:ext cx="1123950" cy="3122612"/>
            <a:chOff x="1651" y="1063"/>
            <a:chExt cx="708" cy="1967"/>
          </a:xfrm>
        </p:grpSpPr>
        <p:sp>
          <p:nvSpPr>
            <p:cNvPr id="48157" name="Freeform 14"/>
            <p:cNvSpPr>
              <a:spLocks/>
            </p:cNvSpPr>
            <p:nvPr/>
          </p:nvSpPr>
          <p:spPr bwMode="auto">
            <a:xfrm>
              <a:off x="1651" y="1063"/>
              <a:ext cx="526" cy="67"/>
            </a:xfrm>
            <a:custGeom>
              <a:avLst/>
              <a:gdLst>
                <a:gd name="T0" fmla="*/ 482 w 526"/>
                <a:gd name="T1" fmla="*/ 66 h 67"/>
                <a:gd name="T2" fmla="*/ 0 w 526"/>
                <a:gd name="T3" fmla="*/ 66 h 67"/>
                <a:gd name="T4" fmla="*/ 46 w 526"/>
                <a:gd name="T5" fmla="*/ 0 h 67"/>
                <a:gd name="T6" fmla="*/ 525 w 526"/>
                <a:gd name="T7" fmla="*/ 0 h 67"/>
                <a:gd name="T8" fmla="*/ 482 w 526"/>
                <a:gd name="T9" fmla="*/ 66 h 67"/>
                <a:gd name="T10" fmla="*/ 0 60000 65536"/>
                <a:gd name="T11" fmla="*/ 0 60000 65536"/>
                <a:gd name="T12" fmla="*/ 0 60000 65536"/>
                <a:gd name="T13" fmla="*/ 0 60000 65536"/>
                <a:gd name="T14" fmla="*/ 0 60000 65536"/>
                <a:gd name="T15" fmla="*/ 0 w 526"/>
                <a:gd name="T16" fmla="*/ 0 h 67"/>
                <a:gd name="T17" fmla="*/ 526 w 526"/>
                <a:gd name="T18" fmla="*/ 67 h 67"/>
              </a:gdLst>
              <a:ahLst/>
              <a:cxnLst>
                <a:cxn ang="T10">
                  <a:pos x="T0" y="T1"/>
                </a:cxn>
                <a:cxn ang="T11">
                  <a:pos x="T2" y="T3"/>
                </a:cxn>
                <a:cxn ang="T12">
                  <a:pos x="T4" y="T5"/>
                </a:cxn>
                <a:cxn ang="T13">
                  <a:pos x="T6" y="T7"/>
                </a:cxn>
                <a:cxn ang="T14">
                  <a:pos x="T8" y="T9"/>
                </a:cxn>
              </a:cxnLst>
              <a:rect l="T15" t="T16" r="T17" b="T18"/>
              <a:pathLst>
                <a:path w="526" h="67">
                  <a:moveTo>
                    <a:pt x="482" y="66"/>
                  </a:moveTo>
                  <a:lnTo>
                    <a:pt x="0" y="66"/>
                  </a:lnTo>
                  <a:lnTo>
                    <a:pt x="46" y="0"/>
                  </a:lnTo>
                  <a:lnTo>
                    <a:pt x="525" y="0"/>
                  </a:lnTo>
                  <a:lnTo>
                    <a:pt x="482" y="66"/>
                  </a:lnTo>
                </a:path>
              </a:pathLst>
            </a:custGeom>
            <a:solidFill>
              <a:srgbClr val="BF3F00"/>
            </a:solidFill>
            <a:ln w="12700" cap="rnd">
              <a:solidFill>
                <a:srgbClr val="000000"/>
              </a:solidFill>
              <a:round/>
              <a:headEnd/>
              <a:tailEnd/>
            </a:ln>
          </p:spPr>
          <p:txBody>
            <a:bodyPr/>
            <a:lstStyle/>
            <a:p>
              <a:endParaRPr lang="ko-KR" altLang="en-US">
                <a:ea typeface="굴림" pitchFamily="50" charset="-127"/>
              </a:endParaRPr>
            </a:p>
          </p:txBody>
        </p:sp>
        <p:sp>
          <p:nvSpPr>
            <p:cNvPr id="48158" name="Freeform 15"/>
            <p:cNvSpPr>
              <a:spLocks/>
            </p:cNvSpPr>
            <p:nvPr/>
          </p:nvSpPr>
          <p:spPr bwMode="auto">
            <a:xfrm>
              <a:off x="2133" y="1063"/>
              <a:ext cx="225" cy="1010"/>
            </a:xfrm>
            <a:custGeom>
              <a:avLst/>
              <a:gdLst>
                <a:gd name="T0" fmla="*/ 43 w 225"/>
                <a:gd name="T1" fmla="*/ 0 h 1010"/>
                <a:gd name="T2" fmla="*/ 0 w 225"/>
                <a:gd name="T3" fmla="*/ 66 h 1010"/>
                <a:gd name="T4" fmla="*/ 186 w 225"/>
                <a:gd name="T5" fmla="*/ 1009 h 1010"/>
                <a:gd name="T6" fmla="*/ 224 w 225"/>
                <a:gd name="T7" fmla="*/ 957 h 1010"/>
                <a:gd name="T8" fmla="*/ 43 w 225"/>
                <a:gd name="T9" fmla="*/ 0 h 1010"/>
                <a:gd name="T10" fmla="*/ 0 60000 65536"/>
                <a:gd name="T11" fmla="*/ 0 60000 65536"/>
                <a:gd name="T12" fmla="*/ 0 60000 65536"/>
                <a:gd name="T13" fmla="*/ 0 60000 65536"/>
                <a:gd name="T14" fmla="*/ 0 60000 65536"/>
                <a:gd name="T15" fmla="*/ 0 w 225"/>
                <a:gd name="T16" fmla="*/ 0 h 1010"/>
                <a:gd name="T17" fmla="*/ 225 w 225"/>
                <a:gd name="T18" fmla="*/ 1010 h 1010"/>
              </a:gdLst>
              <a:ahLst/>
              <a:cxnLst>
                <a:cxn ang="T10">
                  <a:pos x="T0" y="T1"/>
                </a:cxn>
                <a:cxn ang="T11">
                  <a:pos x="T2" y="T3"/>
                </a:cxn>
                <a:cxn ang="T12">
                  <a:pos x="T4" y="T5"/>
                </a:cxn>
                <a:cxn ang="T13">
                  <a:pos x="T6" y="T7"/>
                </a:cxn>
                <a:cxn ang="T14">
                  <a:pos x="T8" y="T9"/>
                </a:cxn>
              </a:cxnLst>
              <a:rect l="T15" t="T16" r="T17" b="T18"/>
              <a:pathLst>
                <a:path w="225" h="1010">
                  <a:moveTo>
                    <a:pt x="43" y="0"/>
                  </a:moveTo>
                  <a:lnTo>
                    <a:pt x="0" y="66"/>
                  </a:lnTo>
                  <a:lnTo>
                    <a:pt x="186" y="1009"/>
                  </a:lnTo>
                  <a:lnTo>
                    <a:pt x="224" y="957"/>
                  </a:lnTo>
                  <a:lnTo>
                    <a:pt x="43" y="0"/>
                  </a:lnTo>
                </a:path>
              </a:pathLst>
            </a:custGeom>
            <a:solidFill>
              <a:srgbClr val="FF5F1F"/>
            </a:solidFill>
            <a:ln w="12700" cap="rnd">
              <a:solidFill>
                <a:srgbClr val="000000"/>
              </a:solidFill>
              <a:round/>
              <a:headEnd/>
              <a:tailEnd/>
            </a:ln>
          </p:spPr>
          <p:txBody>
            <a:bodyPr/>
            <a:lstStyle/>
            <a:p>
              <a:endParaRPr lang="ko-KR" altLang="en-US">
                <a:ea typeface="굴림" pitchFamily="50" charset="-127"/>
              </a:endParaRPr>
            </a:p>
          </p:txBody>
        </p:sp>
        <p:sp>
          <p:nvSpPr>
            <p:cNvPr id="48159" name="Freeform 16"/>
            <p:cNvSpPr>
              <a:spLocks/>
            </p:cNvSpPr>
            <p:nvPr/>
          </p:nvSpPr>
          <p:spPr bwMode="auto">
            <a:xfrm>
              <a:off x="2138" y="2018"/>
              <a:ext cx="221" cy="1012"/>
            </a:xfrm>
            <a:custGeom>
              <a:avLst/>
              <a:gdLst>
                <a:gd name="T0" fmla="*/ 220 w 221"/>
                <a:gd name="T1" fmla="*/ 0 h 1012"/>
                <a:gd name="T2" fmla="*/ 181 w 221"/>
                <a:gd name="T3" fmla="*/ 53 h 1012"/>
                <a:gd name="T4" fmla="*/ 0 w 221"/>
                <a:gd name="T5" fmla="*/ 1011 h 1012"/>
                <a:gd name="T6" fmla="*/ 42 w 221"/>
                <a:gd name="T7" fmla="*/ 949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9"/>
                  </a:lnTo>
                  <a:lnTo>
                    <a:pt x="220" y="0"/>
                  </a:lnTo>
                </a:path>
              </a:pathLst>
            </a:custGeom>
            <a:solidFill>
              <a:srgbClr val="FF7F3F"/>
            </a:solidFill>
            <a:ln w="12700" cap="rnd">
              <a:solidFill>
                <a:srgbClr val="000000"/>
              </a:solidFill>
              <a:round/>
              <a:headEnd/>
              <a:tailEnd/>
            </a:ln>
          </p:spPr>
          <p:txBody>
            <a:bodyPr/>
            <a:lstStyle/>
            <a:p>
              <a:endParaRPr lang="ko-KR" altLang="en-US">
                <a:ea typeface="굴림" pitchFamily="50" charset="-127"/>
              </a:endParaRPr>
            </a:p>
          </p:txBody>
        </p:sp>
        <p:sp>
          <p:nvSpPr>
            <p:cNvPr id="48160" name="Freeform 17"/>
            <p:cNvSpPr>
              <a:spLocks/>
            </p:cNvSpPr>
            <p:nvPr/>
          </p:nvSpPr>
          <p:spPr bwMode="auto">
            <a:xfrm>
              <a:off x="1651" y="1129"/>
              <a:ext cx="669" cy="1901"/>
            </a:xfrm>
            <a:custGeom>
              <a:avLst/>
              <a:gdLst>
                <a:gd name="T0" fmla="*/ 482 w 669"/>
                <a:gd name="T1" fmla="*/ 0 h 1901"/>
                <a:gd name="T2" fmla="*/ 0 w 669"/>
                <a:gd name="T3" fmla="*/ 0 h 1901"/>
                <a:gd name="T4" fmla="*/ 181 w 669"/>
                <a:gd name="T5" fmla="*/ 948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8"/>
                  </a:lnTo>
                  <a:lnTo>
                    <a:pt x="0" y="1900"/>
                  </a:lnTo>
                  <a:lnTo>
                    <a:pt x="487" y="1900"/>
                  </a:lnTo>
                  <a:lnTo>
                    <a:pt x="668" y="942"/>
                  </a:lnTo>
                  <a:lnTo>
                    <a:pt x="482" y="0"/>
                  </a:lnTo>
                </a:path>
              </a:pathLst>
            </a:custGeom>
            <a:solidFill>
              <a:srgbClr val="FF5F00"/>
            </a:solidFill>
            <a:ln w="12700" cap="rnd">
              <a:solidFill>
                <a:srgbClr val="000000"/>
              </a:solidFill>
              <a:round/>
              <a:headEnd/>
              <a:tailEnd/>
            </a:ln>
          </p:spPr>
          <p:txBody>
            <a:bodyPr/>
            <a:lstStyle/>
            <a:p>
              <a:endParaRPr lang="ko-KR" altLang="en-US">
                <a:ea typeface="굴림" pitchFamily="50" charset="-127"/>
              </a:endParaRPr>
            </a:p>
          </p:txBody>
        </p:sp>
      </p:grpSp>
      <p:grpSp>
        <p:nvGrpSpPr>
          <p:cNvPr id="48136" name="Group 18"/>
          <p:cNvGrpSpPr>
            <a:grpSpLocks/>
          </p:cNvGrpSpPr>
          <p:nvPr/>
        </p:nvGrpSpPr>
        <p:grpSpPr bwMode="auto">
          <a:xfrm>
            <a:off x="4470400" y="1687513"/>
            <a:ext cx="1123950" cy="3122612"/>
            <a:chOff x="2816" y="1063"/>
            <a:chExt cx="708" cy="1967"/>
          </a:xfrm>
        </p:grpSpPr>
        <p:sp>
          <p:nvSpPr>
            <p:cNvPr id="48153" name="Freeform 19"/>
            <p:cNvSpPr>
              <a:spLocks/>
            </p:cNvSpPr>
            <p:nvPr/>
          </p:nvSpPr>
          <p:spPr bwMode="auto">
            <a:xfrm>
              <a:off x="2816" y="1063"/>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48154" name="Freeform 20"/>
            <p:cNvSpPr>
              <a:spLocks/>
            </p:cNvSpPr>
            <p:nvPr/>
          </p:nvSpPr>
          <p:spPr bwMode="auto">
            <a:xfrm>
              <a:off x="3298" y="1063"/>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48155" name="Freeform 21"/>
            <p:cNvSpPr>
              <a:spLocks/>
            </p:cNvSpPr>
            <p:nvPr/>
          </p:nvSpPr>
          <p:spPr bwMode="auto">
            <a:xfrm>
              <a:off x="3303" y="2018"/>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48156" name="Freeform 22"/>
            <p:cNvSpPr>
              <a:spLocks/>
            </p:cNvSpPr>
            <p:nvPr/>
          </p:nvSpPr>
          <p:spPr bwMode="auto">
            <a:xfrm>
              <a:off x="2816" y="1129"/>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grpSp>
        <p:nvGrpSpPr>
          <p:cNvPr id="48137" name="Group 23"/>
          <p:cNvGrpSpPr>
            <a:grpSpLocks/>
          </p:cNvGrpSpPr>
          <p:nvPr/>
        </p:nvGrpSpPr>
        <p:grpSpPr bwMode="auto">
          <a:xfrm>
            <a:off x="5410200" y="1687513"/>
            <a:ext cx="1123950" cy="3122612"/>
            <a:chOff x="3408" y="1063"/>
            <a:chExt cx="708" cy="1967"/>
          </a:xfrm>
        </p:grpSpPr>
        <p:sp>
          <p:nvSpPr>
            <p:cNvPr id="48149" name="Freeform 24"/>
            <p:cNvSpPr>
              <a:spLocks/>
            </p:cNvSpPr>
            <p:nvPr/>
          </p:nvSpPr>
          <p:spPr bwMode="auto">
            <a:xfrm>
              <a:off x="3408" y="1063"/>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48150" name="Freeform 25"/>
            <p:cNvSpPr>
              <a:spLocks/>
            </p:cNvSpPr>
            <p:nvPr/>
          </p:nvSpPr>
          <p:spPr bwMode="auto">
            <a:xfrm>
              <a:off x="3890" y="1063"/>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48151" name="Freeform 26"/>
            <p:cNvSpPr>
              <a:spLocks/>
            </p:cNvSpPr>
            <p:nvPr/>
          </p:nvSpPr>
          <p:spPr bwMode="auto">
            <a:xfrm>
              <a:off x="3895" y="2018"/>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48152" name="Freeform 27"/>
            <p:cNvSpPr>
              <a:spLocks/>
            </p:cNvSpPr>
            <p:nvPr/>
          </p:nvSpPr>
          <p:spPr bwMode="auto">
            <a:xfrm>
              <a:off x="3408" y="1129"/>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grpSp>
        <p:nvGrpSpPr>
          <p:cNvPr id="48138" name="Group 28"/>
          <p:cNvGrpSpPr>
            <a:grpSpLocks/>
          </p:cNvGrpSpPr>
          <p:nvPr/>
        </p:nvGrpSpPr>
        <p:grpSpPr bwMode="auto">
          <a:xfrm>
            <a:off x="6350000" y="1687513"/>
            <a:ext cx="1123950" cy="3122612"/>
            <a:chOff x="4000" y="1063"/>
            <a:chExt cx="708" cy="1967"/>
          </a:xfrm>
        </p:grpSpPr>
        <p:sp>
          <p:nvSpPr>
            <p:cNvPr id="48145" name="Freeform 29"/>
            <p:cNvSpPr>
              <a:spLocks/>
            </p:cNvSpPr>
            <p:nvPr/>
          </p:nvSpPr>
          <p:spPr bwMode="auto">
            <a:xfrm>
              <a:off x="4000" y="1063"/>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48146" name="Freeform 30"/>
            <p:cNvSpPr>
              <a:spLocks/>
            </p:cNvSpPr>
            <p:nvPr/>
          </p:nvSpPr>
          <p:spPr bwMode="auto">
            <a:xfrm>
              <a:off x="4482" y="1063"/>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48147" name="Freeform 31"/>
            <p:cNvSpPr>
              <a:spLocks/>
            </p:cNvSpPr>
            <p:nvPr/>
          </p:nvSpPr>
          <p:spPr bwMode="auto">
            <a:xfrm>
              <a:off x="4487" y="2018"/>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48148" name="Freeform 32"/>
            <p:cNvSpPr>
              <a:spLocks/>
            </p:cNvSpPr>
            <p:nvPr/>
          </p:nvSpPr>
          <p:spPr bwMode="auto">
            <a:xfrm>
              <a:off x="4000" y="1129"/>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sp>
        <p:nvSpPr>
          <p:cNvPr id="1254433" name="Rectangle 33"/>
          <p:cNvSpPr>
            <a:spLocks noChangeArrowheads="1"/>
          </p:cNvSpPr>
          <p:nvPr/>
        </p:nvSpPr>
        <p:spPr bwMode="auto">
          <a:xfrm>
            <a:off x="1712913" y="2787650"/>
            <a:ext cx="811212"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user</a:t>
            </a:r>
          </a:p>
          <a:p>
            <a:pPr>
              <a:lnSpc>
                <a:spcPct val="80000"/>
              </a:lnSpc>
              <a:defRPr/>
            </a:pPr>
            <a:r>
              <a:rPr lang="en-US" altLang="ko-KR" sz="1400">
                <a:effectLst>
                  <a:outerShdw blurRad="38100" dist="38100" dir="2700000" algn="tl">
                    <a:srgbClr val="C0C0C0"/>
                  </a:outerShdw>
                </a:effectLst>
                <a:ea typeface="굴림" pitchFamily="50" charset="-127"/>
              </a:rPr>
              <a:t>queries</a:t>
            </a:r>
          </a:p>
        </p:txBody>
      </p:sp>
      <p:sp>
        <p:nvSpPr>
          <p:cNvPr id="1254434" name="Rectangle 34"/>
          <p:cNvSpPr>
            <a:spLocks noChangeArrowheads="1"/>
          </p:cNvSpPr>
          <p:nvPr/>
        </p:nvSpPr>
        <p:spPr bwMode="auto">
          <a:xfrm>
            <a:off x="2830513" y="3054350"/>
            <a:ext cx="752475"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mouse</a:t>
            </a:r>
          </a:p>
          <a:p>
            <a:pPr>
              <a:lnSpc>
                <a:spcPct val="80000"/>
              </a:lnSpc>
              <a:defRPr/>
            </a:pPr>
            <a:r>
              <a:rPr lang="en-US" altLang="ko-KR" sz="1400">
                <a:effectLst>
                  <a:outerShdw blurRad="38100" dist="38100" dir="2700000" algn="tl">
                    <a:srgbClr val="C0C0C0"/>
                  </a:outerShdw>
                </a:effectLst>
                <a:ea typeface="굴림" pitchFamily="50" charset="-127"/>
              </a:rPr>
              <a:t>picks</a:t>
            </a:r>
          </a:p>
        </p:txBody>
      </p:sp>
      <p:sp>
        <p:nvSpPr>
          <p:cNvPr id="1254435" name="Rectangle 35"/>
          <p:cNvSpPr>
            <a:spLocks noChangeArrowheads="1"/>
          </p:cNvSpPr>
          <p:nvPr/>
        </p:nvSpPr>
        <p:spPr bwMode="auto">
          <a:xfrm>
            <a:off x="3770313" y="2838450"/>
            <a:ext cx="831850"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output</a:t>
            </a:r>
          </a:p>
          <a:p>
            <a:pPr>
              <a:lnSpc>
                <a:spcPct val="80000"/>
              </a:lnSpc>
              <a:defRPr/>
            </a:pPr>
            <a:r>
              <a:rPr lang="en-US" altLang="ko-KR" sz="1400">
                <a:effectLst>
                  <a:outerShdw blurRad="38100" dist="38100" dir="2700000" algn="tl">
                    <a:srgbClr val="C0C0C0"/>
                  </a:outerShdw>
                </a:effectLst>
                <a:ea typeface="굴림" pitchFamily="50" charset="-127"/>
              </a:rPr>
              <a:t>formats</a:t>
            </a:r>
          </a:p>
        </p:txBody>
      </p:sp>
      <p:sp>
        <p:nvSpPr>
          <p:cNvPr id="1254436" name="Rectangle 36"/>
          <p:cNvSpPr>
            <a:spLocks noChangeArrowheads="1"/>
          </p:cNvSpPr>
          <p:nvPr/>
        </p:nvSpPr>
        <p:spPr bwMode="auto">
          <a:xfrm>
            <a:off x="4697413" y="3257550"/>
            <a:ext cx="890587" cy="258763"/>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prompts</a:t>
            </a:r>
          </a:p>
        </p:txBody>
      </p:sp>
      <p:sp>
        <p:nvSpPr>
          <p:cNvPr id="1254437" name="Rectangle 37"/>
          <p:cNvSpPr>
            <a:spLocks noChangeArrowheads="1"/>
          </p:cNvSpPr>
          <p:nvPr/>
        </p:nvSpPr>
        <p:spPr bwMode="auto">
          <a:xfrm>
            <a:off x="5688013" y="2800350"/>
            <a:ext cx="612775"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FK</a:t>
            </a:r>
          </a:p>
          <a:p>
            <a:pPr>
              <a:lnSpc>
                <a:spcPct val="80000"/>
              </a:lnSpc>
              <a:defRPr/>
            </a:pPr>
            <a:r>
              <a:rPr lang="en-US" altLang="ko-KR" sz="1400">
                <a:effectLst>
                  <a:outerShdw blurRad="38100" dist="38100" dir="2700000" algn="tl">
                    <a:srgbClr val="C0C0C0"/>
                  </a:outerShdw>
                </a:effectLst>
                <a:ea typeface="굴림" pitchFamily="50" charset="-127"/>
              </a:rPr>
              <a:t>input</a:t>
            </a:r>
          </a:p>
        </p:txBody>
      </p:sp>
      <p:sp>
        <p:nvSpPr>
          <p:cNvPr id="1254438" name="Rectangle 38"/>
          <p:cNvSpPr>
            <a:spLocks noChangeArrowheads="1"/>
          </p:cNvSpPr>
          <p:nvPr/>
        </p:nvSpPr>
        <p:spPr bwMode="auto">
          <a:xfrm>
            <a:off x="6678613" y="3143250"/>
            <a:ext cx="544512" cy="258763"/>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data</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49155" name="슬라이드 번호 개체 틀 4"/>
          <p:cNvSpPr>
            <a:spLocks noGrp="1"/>
          </p:cNvSpPr>
          <p:nvPr>
            <p:ph type="sldNum" sz="quarter" idx="11"/>
          </p:nvPr>
        </p:nvSpPr>
        <p:spPr>
          <a:noFill/>
        </p:spPr>
        <p:txBody>
          <a:bodyPr/>
          <a:lstStyle/>
          <a:p>
            <a:fld id="{5A54E6AD-F8FF-4DA9-815C-C9E4571B507E}" type="slidenum">
              <a:rPr lang="ko-KR" altLang="en-US" smtClean="0"/>
              <a:pPr/>
              <a:t>39</a:t>
            </a:fld>
            <a:endParaRPr lang="en-US" altLang="ko-KR" smtClean="0"/>
          </a:p>
        </p:txBody>
      </p:sp>
      <p:sp>
        <p:nvSpPr>
          <p:cNvPr id="1255426" name="Rectangle 2"/>
          <p:cNvSpPr>
            <a:spLocks noGrp="1" noRot="1" noChangeArrowheads="1"/>
          </p:cNvSpPr>
          <p:nvPr>
            <p:ph type="title"/>
          </p:nvPr>
        </p:nvSpPr>
        <p:spPr>
          <a:xfrm>
            <a:off x="1020763" y="455613"/>
            <a:ext cx="7605712" cy="268287"/>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Sample Equivalence Classes</a:t>
            </a:r>
          </a:p>
        </p:txBody>
      </p:sp>
      <p:sp>
        <p:nvSpPr>
          <p:cNvPr id="1255427" name="Rectangle 3"/>
          <p:cNvSpPr>
            <a:spLocks noChangeArrowheads="1"/>
          </p:cNvSpPr>
          <p:nvPr/>
        </p:nvSpPr>
        <p:spPr bwMode="auto">
          <a:xfrm>
            <a:off x="3124200" y="1439863"/>
            <a:ext cx="29368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user supplied commands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28" name="Rectangle 4"/>
          <p:cNvSpPr>
            <a:spLocks noChangeArrowheads="1"/>
          </p:cNvSpPr>
          <p:nvPr/>
        </p:nvSpPr>
        <p:spPr bwMode="auto">
          <a:xfrm>
            <a:off x="3124200" y="1722438"/>
            <a:ext cx="34321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responses to system prompts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29" name="Rectangle 5"/>
          <p:cNvSpPr>
            <a:spLocks noChangeArrowheads="1"/>
          </p:cNvSpPr>
          <p:nvPr/>
        </p:nvSpPr>
        <p:spPr bwMode="auto">
          <a:xfrm>
            <a:off x="3124200" y="2006600"/>
            <a:ext cx="12985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file names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0" name="Rectangle 6"/>
          <p:cNvSpPr>
            <a:spLocks noChangeArrowheads="1"/>
          </p:cNvSpPr>
          <p:nvPr/>
        </p:nvSpPr>
        <p:spPr bwMode="auto">
          <a:xfrm>
            <a:off x="3124200" y="2276475"/>
            <a:ext cx="22764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computational data</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1" name="Rectangle 7"/>
          <p:cNvSpPr>
            <a:spLocks noChangeArrowheads="1"/>
          </p:cNvSpPr>
          <p:nvPr/>
        </p:nvSpPr>
        <p:spPr bwMode="auto">
          <a:xfrm>
            <a:off x="3124200" y="2547938"/>
            <a:ext cx="28987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ko-KR" altLang="en-US">
                <a:solidFill>
                  <a:schemeClr val="bg1"/>
                </a:solidFill>
                <a:effectLst>
                  <a:outerShdw blurRad="38100" dist="38100" dir="2700000" algn="tl">
                    <a:srgbClr val="C0C0C0"/>
                  </a:outerShdw>
                </a:effectLst>
                <a:ea typeface="굴림" pitchFamily="50" charset="-127"/>
              </a:rPr>
              <a:t>    </a:t>
            </a:r>
            <a:r>
              <a:rPr lang="en-US" altLang="ko-KR">
                <a:solidFill>
                  <a:schemeClr val="bg1"/>
                </a:solidFill>
                <a:effectLst>
                  <a:outerShdw blurRad="38100" dist="38100" dir="2700000" algn="tl">
                    <a:srgbClr val="C0C0C0"/>
                  </a:outerShdw>
                </a:effectLst>
                <a:ea typeface="굴림" pitchFamily="50" charset="-127"/>
              </a:rPr>
              <a:t>physical parameters    </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2" name="Rectangle 8"/>
          <p:cNvSpPr>
            <a:spLocks noChangeArrowheads="1"/>
          </p:cNvSpPr>
          <p:nvPr/>
        </p:nvSpPr>
        <p:spPr bwMode="auto">
          <a:xfrm>
            <a:off x="3124200" y="2806700"/>
            <a:ext cx="22510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ko-KR" altLang="en-US">
                <a:solidFill>
                  <a:schemeClr val="bg1"/>
                </a:solidFill>
                <a:effectLst>
                  <a:outerShdw blurRad="38100" dist="38100" dir="2700000" algn="tl">
                    <a:srgbClr val="C0C0C0"/>
                  </a:outerShdw>
                </a:effectLst>
                <a:ea typeface="굴림" pitchFamily="50" charset="-127"/>
              </a:rPr>
              <a:t>    </a:t>
            </a:r>
            <a:r>
              <a:rPr lang="en-US" altLang="ko-KR">
                <a:solidFill>
                  <a:schemeClr val="bg1"/>
                </a:solidFill>
                <a:effectLst>
                  <a:outerShdw blurRad="38100" dist="38100" dir="2700000" algn="tl">
                    <a:srgbClr val="C0C0C0"/>
                  </a:outerShdw>
                </a:effectLst>
                <a:ea typeface="굴림" pitchFamily="50" charset="-127"/>
              </a:rPr>
              <a:t>bounding values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3" name="Rectangle 9"/>
          <p:cNvSpPr>
            <a:spLocks noChangeArrowheads="1"/>
          </p:cNvSpPr>
          <p:nvPr/>
        </p:nvSpPr>
        <p:spPr bwMode="auto">
          <a:xfrm>
            <a:off x="3111500" y="3051175"/>
            <a:ext cx="21621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ko-KR" altLang="en-US">
                <a:solidFill>
                  <a:schemeClr val="bg1"/>
                </a:solidFill>
                <a:effectLst>
                  <a:outerShdw blurRad="38100" dist="38100" dir="2700000" algn="tl">
                    <a:srgbClr val="C0C0C0"/>
                  </a:outerShdw>
                </a:effectLst>
                <a:ea typeface="굴림" pitchFamily="50" charset="-127"/>
              </a:rPr>
              <a:t>    </a:t>
            </a:r>
            <a:r>
              <a:rPr lang="en-US" altLang="ko-KR">
                <a:solidFill>
                  <a:schemeClr val="bg1"/>
                </a:solidFill>
                <a:effectLst>
                  <a:outerShdw blurRad="38100" dist="38100" dir="2700000" algn="tl">
                    <a:srgbClr val="C0C0C0"/>
                  </a:outerShdw>
                </a:effectLst>
                <a:ea typeface="굴림" pitchFamily="50" charset="-127"/>
              </a:rPr>
              <a:t>initiation values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4" name="Rectangle 10"/>
          <p:cNvSpPr>
            <a:spLocks noChangeArrowheads="1"/>
          </p:cNvSpPr>
          <p:nvPr/>
        </p:nvSpPr>
        <p:spPr bwMode="auto">
          <a:xfrm>
            <a:off x="3111500" y="3322638"/>
            <a:ext cx="26193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output data formatting</a:t>
            </a:r>
          </a:p>
        </p:txBody>
      </p:sp>
      <p:sp>
        <p:nvSpPr>
          <p:cNvPr id="1255435" name="Rectangle 11"/>
          <p:cNvSpPr>
            <a:spLocks noChangeArrowheads="1"/>
          </p:cNvSpPr>
          <p:nvPr/>
        </p:nvSpPr>
        <p:spPr bwMode="auto">
          <a:xfrm>
            <a:off x="3124200" y="3554413"/>
            <a:ext cx="33686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responses to error messages</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6" name="Rectangle 12"/>
          <p:cNvSpPr>
            <a:spLocks noChangeArrowheads="1"/>
          </p:cNvSpPr>
          <p:nvPr/>
        </p:nvSpPr>
        <p:spPr bwMode="auto">
          <a:xfrm>
            <a:off x="3124200" y="3787775"/>
            <a:ext cx="3851275" cy="363538"/>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graphical data (e.g., mouse picks)</a:t>
            </a:r>
          </a:p>
        </p:txBody>
      </p:sp>
      <p:sp>
        <p:nvSpPr>
          <p:cNvPr id="1255437" name="Rectangle 13"/>
          <p:cNvSpPr>
            <a:spLocks noChangeArrowheads="1"/>
          </p:cNvSpPr>
          <p:nvPr/>
        </p:nvSpPr>
        <p:spPr bwMode="auto">
          <a:xfrm>
            <a:off x="3124200" y="4524375"/>
            <a:ext cx="4156075" cy="363538"/>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data outside bounds of the program </a:t>
            </a:r>
          </a:p>
        </p:txBody>
      </p:sp>
      <p:sp>
        <p:nvSpPr>
          <p:cNvPr id="1255438" name="Rectangle 14"/>
          <p:cNvSpPr>
            <a:spLocks noChangeArrowheads="1"/>
          </p:cNvSpPr>
          <p:nvPr/>
        </p:nvSpPr>
        <p:spPr bwMode="auto">
          <a:xfrm>
            <a:off x="3124200" y="4757738"/>
            <a:ext cx="3076575" cy="638175"/>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physically impossible data</a:t>
            </a:r>
          </a:p>
          <a:p>
            <a:pPr>
              <a:lnSpc>
                <a:spcPct val="100000"/>
              </a:lnSpc>
              <a:defRPr/>
            </a:pPr>
            <a:endParaRPr lang="ko-KR" altLang="en-US">
              <a:solidFill>
                <a:schemeClr val="bg1"/>
              </a:solidFill>
              <a:effectLst>
                <a:outerShdw blurRad="38100" dist="38100" dir="2700000" algn="tl">
                  <a:srgbClr val="C0C0C0"/>
                </a:outerShdw>
              </a:effectLst>
              <a:ea typeface="굴림" pitchFamily="50" charset="-127"/>
            </a:endParaRPr>
          </a:p>
        </p:txBody>
      </p:sp>
      <p:sp>
        <p:nvSpPr>
          <p:cNvPr id="1255439" name="Rectangle 15"/>
          <p:cNvSpPr>
            <a:spLocks noChangeArrowheads="1"/>
          </p:cNvSpPr>
          <p:nvPr/>
        </p:nvSpPr>
        <p:spPr bwMode="auto">
          <a:xfrm>
            <a:off x="3111500" y="5002213"/>
            <a:ext cx="42195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proper value supplied in wrong place</a:t>
            </a:r>
          </a:p>
        </p:txBody>
      </p:sp>
      <p:sp>
        <p:nvSpPr>
          <p:cNvPr id="1255440" name="Rectangle 16"/>
          <p:cNvSpPr>
            <a:spLocks noChangeArrowheads="1"/>
          </p:cNvSpPr>
          <p:nvPr/>
        </p:nvSpPr>
        <p:spPr bwMode="auto">
          <a:xfrm>
            <a:off x="2703513" y="1195388"/>
            <a:ext cx="12604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i="1" u="sng">
                <a:solidFill>
                  <a:schemeClr val="bg1"/>
                </a:solidFill>
                <a:effectLst>
                  <a:outerShdw blurRad="38100" dist="38100" dir="2700000" algn="tl">
                    <a:srgbClr val="C0C0C0"/>
                  </a:outerShdw>
                </a:effectLst>
                <a:ea typeface="굴림" pitchFamily="50" charset="-127"/>
              </a:rPr>
              <a:t>Valid data</a:t>
            </a:r>
          </a:p>
        </p:txBody>
      </p:sp>
      <p:sp>
        <p:nvSpPr>
          <p:cNvPr id="1255441" name="Rectangle 17"/>
          <p:cNvSpPr>
            <a:spLocks noChangeArrowheads="1"/>
          </p:cNvSpPr>
          <p:nvPr/>
        </p:nvSpPr>
        <p:spPr bwMode="auto">
          <a:xfrm>
            <a:off x="2728913" y="4232275"/>
            <a:ext cx="1438275" cy="363538"/>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i="1" u="sng">
                <a:solidFill>
                  <a:schemeClr val="bg1"/>
                </a:solidFill>
                <a:effectLst>
                  <a:outerShdw blurRad="38100" dist="38100" dir="2700000" algn="tl">
                    <a:srgbClr val="C0C0C0"/>
                  </a:outerShdw>
                </a:effectLst>
                <a:ea typeface="굴림" pitchFamily="50" charset="-127"/>
              </a:rPr>
              <a:t>Invalid data</a:t>
            </a:r>
          </a:p>
        </p:txBody>
      </p:sp>
      <p:grpSp>
        <p:nvGrpSpPr>
          <p:cNvPr id="49172" name="Group 18"/>
          <p:cNvGrpSpPr>
            <a:grpSpLocks/>
          </p:cNvGrpSpPr>
          <p:nvPr/>
        </p:nvGrpSpPr>
        <p:grpSpPr bwMode="auto">
          <a:xfrm>
            <a:off x="1511300" y="1725613"/>
            <a:ext cx="1123950" cy="3122612"/>
            <a:chOff x="952" y="1087"/>
            <a:chExt cx="708" cy="1967"/>
          </a:xfrm>
        </p:grpSpPr>
        <p:sp>
          <p:nvSpPr>
            <p:cNvPr id="49173" name="Freeform 19"/>
            <p:cNvSpPr>
              <a:spLocks/>
            </p:cNvSpPr>
            <p:nvPr/>
          </p:nvSpPr>
          <p:spPr bwMode="auto">
            <a:xfrm>
              <a:off x="952" y="1087"/>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49174" name="Freeform 20"/>
            <p:cNvSpPr>
              <a:spLocks/>
            </p:cNvSpPr>
            <p:nvPr/>
          </p:nvSpPr>
          <p:spPr bwMode="auto">
            <a:xfrm>
              <a:off x="1434" y="1087"/>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49175" name="Freeform 21"/>
            <p:cNvSpPr>
              <a:spLocks/>
            </p:cNvSpPr>
            <p:nvPr/>
          </p:nvSpPr>
          <p:spPr bwMode="auto">
            <a:xfrm>
              <a:off x="1439" y="2042"/>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49176" name="Freeform 22"/>
            <p:cNvSpPr>
              <a:spLocks/>
            </p:cNvSpPr>
            <p:nvPr/>
          </p:nvSpPr>
          <p:spPr bwMode="auto">
            <a:xfrm>
              <a:off x="952" y="1153"/>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08000" y="389462"/>
            <a:ext cx="8128000" cy="762005"/>
          </a:xfrm>
        </p:spPr>
        <p:txBody>
          <a:bodyPr>
            <a:normAutofit fontScale="90000"/>
          </a:bodyPr>
          <a:lstStyle/>
          <a:p>
            <a:r>
              <a:rPr lang="en-US" dirty="0" smtClean="0"/>
              <a:t>SW Development and Testing Model </a:t>
            </a:r>
            <a:br>
              <a:rPr lang="en-US" dirty="0" smtClean="0"/>
            </a:br>
            <a:r>
              <a:rPr lang="en-US" dirty="0" smtClean="0"/>
              <a:t>(a.k.a. V model)</a:t>
            </a:r>
            <a:br>
              <a:rPr lang="en-US" dirty="0" smtClean="0"/>
            </a:br>
            <a:endParaRPr lang="en-US" dirty="0"/>
          </a:p>
        </p:txBody>
      </p:sp>
      <p:sp>
        <p:nvSpPr>
          <p:cNvPr id="3" name="날짜 개체 틀 2"/>
          <p:cNvSpPr>
            <a:spLocks noGrp="1"/>
          </p:cNvSpPr>
          <p:nvPr>
            <p:ph type="dt" sz="half" idx="10"/>
          </p:nvPr>
        </p:nvSpPr>
        <p:spPr/>
        <p:txBody>
          <a:bodyPr/>
          <a:lstStyle/>
          <a:p>
            <a:r>
              <a:rPr lang="en-US" altLang="ko-KR" smtClean="0">
                <a:solidFill>
                  <a:prstClr val="black">
                    <a:tint val="75000"/>
                  </a:prstClr>
                </a:solidFill>
              </a:rPr>
              <a:t>Moonzoo Kim Provable SW Lab</a:t>
            </a:r>
            <a:endParaRPr lang="en-US" altLang="ko-KR" dirty="0">
              <a:solidFill>
                <a:prstClr val="black">
                  <a:tint val="75000"/>
                </a:prstClr>
              </a:solidFill>
            </a:endParaRPr>
          </a:p>
        </p:txBody>
      </p:sp>
      <p:sp>
        <p:nvSpPr>
          <p:cNvPr id="5" name="슬라이드 번호 개체 틀 4"/>
          <p:cNvSpPr>
            <a:spLocks noGrp="1"/>
          </p:cNvSpPr>
          <p:nvPr>
            <p:ph type="sldNum" sz="quarter" idx="12"/>
          </p:nvPr>
        </p:nvSpPr>
        <p:spPr/>
        <p:txBody>
          <a:bodyPr/>
          <a:lstStyle/>
          <a:p>
            <a:fld id="{653EB63F-210B-426B-8655-095B3862437C}" type="slidenum">
              <a:rPr lang="ko-KR" altLang="en-US" smtClean="0">
                <a:solidFill>
                  <a:prstClr val="black">
                    <a:tint val="75000"/>
                  </a:prstClr>
                </a:solidFill>
              </a:rPr>
              <a:pPr/>
              <a:t>4</a:t>
            </a:fld>
            <a:r>
              <a:rPr lang="en-US" altLang="ko-KR" dirty="0" smtClean="0">
                <a:solidFill>
                  <a:prstClr val="black">
                    <a:tint val="75000"/>
                  </a:prstClr>
                </a:solidFill>
              </a:rPr>
              <a:t>/42</a:t>
            </a:r>
            <a:endParaRPr lang="ko-KR" altLang="en-US" dirty="0">
              <a:solidFill>
                <a:prstClr val="black">
                  <a:tint val="75000"/>
                </a:prstClr>
              </a:solidFill>
            </a:endParaRPr>
          </a:p>
        </p:txBody>
      </p:sp>
      <p:pic>
        <p:nvPicPr>
          <p:cNvPr id="1026" name="Picture 2"/>
          <p:cNvPicPr>
            <a:picLocks noChangeAspect="1" noChangeArrowheads="1"/>
          </p:cNvPicPr>
          <p:nvPr/>
        </p:nvPicPr>
        <p:blipFill>
          <a:blip r:embed="rId2"/>
          <a:srcRect/>
          <a:stretch>
            <a:fillRect/>
          </a:stretch>
        </p:blipFill>
        <p:spPr bwMode="auto">
          <a:xfrm>
            <a:off x="1660286" y="1460489"/>
            <a:ext cx="5769235" cy="4064028"/>
          </a:xfrm>
          <a:prstGeom prst="rect">
            <a:avLst/>
          </a:prstGeom>
          <a:noFill/>
          <a:ln w="9525">
            <a:noFill/>
            <a:miter lim="800000"/>
            <a:headEnd/>
            <a:tailEnd/>
          </a:ln>
        </p:spPr>
      </p:pic>
      <p:sp>
        <p:nvSpPr>
          <p:cNvPr id="15" name="아래쪽 화살표 14"/>
          <p:cNvSpPr/>
          <p:nvPr/>
        </p:nvSpPr>
        <p:spPr>
          <a:xfrm>
            <a:off x="825474" y="1650990"/>
            <a:ext cx="381003" cy="3873527"/>
          </a:xfrm>
          <a:prstGeom prst="downArrow">
            <a:avLst/>
          </a:prstGeom>
          <a:gradFill flip="none" rotWithShape="1">
            <a:gsLst>
              <a:gs pos="0">
                <a:srgbClr val="03D4A8"/>
              </a:gs>
              <a:gs pos="25000">
                <a:srgbClr val="21D6E0"/>
              </a:gs>
              <a:gs pos="75000">
                <a:srgbClr val="0087E6"/>
              </a:gs>
              <a:gs pos="100000">
                <a:srgbClr val="005CBF"/>
              </a:gs>
            </a:gsLst>
            <a:lin ang="5400000" scaled="0"/>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latinLnBrk="1" hangingPunct="1">
              <a:lnSpc>
                <a:spcPct val="100000"/>
              </a:lnSpc>
              <a:spcBef>
                <a:spcPts val="0"/>
              </a:spcBef>
              <a:spcAft>
                <a:spcPts val="0"/>
              </a:spcAft>
            </a:pPr>
            <a:endParaRPr lang="en-US" b="0">
              <a:solidFill>
                <a:prstClr val="white"/>
              </a:solidFill>
            </a:endParaRPr>
          </a:p>
        </p:txBody>
      </p:sp>
      <p:sp>
        <p:nvSpPr>
          <p:cNvPr id="16" name="TextBox 15"/>
          <p:cNvSpPr txBox="1"/>
          <p:nvPr/>
        </p:nvSpPr>
        <p:spPr>
          <a:xfrm>
            <a:off x="538631" y="1079487"/>
            <a:ext cx="1085555" cy="646331"/>
          </a:xfrm>
          <a:prstGeom prst="rect">
            <a:avLst/>
          </a:prstGeom>
          <a:noFill/>
        </p:spPr>
        <p:txBody>
          <a:bodyPr wrap="none" rtlCol="0">
            <a:spAutoFit/>
          </a:bodyPr>
          <a:lstStyle/>
          <a:p>
            <a:pPr algn="ctr" eaLnBrk="1" fontAlgn="auto" latinLnBrk="1" hangingPunct="1">
              <a:lnSpc>
                <a:spcPct val="100000"/>
              </a:lnSpc>
              <a:spcBef>
                <a:spcPts val="0"/>
              </a:spcBef>
              <a:spcAft>
                <a:spcPts val="0"/>
              </a:spcAft>
            </a:pPr>
            <a:r>
              <a:rPr lang="en-US" dirty="0" smtClean="0">
                <a:solidFill>
                  <a:srgbClr val="0070C0"/>
                </a:solidFill>
                <a:latin typeface="맑은 고딕"/>
                <a:ea typeface="HY견고딕" pitchFamily="18" charset="-127"/>
              </a:rPr>
              <a:t>Manual </a:t>
            </a:r>
          </a:p>
          <a:p>
            <a:pPr algn="ctr" eaLnBrk="1" fontAlgn="auto" latinLnBrk="1" hangingPunct="1">
              <a:lnSpc>
                <a:spcPct val="100000"/>
              </a:lnSpc>
              <a:spcBef>
                <a:spcPts val="0"/>
              </a:spcBef>
              <a:spcAft>
                <a:spcPts val="0"/>
              </a:spcAft>
            </a:pPr>
            <a:r>
              <a:rPr lang="en-US" dirty="0" smtClean="0">
                <a:solidFill>
                  <a:srgbClr val="0070C0"/>
                </a:solidFill>
                <a:latin typeface="맑은 고딕"/>
                <a:ea typeface="HY견고딕" pitchFamily="18" charset="-127"/>
              </a:rPr>
              <a:t>Labor</a:t>
            </a:r>
          </a:p>
        </p:txBody>
      </p:sp>
      <p:sp>
        <p:nvSpPr>
          <p:cNvPr id="17" name="아래쪽 화살표 16"/>
          <p:cNvSpPr/>
          <p:nvPr/>
        </p:nvSpPr>
        <p:spPr>
          <a:xfrm rot="10800000">
            <a:off x="7733537" y="1587490"/>
            <a:ext cx="381003" cy="3746526"/>
          </a:xfrm>
          <a:prstGeom prst="downArrow">
            <a:avLst/>
          </a:prstGeom>
          <a:gradFill flip="none" rotWithShape="1">
            <a:gsLst>
              <a:gs pos="0">
                <a:srgbClr val="FFF200"/>
              </a:gs>
              <a:gs pos="45000">
                <a:srgbClr val="FF7A00"/>
              </a:gs>
              <a:gs pos="70000">
                <a:srgbClr val="FF0300"/>
              </a:gs>
              <a:gs pos="100000">
                <a:srgbClr val="4D0808"/>
              </a:gs>
            </a:gsLst>
            <a:lin ang="5400000" scaled="0"/>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latinLnBrk="1" hangingPunct="1">
              <a:lnSpc>
                <a:spcPct val="100000"/>
              </a:lnSpc>
              <a:spcBef>
                <a:spcPts val="0"/>
              </a:spcBef>
              <a:spcAft>
                <a:spcPts val="0"/>
              </a:spcAft>
            </a:pPr>
            <a:endParaRPr lang="en-US" b="0">
              <a:solidFill>
                <a:prstClr val="white"/>
              </a:solidFill>
            </a:endParaRPr>
          </a:p>
        </p:txBody>
      </p:sp>
      <p:sp>
        <p:nvSpPr>
          <p:cNvPr id="18" name="TextBox 17"/>
          <p:cNvSpPr txBox="1"/>
          <p:nvPr/>
        </p:nvSpPr>
        <p:spPr>
          <a:xfrm>
            <a:off x="7302519" y="5334016"/>
            <a:ext cx="1451038" cy="369332"/>
          </a:xfrm>
          <a:prstGeom prst="rect">
            <a:avLst/>
          </a:prstGeom>
          <a:noFill/>
        </p:spPr>
        <p:txBody>
          <a:bodyPr wrap="none" rtlCol="0">
            <a:spAutoFit/>
          </a:bodyPr>
          <a:lstStyle/>
          <a:p>
            <a:pPr eaLnBrk="1" fontAlgn="auto" latinLnBrk="1" hangingPunct="1">
              <a:lnSpc>
                <a:spcPct val="100000"/>
              </a:lnSpc>
              <a:spcBef>
                <a:spcPts val="0"/>
              </a:spcBef>
              <a:spcAft>
                <a:spcPts val="0"/>
              </a:spcAft>
            </a:pPr>
            <a:r>
              <a:rPr lang="en-US" dirty="0" smtClean="0">
                <a:solidFill>
                  <a:srgbClr val="FF0000"/>
                </a:solidFill>
                <a:latin typeface="맑은 고딕"/>
                <a:ea typeface="HY견고딕" pitchFamily="18" charset="-127"/>
              </a:rPr>
              <a:t>Abstraction</a:t>
            </a:r>
            <a:endParaRPr lang="en-US" dirty="0">
              <a:solidFill>
                <a:srgbClr val="FF0000"/>
              </a:solidFill>
              <a:latin typeface="맑은 고딕"/>
              <a:ea typeface="HY견고딕" pitchFamily="18" charset="-127"/>
            </a:endParaRPr>
          </a:p>
        </p:txBody>
      </p:sp>
    </p:spTree>
    <p:extLst>
      <p:ext uri="{BB962C8B-B14F-4D97-AF65-F5344CB8AC3E}">
        <p14:creationId xmlns:p14="http://schemas.microsoft.com/office/powerpoint/2010/main" val="13408820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0179" name="슬라이드 번호 개체 틀 4"/>
          <p:cNvSpPr>
            <a:spLocks noGrp="1"/>
          </p:cNvSpPr>
          <p:nvPr>
            <p:ph type="sldNum" sz="quarter" idx="11"/>
          </p:nvPr>
        </p:nvSpPr>
        <p:spPr>
          <a:noFill/>
        </p:spPr>
        <p:txBody>
          <a:bodyPr/>
          <a:lstStyle/>
          <a:p>
            <a:fld id="{1FE7B090-E1A4-448D-9288-B92408A372E3}" type="slidenum">
              <a:rPr lang="ko-KR" altLang="en-US" smtClean="0"/>
              <a:pPr/>
              <a:t>40</a:t>
            </a:fld>
            <a:endParaRPr lang="en-US" altLang="ko-KR" smtClean="0"/>
          </a:p>
        </p:txBody>
      </p:sp>
      <p:sp>
        <p:nvSpPr>
          <p:cNvPr id="1256450" name="Rectangle 2"/>
          <p:cNvSpPr>
            <a:spLocks noGrp="1" noRot="1" noChangeArrowheads="1"/>
          </p:cNvSpPr>
          <p:nvPr>
            <p:ph type="title"/>
          </p:nvPr>
        </p:nvSpPr>
        <p:spPr>
          <a:xfrm>
            <a:off x="1492250" y="474663"/>
            <a:ext cx="6411913" cy="266700"/>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Boundary Value Analysis</a:t>
            </a:r>
          </a:p>
        </p:txBody>
      </p:sp>
      <p:grpSp>
        <p:nvGrpSpPr>
          <p:cNvPr id="50181" name="Group 3"/>
          <p:cNvGrpSpPr>
            <a:grpSpLocks/>
          </p:cNvGrpSpPr>
          <p:nvPr/>
        </p:nvGrpSpPr>
        <p:grpSpPr bwMode="auto">
          <a:xfrm>
            <a:off x="1287463" y="1674813"/>
            <a:ext cx="1123950" cy="3122612"/>
            <a:chOff x="811" y="1055"/>
            <a:chExt cx="708" cy="1967"/>
          </a:xfrm>
        </p:grpSpPr>
        <p:sp>
          <p:nvSpPr>
            <p:cNvPr id="50226" name="Freeform 4"/>
            <p:cNvSpPr>
              <a:spLocks/>
            </p:cNvSpPr>
            <p:nvPr/>
          </p:nvSpPr>
          <p:spPr bwMode="auto">
            <a:xfrm>
              <a:off x="811" y="1055"/>
              <a:ext cx="526" cy="67"/>
            </a:xfrm>
            <a:custGeom>
              <a:avLst/>
              <a:gdLst>
                <a:gd name="T0" fmla="*/ 482 w 526"/>
                <a:gd name="T1" fmla="*/ 66 h 67"/>
                <a:gd name="T2" fmla="*/ 0 w 526"/>
                <a:gd name="T3" fmla="*/ 66 h 67"/>
                <a:gd name="T4" fmla="*/ 46 w 526"/>
                <a:gd name="T5" fmla="*/ 0 h 67"/>
                <a:gd name="T6" fmla="*/ 525 w 526"/>
                <a:gd name="T7" fmla="*/ 0 h 67"/>
                <a:gd name="T8" fmla="*/ 482 w 526"/>
                <a:gd name="T9" fmla="*/ 66 h 67"/>
                <a:gd name="T10" fmla="*/ 0 60000 65536"/>
                <a:gd name="T11" fmla="*/ 0 60000 65536"/>
                <a:gd name="T12" fmla="*/ 0 60000 65536"/>
                <a:gd name="T13" fmla="*/ 0 60000 65536"/>
                <a:gd name="T14" fmla="*/ 0 60000 65536"/>
                <a:gd name="T15" fmla="*/ 0 w 526"/>
                <a:gd name="T16" fmla="*/ 0 h 67"/>
                <a:gd name="T17" fmla="*/ 526 w 526"/>
                <a:gd name="T18" fmla="*/ 67 h 67"/>
              </a:gdLst>
              <a:ahLst/>
              <a:cxnLst>
                <a:cxn ang="T10">
                  <a:pos x="T0" y="T1"/>
                </a:cxn>
                <a:cxn ang="T11">
                  <a:pos x="T2" y="T3"/>
                </a:cxn>
                <a:cxn ang="T12">
                  <a:pos x="T4" y="T5"/>
                </a:cxn>
                <a:cxn ang="T13">
                  <a:pos x="T6" y="T7"/>
                </a:cxn>
                <a:cxn ang="T14">
                  <a:pos x="T8" y="T9"/>
                </a:cxn>
              </a:cxnLst>
              <a:rect l="T15" t="T16" r="T17" b="T18"/>
              <a:pathLst>
                <a:path w="526" h="67">
                  <a:moveTo>
                    <a:pt x="482" y="66"/>
                  </a:moveTo>
                  <a:lnTo>
                    <a:pt x="0" y="66"/>
                  </a:lnTo>
                  <a:lnTo>
                    <a:pt x="46" y="0"/>
                  </a:lnTo>
                  <a:lnTo>
                    <a:pt x="525" y="0"/>
                  </a:lnTo>
                  <a:lnTo>
                    <a:pt x="482" y="66"/>
                  </a:lnTo>
                </a:path>
              </a:pathLst>
            </a:custGeom>
            <a:solidFill>
              <a:srgbClr val="5F009F"/>
            </a:solidFill>
            <a:ln w="12700" cap="rnd">
              <a:solidFill>
                <a:srgbClr val="000000"/>
              </a:solidFill>
              <a:round/>
              <a:headEnd/>
              <a:tailEnd/>
            </a:ln>
          </p:spPr>
          <p:txBody>
            <a:bodyPr/>
            <a:lstStyle/>
            <a:p>
              <a:endParaRPr lang="ko-KR" altLang="en-US">
                <a:ea typeface="굴림" pitchFamily="50" charset="-127"/>
              </a:endParaRPr>
            </a:p>
          </p:txBody>
        </p:sp>
        <p:sp>
          <p:nvSpPr>
            <p:cNvPr id="50227" name="Freeform 5"/>
            <p:cNvSpPr>
              <a:spLocks/>
            </p:cNvSpPr>
            <p:nvPr/>
          </p:nvSpPr>
          <p:spPr bwMode="auto">
            <a:xfrm>
              <a:off x="1293" y="1055"/>
              <a:ext cx="225" cy="1010"/>
            </a:xfrm>
            <a:custGeom>
              <a:avLst/>
              <a:gdLst>
                <a:gd name="T0" fmla="*/ 43 w 225"/>
                <a:gd name="T1" fmla="*/ 0 h 1010"/>
                <a:gd name="T2" fmla="*/ 0 w 225"/>
                <a:gd name="T3" fmla="*/ 66 h 1010"/>
                <a:gd name="T4" fmla="*/ 186 w 225"/>
                <a:gd name="T5" fmla="*/ 1009 h 1010"/>
                <a:gd name="T6" fmla="*/ 224 w 225"/>
                <a:gd name="T7" fmla="*/ 957 h 1010"/>
                <a:gd name="T8" fmla="*/ 43 w 225"/>
                <a:gd name="T9" fmla="*/ 0 h 1010"/>
                <a:gd name="T10" fmla="*/ 0 60000 65536"/>
                <a:gd name="T11" fmla="*/ 0 60000 65536"/>
                <a:gd name="T12" fmla="*/ 0 60000 65536"/>
                <a:gd name="T13" fmla="*/ 0 60000 65536"/>
                <a:gd name="T14" fmla="*/ 0 60000 65536"/>
                <a:gd name="T15" fmla="*/ 0 w 225"/>
                <a:gd name="T16" fmla="*/ 0 h 1010"/>
                <a:gd name="T17" fmla="*/ 225 w 225"/>
                <a:gd name="T18" fmla="*/ 1010 h 1010"/>
              </a:gdLst>
              <a:ahLst/>
              <a:cxnLst>
                <a:cxn ang="T10">
                  <a:pos x="T0" y="T1"/>
                </a:cxn>
                <a:cxn ang="T11">
                  <a:pos x="T2" y="T3"/>
                </a:cxn>
                <a:cxn ang="T12">
                  <a:pos x="T4" y="T5"/>
                </a:cxn>
                <a:cxn ang="T13">
                  <a:pos x="T6" y="T7"/>
                </a:cxn>
                <a:cxn ang="T14">
                  <a:pos x="T8" y="T9"/>
                </a:cxn>
              </a:cxnLst>
              <a:rect l="T15" t="T16" r="T17" b="T18"/>
              <a:pathLst>
                <a:path w="225" h="1010">
                  <a:moveTo>
                    <a:pt x="43" y="0"/>
                  </a:moveTo>
                  <a:lnTo>
                    <a:pt x="0" y="66"/>
                  </a:lnTo>
                  <a:lnTo>
                    <a:pt x="186" y="1009"/>
                  </a:lnTo>
                  <a:lnTo>
                    <a:pt x="224" y="957"/>
                  </a:lnTo>
                  <a:lnTo>
                    <a:pt x="43" y="0"/>
                  </a:lnTo>
                </a:path>
              </a:pathLst>
            </a:custGeom>
            <a:solidFill>
              <a:srgbClr val="9F3FDF"/>
            </a:solidFill>
            <a:ln w="12700" cap="rnd">
              <a:solidFill>
                <a:srgbClr val="000000"/>
              </a:solidFill>
              <a:round/>
              <a:headEnd/>
              <a:tailEnd/>
            </a:ln>
          </p:spPr>
          <p:txBody>
            <a:bodyPr/>
            <a:lstStyle/>
            <a:p>
              <a:endParaRPr lang="ko-KR" altLang="en-US">
                <a:ea typeface="굴림" pitchFamily="50" charset="-127"/>
              </a:endParaRPr>
            </a:p>
          </p:txBody>
        </p:sp>
        <p:sp>
          <p:nvSpPr>
            <p:cNvPr id="50228" name="Freeform 6"/>
            <p:cNvSpPr>
              <a:spLocks/>
            </p:cNvSpPr>
            <p:nvPr/>
          </p:nvSpPr>
          <p:spPr bwMode="auto">
            <a:xfrm>
              <a:off x="1298" y="2010"/>
              <a:ext cx="221" cy="1012"/>
            </a:xfrm>
            <a:custGeom>
              <a:avLst/>
              <a:gdLst>
                <a:gd name="T0" fmla="*/ 220 w 221"/>
                <a:gd name="T1" fmla="*/ 0 h 1012"/>
                <a:gd name="T2" fmla="*/ 181 w 221"/>
                <a:gd name="T3" fmla="*/ 53 h 1012"/>
                <a:gd name="T4" fmla="*/ 0 w 221"/>
                <a:gd name="T5" fmla="*/ 1011 h 1012"/>
                <a:gd name="T6" fmla="*/ 42 w 221"/>
                <a:gd name="T7" fmla="*/ 949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9"/>
                  </a:lnTo>
                  <a:lnTo>
                    <a:pt x="220" y="0"/>
                  </a:lnTo>
                </a:path>
              </a:pathLst>
            </a:custGeom>
            <a:solidFill>
              <a:srgbClr val="DF9FFF"/>
            </a:solidFill>
            <a:ln w="12700" cap="rnd">
              <a:solidFill>
                <a:srgbClr val="000000"/>
              </a:solidFill>
              <a:round/>
              <a:headEnd/>
              <a:tailEnd/>
            </a:ln>
          </p:spPr>
          <p:txBody>
            <a:bodyPr/>
            <a:lstStyle/>
            <a:p>
              <a:endParaRPr lang="ko-KR" altLang="en-US">
                <a:ea typeface="굴림" pitchFamily="50" charset="-127"/>
              </a:endParaRPr>
            </a:p>
          </p:txBody>
        </p:sp>
        <p:sp>
          <p:nvSpPr>
            <p:cNvPr id="50229" name="Freeform 7"/>
            <p:cNvSpPr>
              <a:spLocks/>
            </p:cNvSpPr>
            <p:nvPr/>
          </p:nvSpPr>
          <p:spPr bwMode="auto">
            <a:xfrm>
              <a:off x="811" y="1121"/>
              <a:ext cx="669" cy="1901"/>
            </a:xfrm>
            <a:custGeom>
              <a:avLst/>
              <a:gdLst>
                <a:gd name="T0" fmla="*/ 482 w 669"/>
                <a:gd name="T1" fmla="*/ 0 h 1901"/>
                <a:gd name="T2" fmla="*/ 0 w 669"/>
                <a:gd name="T3" fmla="*/ 0 h 1901"/>
                <a:gd name="T4" fmla="*/ 0 w 669"/>
                <a:gd name="T5" fmla="*/ 1900 h 1901"/>
                <a:gd name="T6" fmla="*/ 487 w 669"/>
                <a:gd name="T7" fmla="*/ 1900 h 1901"/>
                <a:gd name="T8" fmla="*/ 668 w 669"/>
                <a:gd name="T9" fmla="*/ 942 h 1901"/>
                <a:gd name="T10" fmla="*/ 482 w 669"/>
                <a:gd name="T11" fmla="*/ 0 h 1901"/>
                <a:gd name="T12" fmla="*/ 0 60000 65536"/>
                <a:gd name="T13" fmla="*/ 0 60000 65536"/>
                <a:gd name="T14" fmla="*/ 0 60000 65536"/>
                <a:gd name="T15" fmla="*/ 0 60000 65536"/>
                <a:gd name="T16" fmla="*/ 0 60000 65536"/>
                <a:gd name="T17" fmla="*/ 0 60000 65536"/>
                <a:gd name="T18" fmla="*/ 0 w 669"/>
                <a:gd name="T19" fmla="*/ 0 h 1901"/>
                <a:gd name="T20" fmla="*/ 669 w 669"/>
                <a:gd name="T21" fmla="*/ 1901 h 1901"/>
              </a:gdLst>
              <a:ahLst/>
              <a:cxnLst>
                <a:cxn ang="T12">
                  <a:pos x="T0" y="T1"/>
                </a:cxn>
                <a:cxn ang="T13">
                  <a:pos x="T2" y="T3"/>
                </a:cxn>
                <a:cxn ang="T14">
                  <a:pos x="T4" y="T5"/>
                </a:cxn>
                <a:cxn ang="T15">
                  <a:pos x="T6" y="T7"/>
                </a:cxn>
                <a:cxn ang="T16">
                  <a:pos x="T8" y="T9"/>
                </a:cxn>
                <a:cxn ang="T17">
                  <a:pos x="T10" y="T11"/>
                </a:cxn>
              </a:cxnLst>
              <a:rect l="T18" t="T19" r="T20" b="T21"/>
              <a:pathLst>
                <a:path w="669" h="1901">
                  <a:moveTo>
                    <a:pt x="482" y="0"/>
                  </a:moveTo>
                  <a:lnTo>
                    <a:pt x="0" y="0"/>
                  </a:lnTo>
                  <a:lnTo>
                    <a:pt x="0" y="1900"/>
                  </a:lnTo>
                  <a:lnTo>
                    <a:pt x="487" y="1900"/>
                  </a:lnTo>
                  <a:lnTo>
                    <a:pt x="668" y="942"/>
                  </a:lnTo>
                  <a:lnTo>
                    <a:pt x="482" y="0"/>
                  </a:lnTo>
                </a:path>
              </a:pathLst>
            </a:custGeom>
            <a:solidFill>
              <a:srgbClr val="7F00DF"/>
            </a:solidFill>
            <a:ln w="12700" cap="rnd">
              <a:solidFill>
                <a:srgbClr val="000000"/>
              </a:solidFill>
              <a:round/>
              <a:headEnd/>
              <a:tailEnd/>
            </a:ln>
          </p:spPr>
          <p:txBody>
            <a:bodyPr/>
            <a:lstStyle/>
            <a:p>
              <a:endParaRPr lang="ko-KR" altLang="en-US">
                <a:ea typeface="굴림" pitchFamily="50" charset="-127"/>
              </a:endParaRPr>
            </a:p>
          </p:txBody>
        </p:sp>
      </p:grpSp>
      <p:grpSp>
        <p:nvGrpSpPr>
          <p:cNvPr id="50182" name="Group 8"/>
          <p:cNvGrpSpPr>
            <a:grpSpLocks/>
          </p:cNvGrpSpPr>
          <p:nvPr/>
        </p:nvGrpSpPr>
        <p:grpSpPr bwMode="auto">
          <a:xfrm>
            <a:off x="3073400" y="1674813"/>
            <a:ext cx="1123950" cy="3122612"/>
            <a:chOff x="1936" y="1055"/>
            <a:chExt cx="708" cy="1967"/>
          </a:xfrm>
        </p:grpSpPr>
        <p:sp>
          <p:nvSpPr>
            <p:cNvPr id="50222" name="Freeform 9"/>
            <p:cNvSpPr>
              <a:spLocks/>
            </p:cNvSpPr>
            <p:nvPr/>
          </p:nvSpPr>
          <p:spPr bwMode="auto">
            <a:xfrm>
              <a:off x="1936" y="1055"/>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50223" name="Freeform 10"/>
            <p:cNvSpPr>
              <a:spLocks/>
            </p:cNvSpPr>
            <p:nvPr/>
          </p:nvSpPr>
          <p:spPr bwMode="auto">
            <a:xfrm>
              <a:off x="2418" y="1055"/>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50224" name="Freeform 11"/>
            <p:cNvSpPr>
              <a:spLocks/>
            </p:cNvSpPr>
            <p:nvPr/>
          </p:nvSpPr>
          <p:spPr bwMode="auto">
            <a:xfrm>
              <a:off x="2423" y="2010"/>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50225" name="Freeform 12"/>
            <p:cNvSpPr>
              <a:spLocks/>
            </p:cNvSpPr>
            <p:nvPr/>
          </p:nvSpPr>
          <p:spPr bwMode="auto">
            <a:xfrm>
              <a:off x="1936" y="1121"/>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grpSp>
        <p:nvGrpSpPr>
          <p:cNvPr id="50183" name="Group 13"/>
          <p:cNvGrpSpPr>
            <a:grpSpLocks/>
          </p:cNvGrpSpPr>
          <p:nvPr/>
        </p:nvGrpSpPr>
        <p:grpSpPr bwMode="auto">
          <a:xfrm>
            <a:off x="2163763" y="1674813"/>
            <a:ext cx="1123950" cy="3122612"/>
            <a:chOff x="1363" y="1055"/>
            <a:chExt cx="708" cy="1967"/>
          </a:xfrm>
        </p:grpSpPr>
        <p:sp>
          <p:nvSpPr>
            <p:cNvPr id="50218" name="Freeform 14"/>
            <p:cNvSpPr>
              <a:spLocks/>
            </p:cNvSpPr>
            <p:nvPr/>
          </p:nvSpPr>
          <p:spPr bwMode="auto">
            <a:xfrm>
              <a:off x="1363" y="1055"/>
              <a:ext cx="526" cy="67"/>
            </a:xfrm>
            <a:custGeom>
              <a:avLst/>
              <a:gdLst>
                <a:gd name="T0" fmla="*/ 482 w 526"/>
                <a:gd name="T1" fmla="*/ 66 h 67"/>
                <a:gd name="T2" fmla="*/ 0 w 526"/>
                <a:gd name="T3" fmla="*/ 66 h 67"/>
                <a:gd name="T4" fmla="*/ 46 w 526"/>
                <a:gd name="T5" fmla="*/ 0 h 67"/>
                <a:gd name="T6" fmla="*/ 525 w 526"/>
                <a:gd name="T7" fmla="*/ 0 h 67"/>
                <a:gd name="T8" fmla="*/ 482 w 526"/>
                <a:gd name="T9" fmla="*/ 66 h 67"/>
                <a:gd name="T10" fmla="*/ 0 60000 65536"/>
                <a:gd name="T11" fmla="*/ 0 60000 65536"/>
                <a:gd name="T12" fmla="*/ 0 60000 65536"/>
                <a:gd name="T13" fmla="*/ 0 60000 65536"/>
                <a:gd name="T14" fmla="*/ 0 60000 65536"/>
                <a:gd name="T15" fmla="*/ 0 w 526"/>
                <a:gd name="T16" fmla="*/ 0 h 67"/>
                <a:gd name="T17" fmla="*/ 526 w 526"/>
                <a:gd name="T18" fmla="*/ 67 h 67"/>
              </a:gdLst>
              <a:ahLst/>
              <a:cxnLst>
                <a:cxn ang="T10">
                  <a:pos x="T0" y="T1"/>
                </a:cxn>
                <a:cxn ang="T11">
                  <a:pos x="T2" y="T3"/>
                </a:cxn>
                <a:cxn ang="T12">
                  <a:pos x="T4" y="T5"/>
                </a:cxn>
                <a:cxn ang="T13">
                  <a:pos x="T6" y="T7"/>
                </a:cxn>
                <a:cxn ang="T14">
                  <a:pos x="T8" y="T9"/>
                </a:cxn>
              </a:cxnLst>
              <a:rect l="T15" t="T16" r="T17" b="T18"/>
              <a:pathLst>
                <a:path w="526" h="67">
                  <a:moveTo>
                    <a:pt x="482" y="66"/>
                  </a:moveTo>
                  <a:lnTo>
                    <a:pt x="0" y="66"/>
                  </a:lnTo>
                  <a:lnTo>
                    <a:pt x="46" y="0"/>
                  </a:lnTo>
                  <a:lnTo>
                    <a:pt x="525" y="0"/>
                  </a:lnTo>
                  <a:lnTo>
                    <a:pt x="482" y="66"/>
                  </a:lnTo>
                </a:path>
              </a:pathLst>
            </a:custGeom>
            <a:solidFill>
              <a:srgbClr val="BF3F00"/>
            </a:solidFill>
            <a:ln w="12700" cap="rnd">
              <a:solidFill>
                <a:srgbClr val="000000"/>
              </a:solidFill>
              <a:round/>
              <a:headEnd/>
              <a:tailEnd/>
            </a:ln>
          </p:spPr>
          <p:txBody>
            <a:bodyPr/>
            <a:lstStyle/>
            <a:p>
              <a:endParaRPr lang="ko-KR" altLang="en-US">
                <a:ea typeface="굴림" pitchFamily="50" charset="-127"/>
              </a:endParaRPr>
            </a:p>
          </p:txBody>
        </p:sp>
        <p:sp>
          <p:nvSpPr>
            <p:cNvPr id="50219" name="Freeform 15"/>
            <p:cNvSpPr>
              <a:spLocks/>
            </p:cNvSpPr>
            <p:nvPr/>
          </p:nvSpPr>
          <p:spPr bwMode="auto">
            <a:xfrm>
              <a:off x="1845" y="1055"/>
              <a:ext cx="225" cy="1010"/>
            </a:xfrm>
            <a:custGeom>
              <a:avLst/>
              <a:gdLst>
                <a:gd name="T0" fmla="*/ 43 w 225"/>
                <a:gd name="T1" fmla="*/ 0 h 1010"/>
                <a:gd name="T2" fmla="*/ 0 w 225"/>
                <a:gd name="T3" fmla="*/ 66 h 1010"/>
                <a:gd name="T4" fmla="*/ 186 w 225"/>
                <a:gd name="T5" fmla="*/ 1009 h 1010"/>
                <a:gd name="T6" fmla="*/ 224 w 225"/>
                <a:gd name="T7" fmla="*/ 957 h 1010"/>
                <a:gd name="T8" fmla="*/ 43 w 225"/>
                <a:gd name="T9" fmla="*/ 0 h 1010"/>
                <a:gd name="T10" fmla="*/ 0 60000 65536"/>
                <a:gd name="T11" fmla="*/ 0 60000 65536"/>
                <a:gd name="T12" fmla="*/ 0 60000 65536"/>
                <a:gd name="T13" fmla="*/ 0 60000 65536"/>
                <a:gd name="T14" fmla="*/ 0 60000 65536"/>
                <a:gd name="T15" fmla="*/ 0 w 225"/>
                <a:gd name="T16" fmla="*/ 0 h 1010"/>
                <a:gd name="T17" fmla="*/ 225 w 225"/>
                <a:gd name="T18" fmla="*/ 1010 h 1010"/>
              </a:gdLst>
              <a:ahLst/>
              <a:cxnLst>
                <a:cxn ang="T10">
                  <a:pos x="T0" y="T1"/>
                </a:cxn>
                <a:cxn ang="T11">
                  <a:pos x="T2" y="T3"/>
                </a:cxn>
                <a:cxn ang="T12">
                  <a:pos x="T4" y="T5"/>
                </a:cxn>
                <a:cxn ang="T13">
                  <a:pos x="T6" y="T7"/>
                </a:cxn>
                <a:cxn ang="T14">
                  <a:pos x="T8" y="T9"/>
                </a:cxn>
              </a:cxnLst>
              <a:rect l="T15" t="T16" r="T17" b="T18"/>
              <a:pathLst>
                <a:path w="225" h="1010">
                  <a:moveTo>
                    <a:pt x="43" y="0"/>
                  </a:moveTo>
                  <a:lnTo>
                    <a:pt x="0" y="66"/>
                  </a:lnTo>
                  <a:lnTo>
                    <a:pt x="186" y="1009"/>
                  </a:lnTo>
                  <a:lnTo>
                    <a:pt x="224" y="957"/>
                  </a:lnTo>
                  <a:lnTo>
                    <a:pt x="43" y="0"/>
                  </a:lnTo>
                </a:path>
              </a:pathLst>
            </a:custGeom>
            <a:solidFill>
              <a:srgbClr val="FF5F1F"/>
            </a:solidFill>
            <a:ln w="12700" cap="rnd">
              <a:solidFill>
                <a:srgbClr val="000000"/>
              </a:solidFill>
              <a:round/>
              <a:headEnd/>
              <a:tailEnd/>
            </a:ln>
          </p:spPr>
          <p:txBody>
            <a:bodyPr/>
            <a:lstStyle/>
            <a:p>
              <a:endParaRPr lang="ko-KR" altLang="en-US">
                <a:ea typeface="굴림" pitchFamily="50" charset="-127"/>
              </a:endParaRPr>
            </a:p>
          </p:txBody>
        </p:sp>
        <p:sp>
          <p:nvSpPr>
            <p:cNvPr id="50220" name="Freeform 16"/>
            <p:cNvSpPr>
              <a:spLocks/>
            </p:cNvSpPr>
            <p:nvPr/>
          </p:nvSpPr>
          <p:spPr bwMode="auto">
            <a:xfrm>
              <a:off x="1850" y="2010"/>
              <a:ext cx="221" cy="1012"/>
            </a:xfrm>
            <a:custGeom>
              <a:avLst/>
              <a:gdLst>
                <a:gd name="T0" fmla="*/ 220 w 221"/>
                <a:gd name="T1" fmla="*/ 0 h 1012"/>
                <a:gd name="T2" fmla="*/ 181 w 221"/>
                <a:gd name="T3" fmla="*/ 53 h 1012"/>
                <a:gd name="T4" fmla="*/ 0 w 221"/>
                <a:gd name="T5" fmla="*/ 1011 h 1012"/>
                <a:gd name="T6" fmla="*/ 42 w 221"/>
                <a:gd name="T7" fmla="*/ 949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9"/>
                  </a:lnTo>
                  <a:lnTo>
                    <a:pt x="220" y="0"/>
                  </a:lnTo>
                </a:path>
              </a:pathLst>
            </a:custGeom>
            <a:solidFill>
              <a:srgbClr val="FF7F3F"/>
            </a:solidFill>
            <a:ln w="12700" cap="rnd">
              <a:solidFill>
                <a:srgbClr val="000000"/>
              </a:solidFill>
              <a:round/>
              <a:headEnd/>
              <a:tailEnd/>
            </a:ln>
          </p:spPr>
          <p:txBody>
            <a:bodyPr/>
            <a:lstStyle/>
            <a:p>
              <a:endParaRPr lang="ko-KR" altLang="en-US">
                <a:ea typeface="굴림" pitchFamily="50" charset="-127"/>
              </a:endParaRPr>
            </a:p>
          </p:txBody>
        </p:sp>
        <p:sp>
          <p:nvSpPr>
            <p:cNvPr id="50221" name="Freeform 17"/>
            <p:cNvSpPr>
              <a:spLocks/>
            </p:cNvSpPr>
            <p:nvPr/>
          </p:nvSpPr>
          <p:spPr bwMode="auto">
            <a:xfrm>
              <a:off x="1363" y="1121"/>
              <a:ext cx="669" cy="1901"/>
            </a:xfrm>
            <a:custGeom>
              <a:avLst/>
              <a:gdLst>
                <a:gd name="T0" fmla="*/ 482 w 669"/>
                <a:gd name="T1" fmla="*/ 0 h 1901"/>
                <a:gd name="T2" fmla="*/ 0 w 669"/>
                <a:gd name="T3" fmla="*/ 0 h 1901"/>
                <a:gd name="T4" fmla="*/ 181 w 669"/>
                <a:gd name="T5" fmla="*/ 948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8"/>
                  </a:lnTo>
                  <a:lnTo>
                    <a:pt x="0" y="1900"/>
                  </a:lnTo>
                  <a:lnTo>
                    <a:pt x="487" y="1900"/>
                  </a:lnTo>
                  <a:lnTo>
                    <a:pt x="668" y="942"/>
                  </a:lnTo>
                  <a:lnTo>
                    <a:pt x="482" y="0"/>
                  </a:lnTo>
                </a:path>
              </a:pathLst>
            </a:custGeom>
            <a:solidFill>
              <a:srgbClr val="FF5F00"/>
            </a:solidFill>
            <a:ln w="12700" cap="rnd">
              <a:solidFill>
                <a:srgbClr val="000000"/>
              </a:solidFill>
              <a:round/>
              <a:headEnd/>
              <a:tailEnd/>
            </a:ln>
          </p:spPr>
          <p:txBody>
            <a:bodyPr/>
            <a:lstStyle/>
            <a:p>
              <a:endParaRPr lang="ko-KR" altLang="en-US">
                <a:ea typeface="굴림" pitchFamily="50" charset="-127"/>
              </a:endParaRPr>
            </a:p>
          </p:txBody>
        </p:sp>
      </p:grpSp>
      <p:grpSp>
        <p:nvGrpSpPr>
          <p:cNvPr id="50184" name="Group 18"/>
          <p:cNvGrpSpPr>
            <a:grpSpLocks/>
          </p:cNvGrpSpPr>
          <p:nvPr/>
        </p:nvGrpSpPr>
        <p:grpSpPr bwMode="auto">
          <a:xfrm>
            <a:off x="4013200" y="1674813"/>
            <a:ext cx="1123950" cy="3122612"/>
            <a:chOff x="2528" y="1055"/>
            <a:chExt cx="708" cy="1967"/>
          </a:xfrm>
        </p:grpSpPr>
        <p:sp>
          <p:nvSpPr>
            <p:cNvPr id="50214" name="Freeform 19"/>
            <p:cNvSpPr>
              <a:spLocks/>
            </p:cNvSpPr>
            <p:nvPr/>
          </p:nvSpPr>
          <p:spPr bwMode="auto">
            <a:xfrm>
              <a:off x="2528" y="1055"/>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50215" name="Freeform 20"/>
            <p:cNvSpPr>
              <a:spLocks/>
            </p:cNvSpPr>
            <p:nvPr/>
          </p:nvSpPr>
          <p:spPr bwMode="auto">
            <a:xfrm>
              <a:off x="3010" y="1055"/>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50216" name="Freeform 21"/>
            <p:cNvSpPr>
              <a:spLocks/>
            </p:cNvSpPr>
            <p:nvPr/>
          </p:nvSpPr>
          <p:spPr bwMode="auto">
            <a:xfrm>
              <a:off x="3015" y="2010"/>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50217" name="Freeform 22"/>
            <p:cNvSpPr>
              <a:spLocks/>
            </p:cNvSpPr>
            <p:nvPr/>
          </p:nvSpPr>
          <p:spPr bwMode="auto">
            <a:xfrm>
              <a:off x="2528" y="1121"/>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grpSp>
        <p:nvGrpSpPr>
          <p:cNvPr id="50185" name="Group 23"/>
          <p:cNvGrpSpPr>
            <a:grpSpLocks/>
          </p:cNvGrpSpPr>
          <p:nvPr/>
        </p:nvGrpSpPr>
        <p:grpSpPr bwMode="auto">
          <a:xfrm>
            <a:off x="4953000" y="1674813"/>
            <a:ext cx="1123950" cy="3122612"/>
            <a:chOff x="3120" y="1055"/>
            <a:chExt cx="708" cy="1967"/>
          </a:xfrm>
        </p:grpSpPr>
        <p:sp>
          <p:nvSpPr>
            <p:cNvPr id="50210" name="Freeform 24"/>
            <p:cNvSpPr>
              <a:spLocks/>
            </p:cNvSpPr>
            <p:nvPr/>
          </p:nvSpPr>
          <p:spPr bwMode="auto">
            <a:xfrm>
              <a:off x="3120" y="1055"/>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50211" name="Freeform 25"/>
            <p:cNvSpPr>
              <a:spLocks/>
            </p:cNvSpPr>
            <p:nvPr/>
          </p:nvSpPr>
          <p:spPr bwMode="auto">
            <a:xfrm>
              <a:off x="3602" y="1055"/>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50212" name="Freeform 26"/>
            <p:cNvSpPr>
              <a:spLocks/>
            </p:cNvSpPr>
            <p:nvPr/>
          </p:nvSpPr>
          <p:spPr bwMode="auto">
            <a:xfrm>
              <a:off x="3607" y="2010"/>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50213" name="Freeform 27"/>
            <p:cNvSpPr>
              <a:spLocks/>
            </p:cNvSpPr>
            <p:nvPr/>
          </p:nvSpPr>
          <p:spPr bwMode="auto">
            <a:xfrm>
              <a:off x="3120" y="1121"/>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grpSp>
        <p:nvGrpSpPr>
          <p:cNvPr id="50186" name="Group 28"/>
          <p:cNvGrpSpPr>
            <a:grpSpLocks/>
          </p:cNvGrpSpPr>
          <p:nvPr/>
        </p:nvGrpSpPr>
        <p:grpSpPr bwMode="auto">
          <a:xfrm>
            <a:off x="5892800" y="1674813"/>
            <a:ext cx="1123950" cy="3122612"/>
            <a:chOff x="3712" y="1055"/>
            <a:chExt cx="708" cy="1967"/>
          </a:xfrm>
        </p:grpSpPr>
        <p:sp>
          <p:nvSpPr>
            <p:cNvPr id="50206" name="Freeform 29"/>
            <p:cNvSpPr>
              <a:spLocks/>
            </p:cNvSpPr>
            <p:nvPr/>
          </p:nvSpPr>
          <p:spPr bwMode="auto">
            <a:xfrm>
              <a:off x="3712" y="1055"/>
              <a:ext cx="527" cy="67"/>
            </a:xfrm>
            <a:custGeom>
              <a:avLst/>
              <a:gdLst>
                <a:gd name="T0" fmla="*/ 482 w 527"/>
                <a:gd name="T1" fmla="*/ 66 h 67"/>
                <a:gd name="T2" fmla="*/ 0 w 527"/>
                <a:gd name="T3" fmla="*/ 66 h 67"/>
                <a:gd name="T4" fmla="*/ 46 w 527"/>
                <a:gd name="T5" fmla="*/ 0 h 67"/>
                <a:gd name="T6" fmla="*/ 526 w 527"/>
                <a:gd name="T7" fmla="*/ 0 h 67"/>
                <a:gd name="T8" fmla="*/ 482 w 527"/>
                <a:gd name="T9" fmla="*/ 66 h 67"/>
                <a:gd name="T10" fmla="*/ 0 60000 65536"/>
                <a:gd name="T11" fmla="*/ 0 60000 65536"/>
                <a:gd name="T12" fmla="*/ 0 60000 65536"/>
                <a:gd name="T13" fmla="*/ 0 60000 65536"/>
                <a:gd name="T14" fmla="*/ 0 60000 65536"/>
                <a:gd name="T15" fmla="*/ 0 w 527"/>
                <a:gd name="T16" fmla="*/ 0 h 67"/>
                <a:gd name="T17" fmla="*/ 527 w 527"/>
                <a:gd name="T18" fmla="*/ 67 h 67"/>
              </a:gdLst>
              <a:ahLst/>
              <a:cxnLst>
                <a:cxn ang="T10">
                  <a:pos x="T0" y="T1"/>
                </a:cxn>
                <a:cxn ang="T11">
                  <a:pos x="T2" y="T3"/>
                </a:cxn>
                <a:cxn ang="T12">
                  <a:pos x="T4" y="T5"/>
                </a:cxn>
                <a:cxn ang="T13">
                  <a:pos x="T6" y="T7"/>
                </a:cxn>
                <a:cxn ang="T14">
                  <a:pos x="T8" y="T9"/>
                </a:cxn>
              </a:cxnLst>
              <a:rect l="T15" t="T16" r="T17" b="T18"/>
              <a:pathLst>
                <a:path w="527" h="67">
                  <a:moveTo>
                    <a:pt x="482" y="66"/>
                  </a:moveTo>
                  <a:lnTo>
                    <a:pt x="0" y="66"/>
                  </a:lnTo>
                  <a:lnTo>
                    <a:pt x="46" y="0"/>
                  </a:lnTo>
                  <a:lnTo>
                    <a:pt x="526" y="0"/>
                  </a:lnTo>
                  <a:lnTo>
                    <a:pt x="482" y="66"/>
                  </a:lnTo>
                </a:path>
              </a:pathLst>
            </a:custGeom>
            <a:solidFill>
              <a:srgbClr val="800000"/>
            </a:solidFill>
            <a:ln w="12700" cap="rnd">
              <a:solidFill>
                <a:srgbClr val="000000"/>
              </a:solidFill>
              <a:round/>
              <a:headEnd/>
              <a:tailEnd/>
            </a:ln>
          </p:spPr>
          <p:txBody>
            <a:bodyPr/>
            <a:lstStyle/>
            <a:p>
              <a:endParaRPr lang="ko-KR" altLang="en-US">
                <a:ea typeface="굴림" pitchFamily="50" charset="-127"/>
              </a:endParaRPr>
            </a:p>
          </p:txBody>
        </p:sp>
        <p:sp>
          <p:nvSpPr>
            <p:cNvPr id="50207" name="Freeform 30"/>
            <p:cNvSpPr>
              <a:spLocks/>
            </p:cNvSpPr>
            <p:nvPr/>
          </p:nvSpPr>
          <p:spPr bwMode="auto">
            <a:xfrm>
              <a:off x="4194" y="1055"/>
              <a:ext cx="225" cy="1009"/>
            </a:xfrm>
            <a:custGeom>
              <a:avLst/>
              <a:gdLst>
                <a:gd name="T0" fmla="*/ 44 w 225"/>
                <a:gd name="T1" fmla="*/ 0 h 1009"/>
                <a:gd name="T2" fmla="*/ 0 w 225"/>
                <a:gd name="T3" fmla="*/ 66 h 1009"/>
                <a:gd name="T4" fmla="*/ 186 w 225"/>
                <a:gd name="T5" fmla="*/ 1008 h 1009"/>
                <a:gd name="T6" fmla="*/ 224 w 225"/>
                <a:gd name="T7" fmla="*/ 956 h 1009"/>
                <a:gd name="T8" fmla="*/ 44 w 225"/>
                <a:gd name="T9" fmla="*/ 0 h 1009"/>
                <a:gd name="T10" fmla="*/ 0 60000 65536"/>
                <a:gd name="T11" fmla="*/ 0 60000 65536"/>
                <a:gd name="T12" fmla="*/ 0 60000 65536"/>
                <a:gd name="T13" fmla="*/ 0 60000 65536"/>
                <a:gd name="T14" fmla="*/ 0 60000 65536"/>
                <a:gd name="T15" fmla="*/ 0 w 225"/>
                <a:gd name="T16" fmla="*/ 0 h 1009"/>
                <a:gd name="T17" fmla="*/ 225 w 225"/>
                <a:gd name="T18" fmla="*/ 1009 h 1009"/>
              </a:gdLst>
              <a:ahLst/>
              <a:cxnLst>
                <a:cxn ang="T10">
                  <a:pos x="T0" y="T1"/>
                </a:cxn>
                <a:cxn ang="T11">
                  <a:pos x="T2" y="T3"/>
                </a:cxn>
                <a:cxn ang="T12">
                  <a:pos x="T4" y="T5"/>
                </a:cxn>
                <a:cxn ang="T13">
                  <a:pos x="T6" y="T7"/>
                </a:cxn>
                <a:cxn ang="T14">
                  <a:pos x="T8" y="T9"/>
                </a:cxn>
              </a:cxnLst>
              <a:rect l="T15" t="T16" r="T17" b="T18"/>
              <a:pathLst>
                <a:path w="225" h="1009">
                  <a:moveTo>
                    <a:pt x="44" y="0"/>
                  </a:moveTo>
                  <a:lnTo>
                    <a:pt x="0" y="66"/>
                  </a:lnTo>
                  <a:lnTo>
                    <a:pt x="186" y="1008"/>
                  </a:lnTo>
                  <a:lnTo>
                    <a:pt x="224" y="956"/>
                  </a:lnTo>
                  <a:lnTo>
                    <a:pt x="44" y="0"/>
                  </a:lnTo>
                </a:path>
              </a:pathLst>
            </a:custGeom>
            <a:solidFill>
              <a:srgbClr val="FF5F7F"/>
            </a:solidFill>
            <a:ln w="12700" cap="rnd">
              <a:solidFill>
                <a:srgbClr val="000000"/>
              </a:solidFill>
              <a:round/>
              <a:headEnd/>
              <a:tailEnd/>
            </a:ln>
          </p:spPr>
          <p:txBody>
            <a:bodyPr/>
            <a:lstStyle/>
            <a:p>
              <a:endParaRPr lang="ko-KR" altLang="en-US">
                <a:ea typeface="굴림" pitchFamily="50" charset="-127"/>
              </a:endParaRPr>
            </a:p>
          </p:txBody>
        </p:sp>
        <p:sp>
          <p:nvSpPr>
            <p:cNvPr id="50208" name="Freeform 31"/>
            <p:cNvSpPr>
              <a:spLocks/>
            </p:cNvSpPr>
            <p:nvPr/>
          </p:nvSpPr>
          <p:spPr bwMode="auto">
            <a:xfrm>
              <a:off x="4199" y="2010"/>
              <a:ext cx="221" cy="1012"/>
            </a:xfrm>
            <a:custGeom>
              <a:avLst/>
              <a:gdLst>
                <a:gd name="T0" fmla="*/ 220 w 221"/>
                <a:gd name="T1" fmla="*/ 0 h 1012"/>
                <a:gd name="T2" fmla="*/ 181 w 221"/>
                <a:gd name="T3" fmla="*/ 53 h 1012"/>
                <a:gd name="T4" fmla="*/ 0 w 221"/>
                <a:gd name="T5" fmla="*/ 1011 h 1012"/>
                <a:gd name="T6" fmla="*/ 42 w 221"/>
                <a:gd name="T7" fmla="*/ 948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8"/>
                  </a:lnTo>
                  <a:lnTo>
                    <a:pt x="220" y="0"/>
                  </a:lnTo>
                </a:path>
              </a:pathLst>
            </a:custGeom>
            <a:solidFill>
              <a:srgbClr val="FF7F9F"/>
            </a:solidFill>
            <a:ln w="12700" cap="rnd">
              <a:solidFill>
                <a:srgbClr val="000000"/>
              </a:solidFill>
              <a:round/>
              <a:headEnd/>
              <a:tailEnd/>
            </a:ln>
          </p:spPr>
          <p:txBody>
            <a:bodyPr/>
            <a:lstStyle/>
            <a:p>
              <a:endParaRPr lang="ko-KR" altLang="en-US">
                <a:ea typeface="굴림" pitchFamily="50" charset="-127"/>
              </a:endParaRPr>
            </a:p>
          </p:txBody>
        </p:sp>
        <p:sp>
          <p:nvSpPr>
            <p:cNvPr id="50209" name="Freeform 32"/>
            <p:cNvSpPr>
              <a:spLocks/>
            </p:cNvSpPr>
            <p:nvPr/>
          </p:nvSpPr>
          <p:spPr bwMode="auto">
            <a:xfrm>
              <a:off x="3712" y="1121"/>
              <a:ext cx="669" cy="1901"/>
            </a:xfrm>
            <a:custGeom>
              <a:avLst/>
              <a:gdLst>
                <a:gd name="T0" fmla="*/ 482 w 669"/>
                <a:gd name="T1" fmla="*/ 0 h 1901"/>
                <a:gd name="T2" fmla="*/ 0 w 669"/>
                <a:gd name="T3" fmla="*/ 0 h 1901"/>
                <a:gd name="T4" fmla="*/ 181 w 669"/>
                <a:gd name="T5" fmla="*/ 947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7"/>
                  </a:lnTo>
                  <a:lnTo>
                    <a:pt x="0" y="1900"/>
                  </a:lnTo>
                  <a:lnTo>
                    <a:pt x="487" y="1900"/>
                  </a:lnTo>
                  <a:lnTo>
                    <a:pt x="668" y="942"/>
                  </a:lnTo>
                  <a:lnTo>
                    <a:pt x="482" y="0"/>
                  </a:lnTo>
                </a:path>
              </a:pathLst>
            </a:custGeom>
            <a:solidFill>
              <a:srgbClr val="DF1F3F"/>
            </a:solidFill>
            <a:ln w="12700" cap="rnd">
              <a:solidFill>
                <a:srgbClr val="000000"/>
              </a:solidFill>
              <a:round/>
              <a:headEnd/>
              <a:tailEnd/>
            </a:ln>
          </p:spPr>
          <p:txBody>
            <a:bodyPr/>
            <a:lstStyle/>
            <a:p>
              <a:endParaRPr lang="ko-KR" altLang="en-US">
                <a:ea typeface="굴림" pitchFamily="50" charset="-127"/>
              </a:endParaRPr>
            </a:p>
          </p:txBody>
        </p:sp>
      </p:grpSp>
      <p:sp>
        <p:nvSpPr>
          <p:cNvPr id="1256481" name="Rectangle 33"/>
          <p:cNvSpPr>
            <a:spLocks noChangeArrowheads="1"/>
          </p:cNvSpPr>
          <p:nvPr/>
        </p:nvSpPr>
        <p:spPr bwMode="auto">
          <a:xfrm>
            <a:off x="1255713" y="2774950"/>
            <a:ext cx="811212"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user</a:t>
            </a:r>
          </a:p>
          <a:p>
            <a:pPr>
              <a:lnSpc>
                <a:spcPct val="80000"/>
              </a:lnSpc>
              <a:defRPr/>
            </a:pPr>
            <a:r>
              <a:rPr lang="en-US" altLang="ko-KR" sz="1400">
                <a:effectLst>
                  <a:outerShdw blurRad="38100" dist="38100" dir="2700000" algn="tl">
                    <a:srgbClr val="C0C0C0"/>
                  </a:outerShdw>
                </a:effectLst>
                <a:ea typeface="굴림" pitchFamily="50" charset="-127"/>
              </a:rPr>
              <a:t>queries</a:t>
            </a:r>
          </a:p>
        </p:txBody>
      </p:sp>
      <p:sp>
        <p:nvSpPr>
          <p:cNvPr id="50188" name="Freeform 34"/>
          <p:cNvSpPr>
            <a:spLocks/>
          </p:cNvSpPr>
          <p:nvPr/>
        </p:nvSpPr>
        <p:spPr bwMode="auto">
          <a:xfrm>
            <a:off x="2222500" y="1828800"/>
            <a:ext cx="928688" cy="2884488"/>
          </a:xfrm>
          <a:custGeom>
            <a:avLst/>
            <a:gdLst>
              <a:gd name="T0" fmla="*/ 0 w 585"/>
              <a:gd name="T1" fmla="*/ 0 h 1817"/>
              <a:gd name="T2" fmla="*/ 2147483647 w 585"/>
              <a:gd name="T3" fmla="*/ 0 h 1817"/>
              <a:gd name="T4" fmla="*/ 2147483647 w 585"/>
              <a:gd name="T5" fmla="*/ 2147483647 h 1817"/>
              <a:gd name="T6" fmla="*/ 2147483647 w 585"/>
              <a:gd name="T7" fmla="*/ 2147483647 h 1817"/>
              <a:gd name="T8" fmla="*/ 2147483647 w 585"/>
              <a:gd name="T9" fmla="*/ 2147483647 h 1817"/>
              <a:gd name="T10" fmla="*/ 2147483647 w 585"/>
              <a:gd name="T11" fmla="*/ 2147483647 h 1817"/>
              <a:gd name="T12" fmla="*/ 0 w 585"/>
              <a:gd name="T13" fmla="*/ 0 h 1817"/>
              <a:gd name="T14" fmla="*/ 0 60000 65536"/>
              <a:gd name="T15" fmla="*/ 0 60000 65536"/>
              <a:gd name="T16" fmla="*/ 0 60000 65536"/>
              <a:gd name="T17" fmla="*/ 0 60000 65536"/>
              <a:gd name="T18" fmla="*/ 0 60000 65536"/>
              <a:gd name="T19" fmla="*/ 0 60000 65536"/>
              <a:gd name="T20" fmla="*/ 0 60000 65536"/>
              <a:gd name="T21" fmla="*/ 0 w 585"/>
              <a:gd name="T22" fmla="*/ 0 h 1817"/>
              <a:gd name="T23" fmla="*/ 585 w 585"/>
              <a:gd name="T24" fmla="*/ 1817 h 18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5" h="1817">
                <a:moveTo>
                  <a:pt x="0" y="0"/>
                </a:moveTo>
                <a:lnTo>
                  <a:pt x="408" y="0"/>
                </a:lnTo>
                <a:lnTo>
                  <a:pt x="584" y="888"/>
                </a:lnTo>
                <a:lnTo>
                  <a:pt x="408" y="1816"/>
                </a:lnTo>
                <a:lnTo>
                  <a:pt x="16" y="1816"/>
                </a:lnTo>
                <a:lnTo>
                  <a:pt x="200" y="904"/>
                </a:lnTo>
                <a:lnTo>
                  <a:pt x="0" y="0"/>
                </a:lnTo>
              </a:path>
            </a:pathLst>
          </a:custGeom>
          <a:noFill/>
          <a:ln w="76200" cap="rnd">
            <a:solidFill>
              <a:srgbClr val="51DC00"/>
            </a:solidFill>
            <a:round/>
            <a:headEnd/>
            <a:tailEnd type="triangle" w="med" len="med"/>
          </a:ln>
        </p:spPr>
        <p:txBody>
          <a:bodyPr/>
          <a:lstStyle/>
          <a:p>
            <a:endParaRPr lang="ko-KR" altLang="en-US">
              <a:ea typeface="굴림" pitchFamily="50" charset="-127"/>
            </a:endParaRPr>
          </a:p>
        </p:txBody>
      </p:sp>
      <p:sp>
        <p:nvSpPr>
          <p:cNvPr id="1256483" name="Rectangle 35"/>
          <p:cNvSpPr>
            <a:spLocks noChangeArrowheads="1"/>
          </p:cNvSpPr>
          <p:nvPr/>
        </p:nvSpPr>
        <p:spPr bwMode="auto">
          <a:xfrm>
            <a:off x="2373313" y="3041650"/>
            <a:ext cx="752475"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mouse</a:t>
            </a:r>
          </a:p>
          <a:p>
            <a:pPr>
              <a:lnSpc>
                <a:spcPct val="80000"/>
              </a:lnSpc>
              <a:defRPr/>
            </a:pPr>
            <a:r>
              <a:rPr lang="en-US" altLang="ko-KR" sz="1400">
                <a:effectLst>
                  <a:outerShdw blurRad="38100" dist="38100" dir="2700000" algn="tl">
                    <a:srgbClr val="C0C0C0"/>
                  </a:outerShdw>
                </a:effectLst>
                <a:ea typeface="굴림" pitchFamily="50" charset="-127"/>
              </a:rPr>
              <a:t>picks</a:t>
            </a:r>
          </a:p>
        </p:txBody>
      </p:sp>
      <p:sp>
        <p:nvSpPr>
          <p:cNvPr id="50190" name="Freeform 36"/>
          <p:cNvSpPr>
            <a:spLocks/>
          </p:cNvSpPr>
          <p:nvPr/>
        </p:nvSpPr>
        <p:spPr bwMode="auto">
          <a:xfrm>
            <a:off x="3162300" y="1854200"/>
            <a:ext cx="928688" cy="2884488"/>
          </a:xfrm>
          <a:custGeom>
            <a:avLst/>
            <a:gdLst>
              <a:gd name="T0" fmla="*/ 0 w 585"/>
              <a:gd name="T1" fmla="*/ 0 h 1817"/>
              <a:gd name="T2" fmla="*/ 2147483647 w 585"/>
              <a:gd name="T3" fmla="*/ 0 h 1817"/>
              <a:gd name="T4" fmla="*/ 2147483647 w 585"/>
              <a:gd name="T5" fmla="*/ 2147483647 h 1817"/>
              <a:gd name="T6" fmla="*/ 2147483647 w 585"/>
              <a:gd name="T7" fmla="*/ 2147483647 h 1817"/>
              <a:gd name="T8" fmla="*/ 2147483647 w 585"/>
              <a:gd name="T9" fmla="*/ 2147483647 h 1817"/>
              <a:gd name="T10" fmla="*/ 2147483647 w 585"/>
              <a:gd name="T11" fmla="*/ 2147483647 h 1817"/>
              <a:gd name="T12" fmla="*/ 0 w 585"/>
              <a:gd name="T13" fmla="*/ 0 h 1817"/>
              <a:gd name="T14" fmla="*/ 0 60000 65536"/>
              <a:gd name="T15" fmla="*/ 0 60000 65536"/>
              <a:gd name="T16" fmla="*/ 0 60000 65536"/>
              <a:gd name="T17" fmla="*/ 0 60000 65536"/>
              <a:gd name="T18" fmla="*/ 0 60000 65536"/>
              <a:gd name="T19" fmla="*/ 0 60000 65536"/>
              <a:gd name="T20" fmla="*/ 0 60000 65536"/>
              <a:gd name="T21" fmla="*/ 0 w 585"/>
              <a:gd name="T22" fmla="*/ 0 h 1817"/>
              <a:gd name="T23" fmla="*/ 585 w 585"/>
              <a:gd name="T24" fmla="*/ 1817 h 18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5" h="1817">
                <a:moveTo>
                  <a:pt x="0" y="0"/>
                </a:moveTo>
                <a:lnTo>
                  <a:pt x="408" y="0"/>
                </a:lnTo>
                <a:lnTo>
                  <a:pt x="584" y="888"/>
                </a:lnTo>
                <a:lnTo>
                  <a:pt x="408" y="1816"/>
                </a:lnTo>
                <a:lnTo>
                  <a:pt x="16" y="1816"/>
                </a:lnTo>
                <a:lnTo>
                  <a:pt x="200" y="904"/>
                </a:lnTo>
                <a:lnTo>
                  <a:pt x="0" y="0"/>
                </a:lnTo>
              </a:path>
            </a:pathLst>
          </a:custGeom>
          <a:noFill/>
          <a:ln w="76200" cap="rnd">
            <a:solidFill>
              <a:srgbClr val="51DC00"/>
            </a:solidFill>
            <a:round/>
            <a:headEnd/>
            <a:tailEnd type="triangle" w="med" len="med"/>
          </a:ln>
        </p:spPr>
        <p:txBody>
          <a:bodyPr/>
          <a:lstStyle/>
          <a:p>
            <a:endParaRPr lang="ko-KR" altLang="en-US">
              <a:ea typeface="굴림" pitchFamily="50" charset="-127"/>
            </a:endParaRPr>
          </a:p>
        </p:txBody>
      </p:sp>
      <p:sp>
        <p:nvSpPr>
          <p:cNvPr id="50191" name="Freeform 37"/>
          <p:cNvSpPr>
            <a:spLocks/>
          </p:cNvSpPr>
          <p:nvPr/>
        </p:nvSpPr>
        <p:spPr bwMode="auto">
          <a:xfrm>
            <a:off x="4102100" y="1866900"/>
            <a:ext cx="928688" cy="2884488"/>
          </a:xfrm>
          <a:custGeom>
            <a:avLst/>
            <a:gdLst>
              <a:gd name="T0" fmla="*/ 0 w 585"/>
              <a:gd name="T1" fmla="*/ 0 h 1817"/>
              <a:gd name="T2" fmla="*/ 2147483647 w 585"/>
              <a:gd name="T3" fmla="*/ 0 h 1817"/>
              <a:gd name="T4" fmla="*/ 2147483647 w 585"/>
              <a:gd name="T5" fmla="*/ 2147483647 h 1817"/>
              <a:gd name="T6" fmla="*/ 2147483647 w 585"/>
              <a:gd name="T7" fmla="*/ 2147483647 h 1817"/>
              <a:gd name="T8" fmla="*/ 2147483647 w 585"/>
              <a:gd name="T9" fmla="*/ 2147483647 h 1817"/>
              <a:gd name="T10" fmla="*/ 2147483647 w 585"/>
              <a:gd name="T11" fmla="*/ 2147483647 h 1817"/>
              <a:gd name="T12" fmla="*/ 0 w 585"/>
              <a:gd name="T13" fmla="*/ 0 h 1817"/>
              <a:gd name="T14" fmla="*/ 0 60000 65536"/>
              <a:gd name="T15" fmla="*/ 0 60000 65536"/>
              <a:gd name="T16" fmla="*/ 0 60000 65536"/>
              <a:gd name="T17" fmla="*/ 0 60000 65536"/>
              <a:gd name="T18" fmla="*/ 0 60000 65536"/>
              <a:gd name="T19" fmla="*/ 0 60000 65536"/>
              <a:gd name="T20" fmla="*/ 0 60000 65536"/>
              <a:gd name="T21" fmla="*/ 0 w 585"/>
              <a:gd name="T22" fmla="*/ 0 h 1817"/>
              <a:gd name="T23" fmla="*/ 585 w 585"/>
              <a:gd name="T24" fmla="*/ 1817 h 18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5" h="1817">
                <a:moveTo>
                  <a:pt x="0" y="0"/>
                </a:moveTo>
                <a:lnTo>
                  <a:pt x="408" y="0"/>
                </a:lnTo>
                <a:lnTo>
                  <a:pt x="584" y="888"/>
                </a:lnTo>
                <a:lnTo>
                  <a:pt x="408" y="1816"/>
                </a:lnTo>
                <a:lnTo>
                  <a:pt x="16" y="1816"/>
                </a:lnTo>
                <a:lnTo>
                  <a:pt x="200" y="904"/>
                </a:lnTo>
                <a:lnTo>
                  <a:pt x="0" y="0"/>
                </a:lnTo>
              </a:path>
            </a:pathLst>
          </a:custGeom>
          <a:noFill/>
          <a:ln w="76200" cap="rnd">
            <a:solidFill>
              <a:srgbClr val="51DC00"/>
            </a:solidFill>
            <a:round/>
            <a:headEnd/>
            <a:tailEnd type="triangle" w="med" len="med"/>
          </a:ln>
        </p:spPr>
        <p:txBody>
          <a:bodyPr/>
          <a:lstStyle/>
          <a:p>
            <a:endParaRPr lang="ko-KR" altLang="en-US">
              <a:ea typeface="굴림" pitchFamily="50" charset="-127"/>
            </a:endParaRPr>
          </a:p>
        </p:txBody>
      </p:sp>
      <p:sp>
        <p:nvSpPr>
          <p:cNvPr id="50192" name="Freeform 38"/>
          <p:cNvSpPr>
            <a:spLocks/>
          </p:cNvSpPr>
          <p:nvPr/>
        </p:nvSpPr>
        <p:spPr bwMode="auto">
          <a:xfrm>
            <a:off x="5029200" y="1841500"/>
            <a:ext cx="928688" cy="2884488"/>
          </a:xfrm>
          <a:custGeom>
            <a:avLst/>
            <a:gdLst>
              <a:gd name="T0" fmla="*/ 0 w 585"/>
              <a:gd name="T1" fmla="*/ 0 h 1817"/>
              <a:gd name="T2" fmla="*/ 2147483647 w 585"/>
              <a:gd name="T3" fmla="*/ 0 h 1817"/>
              <a:gd name="T4" fmla="*/ 2147483647 w 585"/>
              <a:gd name="T5" fmla="*/ 2147483647 h 1817"/>
              <a:gd name="T6" fmla="*/ 2147483647 w 585"/>
              <a:gd name="T7" fmla="*/ 2147483647 h 1817"/>
              <a:gd name="T8" fmla="*/ 2147483647 w 585"/>
              <a:gd name="T9" fmla="*/ 2147483647 h 1817"/>
              <a:gd name="T10" fmla="*/ 2147483647 w 585"/>
              <a:gd name="T11" fmla="*/ 2147483647 h 1817"/>
              <a:gd name="T12" fmla="*/ 0 w 585"/>
              <a:gd name="T13" fmla="*/ 0 h 1817"/>
              <a:gd name="T14" fmla="*/ 0 60000 65536"/>
              <a:gd name="T15" fmla="*/ 0 60000 65536"/>
              <a:gd name="T16" fmla="*/ 0 60000 65536"/>
              <a:gd name="T17" fmla="*/ 0 60000 65536"/>
              <a:gd name="T18" fmla="*/ 0 60000 65536"/>
              <a:gd name="T19" fmla="*/ 0 60000 65536"/>
              <a:gd name="T20" fmla="*/ 0 60000 65536"/>
              <a:gd name="T21" fmla="*/ 0 w 585"/>
              <a:gd name="T22" fmla="*/ 0 h 1817"/>
              <a:gd name="T23" fmla="*/ 585 w 585"/>
              <a:gd name="T24" fmla="*/ 1817 h 18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5" h="1817">
                <a:moveTo>
                  <a:pt x="0" y="0"/>
                </a:moveTo>
                <a:lnTo>
                  <a:pt x="408" y="0"/>
                </a:lnTo>
                <a:lnTo>
                  <a:pt x="584" y="888"/>
                </a:lnTo>
                <a:lnTo>
                  <a:pt x="408" y="1816"/>
                </a:lnTo>
                <a:lnTo>
                  <a:pt x="16" y="1816"/>
                </a:lnTo>
                <a:lnTo>
                  <a:pt x="200" y="904"/>
                </a:lnTo>
                <a:lnTo>
                  <a:pt x="0" y="0"/>
                </a:lnTo>
              </a:path>
            </a:pathLst>
          </a:custGeom>
          <a:noFill/>
          <a:ln w="76200" cap="rnd">
            <a:solidFill>
              <a:srgbClr val="51DC00"/>
            </a:solidFill>
            <a:round/>
            <a:headEnd/>
            <a:tailEnd type="triangle" w="med" len="med"/>
          </a:ln>
        </p:spPr>
        <p:txBody>
          <a:bodyPr/>
          <a:lstStyle/>
          <a:p>
            <a:endParaRPr lang="ko-KR" altLang="en-US">
              <a:ea typeface="굴림" pitchFamily="50" charset="-127"/>
            </a:endParaRPr>
          </a:p>
        </p:txBody>
      </p:sp>
      <p:sp>
        <p:nvSpPr>
          <p:cNvPr id="50193" name="Freeform 39"/>
          <p:cNvSpPr>
            <a:spLocks/>
          </p:cNvSpPr>
          <p:nvPr/>
        </p:nvSpPr>
        <p:spPr bwMode="auto">
          <a:xfrm>
            <a:off x="5969000" y="1854200"/>
            <a:ext cx="928688" cy="2884488"/>
          </a:xfrm>
          <a:custGeom>
            <a:avLst/>
            <a:gdLst>
              <a:gd name="T0" fmla="*/ 0 w 585"/>
              <a:gd name="T1" fmla="*/ 0 h 1817"/>
              <a:gd name="T2" fmla="*/ 2147483647 w 585"/>
              <a:gd name="T3" fmla="*/ 0 h 1817"/>
              <a:gd name="T4" fmla="*/ 2147483647 w 585"/>
              <a:gd name="T5" fmla="*/ 2147483647 h 1817"/>
              <a:gd name="T6" fmla="*/ 2147483647 w 585"/>
              <a:gd name="T7" fmla="*/ 2147483647 h 1817"/>
              <a:gd name="T8" fmla="*/ 2147483647 w 585"/>
              <a:gd name="T9" fmla="*/ 2147483647 h 1817"/>
              <a:gd name="T10" fmla="*/ 2147483647 w 585"/>
              <a:gd name="T11" fmla="*/ 2147483647 h 1817"/>
              <a:gd name="T12" fmla="*/ 0 w 585"/>
              <a:gd name="T13" fmla="*/ 0 h 1817"/>
              <a:gd name="T14" fmla="*/ 0 60000 65536"/>
              <a:gd name="T15" fmla="*/ 0 60000 65536"/>
              <a:gd name="T16" fmla="*/ 0 60000 65536"/>
              <a:gd name="T17" fmla="*/ 0 60000 65536"/>
              <a:gd name="T18" fmla="*/ 0 60000 65536"/>
              <a:gd name="T19" fmla="*/ 0 60000 65536"/>
              <a:gd name="T20" fmla="*/ 0 60000 65536"/>
              <a:gd name="T21" fmla="*/ 0 w 585"/>
              <a:gd name="T22" fmla="*/ 0 h 1817"/>
              <a:gd name="T23" fmla="*/ 585 w 585"/>
              <a:gd name="T24" fmla="*/ 1817 h 18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5" h="1817">
                <a:moveTo>
                  <a:pt x="0" y="0"/>
                </a:moveTo>
                <a:lnTo>
                  <a:pt x="408" y="0"/>
                </a:lnTo>
                <a:lnTo>
                  <a:pt x="584" y="888"/>
                </a:lnTo>
                <a:lnTo>
                  <a:pt x="408" y="1816"/>
                </a:lnTo>
                <a:lnTo>
                  <a:pt x="16" y="1816"/>
                </a:lnTo>
                <a:lnTo>
                  <a:pt x="200" y="904"/>
                </a:lnTo>
                <a:lnTo>
                  <a:pt x="0" y="0"/>
                </a:lnTo>
              </a:path>
            </a:pathLst>
          </a:custGeom>
          <a:noFill/>
          <a:ln w="76200" cap="rnd">
            <a:solidFill>
              <a:srgbClr val="51DC00"/>
            </a:solidFill>
            <a:round/>
            <a:headEnd/>
            <a:tailEnd type="triangle" w="med" len="med"/>
          </a:ln>
        </p:spPr>
        <p:txBody>
          <a:bodyPr/>
          <a:lstStyle/>
          <a:p>
            <a:endParaRPr lang="ko-KR" altLang="en-US">
              <a:ea typeface="굴림" pitchFamily="50" charset="-127"/>
            </a:endParaRPr>
          </a:p>
        </p:txBody>
      </p:sp>
      <p:sp>
        <p:nvSpPr>
          <p:cNvPr id="1256488" name="Rectangle 40"/>
          <p:cNvSpPr>
            <a:spLocks noChangeArrowheads="1"/>
          </p:cNvSpPr>
          <p:nvPr/>
        </p:nvSpPr>
        <p:spPr bwMode="auto">
          <a:xfrm>
            <a:off x="3313113" y="2825750"/>
            <a:ext cx="831850"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output</a:t>
            </a:r>
          </a:p>
          <a:p>
            <a:pPr>
              <a:lnSpc>
                <a:spcPct val="80000"/>
              </a:lnSpc>
              <a:defRPr/>
            </a:pPr>
            <a:r>
              <a:rPr lang="en-US" altLang="ko-KR" sz="1400">
                <a:effectLst>
                  <a:outerShdw blurRad="38100" dist="38100" dir="2700000" algn="tl">
                    <a:srgbClr val="C0C0C0"/>
                  </a:outerShdw>
                </a:effectLst>
                <a:ea typeface="굴림" pitchFamily="50" charset="-127"/>
              </a:rPr>
              <a:t>formats</a:t>
            </a:r>
          </a:p>
        </p:txBody>
      </p:sp>
      <p:sp>
        <p:nvSpPr>
          <p:cNvPr id="1256489" name="Rectangle 41"/>
          <p:cNvSpPr>
            <a:spLocks noChangeArrowheads="1"/>
          </p:cNvSpPr>
          <p:nvPr/>
        </p:nvSpPr>
        <p:spPr bwMode="auto">
          <a:xfrm>
            <a:off x="4240213" y="3244850"/>
            <a:ext cx="890587" cy="258763"/>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prompts</a:t>
            </a:r>
          </a:p>
        </p:txBody>
      </p:sp>
      <p:sp>
        <p:nvSpPr>
          <p:cNvPr id="1256490" name="Rectangle 42"/>
          <p:cNvSpPr>
            <a:spLocks noChangeArrowheads="1"/>
          </p:cNvSpPr>
          <p:nvPr/>
        </p:nvSpPr>
        <p:spPr bwMode="auto">
          <a:xfrm>
            <a:off x="5230813" y="2787650"/>
            <a:ext cx="612775" cy="428625"/>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FK</a:t>
            </a:r>
          </a:p>
          <a:p>
            <a:pPr>
              <a:lnSpc>
                <a:spcPct val="80000"/>
              </a:lnSpc>
              <a:defRPr/>
            </a:pPr>
            <a:r>
              <a:rPr lang="en-US" altLang="ko-KR" sz="1400">
                <a:effectLst>
                  <a:outerShdw blurRad="38100" dist="38100" dir="2700000" algn="tl">
                    <a:srgbClr val="C0C0C0"/>
                  </a:outerShdw>
                </a:effectLst>
                <a:ea typeface="굴림" pitchFamily="50" charset="-127"/>
              </a:rPr>
              <a:t>input</a:t>
            </a:r>
          </a:p>
        </p:txBody>
      </p:sp>
      <p:sp>
        <p:nvSpPr>
          <p:cNvPr id="1256491" name="Rectangle 43"/>
          <p:cNvSpPr>
            <a:spLocks noChangeArrowheads="1"/>
          </p:cNvSpPr>
          <p:nvPr/>
        </p:nvSpPr>
        <p:spPr bwMode="auto">
          <a:xfrm>
            <a:off x="6221413" y="3130550"/>
            <a:ext cx="544512" cy="258763"/>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sz="1400">
                <a:effectLst>
                  <a:outerShdw blurRad="38100" dist="38100" dir="2700000" algn="tl">
                    <a:srgbClr val="C0C0C0"/>
                  </a:outerShdw>
                </a:effectLst>
                <a:ea typeface="굴림" pitchFamily="50" charset="-127"/>
              </a:rPr>
              <a:t>data</a:t>
            </a:r>
          </a:p>
        </p:txBody>
      </p:sp>
      <p:grpSp>
        <p:nvGrpSpPr>
          <p:cNvPr id="50198" name="Group 44"/>
          <p:cNvGrpSpPr>
            <a:grpSpLocks/>
          </p:cNvGrpSpPr>
          <p:nvPr/>
        </p:nvGrpSpPr>
        <p:grpSpPr bwMode="auto">
          <a:xfrm>
            <a:off x="7104063" y="1674813"/>
            <a:ext cx="1123950" cy="3122612"/>
            <a:chOff x="4475" y="1055"/>
            <a:chExt cx="708" cy="1967"/>
          </a:xfrm>
        </p:grpSpPr>
        <p:sp>
          <p:nvSpPr>
            <p:cNvPr id="50202" name="Freeform 45"/>
            <p:cNvSpPr>
              <a:spLocks/>
            </p:cNvSpPr>
            <p:nvPr/>
          </p:nvSpPr>
          <p:spPr bwMode="auto">
            <a:xfrm>
              <a:off x="4475" y="1055"/>
              <a:ext cx="526" cy="67"/>
            </a:xfrm>
            <a:custGeom>
              <a:avLst/>
              <a:gdLst>
                <a:gd name="T0" fmla="*/ 482 w 526"/>
                <a:gd name="T1" fmla="*/ 66 h 67"/>
                <a:gd name="T2" fmla="*/ 0 w 526"/>
                <a:gd name="T3" fmla="*/ 66 h 67"/>
                <a:gd name="T4" fmla="*/ 46 w 526"/>
                <a:gd name="T5" fmla="*/ 0 h 67"/>
                <a:gd name="T6" fmla="*/ 525 w 526"/>
                <a:gd name="T7" fmla="*/ 0 h 67"/>
                <a:gd name="T8" fmla="*/ 482 w 526"/>
                <a:gd name="T9" fmla="*/ 66 h 67"/>
                <a:gd name="T10" fmla="*/ 0 60000 65536"/>
                <a:gd name="T11" fmla="*/ 0 60000 65536"/>
                <a:gd name="T12" fmla="*/ 0 60000 65536"/>
                <a:gd name="T13" fmla="*/ 0 60000 65536"/>
                <a:gd name="T14" fmla="*/ 0 60000 65536"/>
                <a:gd name="T15" fmla="*/ 0 w 526"/>
                <a:gd name="T16" fmla="*/ 0 h 67"/>
                <a:gd name="T17" fmla="*/ 526 w 526"/>
                <a:gd name="T18" fmla="*/ 67 h 67"/>
              </a:gdLst>
              <a:ahLst/>
              <a:cxnLst>
                <a:cxn ang="T10">
                  <a:pos x="T0" y="T1"/>
                </a:cxn>
                <a:cxn ang="T11">
                  <a:pos x="T2" y="T3"/>
                </a:cxn>
                <a:cxn ang="T12">
                  <a:pos x="T4" y="T5"/>
                </a:cxn>
                <a:cxn ang="T13">
                  <a:pos x="T6" y="T7"/>
                </a:cxn>
                <a:cxn ang="T14">
                  <a:pos x="T8" y="T9"/>
                </a:cxn>
              </a:cxnLst>
              <a:rect l="T15" t="T16" r="T17" b="T18"/>
              <a:pathLst>
                <a:path w="526" h="67">
                  <a:moveTo>
                    <a:pt x="482" y="66"/>
                  </a:moveTo>
                  <a:lnTo>
                    <a:pt x="0" y="66"/>
                  </a:lnTo>
                  <a:lnTo>
                    <a:pt x="46" y="0"/>
                  </a:lnTo>
                  <a:lnTo>
                    <a:pt x="525" y="0"/>
                  </a:lnTo>
                  <a:lnTo>
                    <a:pt x="482" y="66"/>
                  </a:lnTo>
                </a:path>
              </a:pathLst>
            </a:custGeom>
            <a:solidFill>
              <a:srgbClr val="BF3F00"/>
            </a:solidFill>
            <a:ln w="12700" cap="rnd">
              <a:solidFill>
                <a:srgbClr val="000000"/>
              </a:solidFill>
              <a:round/>
              <a:headEnd/>
              <a:tailEnd/>
            </a:ln>
          </p:spPr>
          <p:txBody>
            <a:bodyPr/>
            <a:lstStyle/>
            <a:p>
              <a:endParaRPr lang="ko-KR" altLang="en-US">
                <a:ea typeface="굴림" pitchFamily="50" charset="-127"/>
              </a:endParaRPr>
            </a:p>
          </p:txBody>
        </p:sp>
        <p:sp>
          <p:nvSpPr>
            <p:cNvPr id="50203" name="Freeform 46"/>
            <p:cNvSpPr>
              <a:spLocks/>
            </p:cNvSpPr>
            <p:nvPr/>
          </p:nvSpPr>
          <p:spPr bwMode="auto">
            <a:xfrm>
              <a:off x="4957" y="1055"/>
              <a:ext cx="225" cy="1010"/>
            </a:xfrm>
            <a:custGeom>
              <a:avLst/>
              <a:gdLst>
                <a:gd name="T0" fmla="*/ 43 w 225"/>
                <a:gd name="T1" fmla="*/ 0 h 1010"/>
                <a:gd name="T2" fmla="*/ 0 w 225"/>
                <a:gd name="T3" fmla="*/ 66 h 1010"/>
                <a:gd name="T4" fmla="*/ 186 w 225"/>
                <a:gd name="T5" fmla="*/ 1009 h 1010"/>
                <a:gd name="T6" fmla="*/ 224 w 225"/>
                <a:gd name="T7" fmla="*/ 957 h 1010"/>
                <a:gd name="T8" fmla="*/ 43 w 225"/>
                <a:gd name="T9" fmla="*/ 0 h 1010"/>
                <a:gd name="T10" fmla="*/ 0 60000 65536"/>
                <a:gd name="T11" fmla="*/ 0 60000 65536"/>
                <a:gd name="T12" fmla="*/ 0 60000 65536"/>
                <a:gd name="T13" fmla="*/ 0 60000 65536"/>
                <a:gd name="T14" fmla="*/ 0 60000 65536"/>
                <a:gd name="T15" fmla="*/ 0 w 225"/>
                <a:gd name="T16" fmla="*/ 0 h 1010"/>
                <a:gd name="T17" fmla="*/ 225 w 225"/>
                <a:gd name="T18" fmla="*/ 1010 h 1010"/>
              </a:gdLst>
              <a:ahLst/>
              <a:cxnLst>
                <a:cxn ang="T10">
                  <a:pos x="T0" y="T1"/>
                </a:cxn>
                <a:cxn ang="T11">
                  <a:pos x="T2" y="T3"/>
                </a:cxn>
                <a:cxn ang="T12">
                  <a:pos x="T4" y="T5"/>
                </a:cxn>
                <a:cxn ang="T13">
                  <a:pos x="T6" y="T7"/>
                </a:cxn>
                <a:cxn ang="T14">
                  <a:pos x="T8" y="T9"/>
                </a:cxn>
              </a:cxnLst>
              <a:rect l="T15" t="T16" r="T17" b="T18"/>
              <a:pathLst>
                <a:path w="225" h="1010">
                  <a:moveTo>
                    <a:pt x="43" y="0"/>
                  </a:moveTo>
                  <a:lnTo>
                    <a:pt x="0" y="66"/>
                  </a:lnTo>
                  <a:lnTo>
                    <a:pt x="186" y="1009"/>
                  </a:lnTo>
                  <a:lnTo>
                    <a:pt x="224" y="957"/>
                  </a:lnTo>
                  <a:lnTo>
                    <a:pt x="43" y="0"/>
                  </a:lnTo>
                </a:path>
              </a:pathLst>
            </a:custGeom>
            <a:solidFill>
              <a:srgbClr val="FF5F1F"/>
            </a:solidFill>
            <a:ln w="12700" cap="rnd">
              <a:solidFill>
                <a:srgbClr val="000000"/>
              </a:solidFill>
              <a:round/>
              <a:headEnd/>
              <a:tailEnd/>
            </a:ln>
          </p:spPr>
          <p:txBody>
            <a:bodyPr/>
            <a:lstStyle/>
            <a:p>
              <a:endParaRPr lang="ko-KR" altLang="en-US">
                <a:ea typeface="굴림" pitchFamily="50" charset="-127"/>
              </a:endParaRPr>
            </a:p>
          </p:txBody>
        </p:sp>
        <p:sp>
          <p:nvSpPr>
            <p:cNvPr id="50204" name="Freeform 47"/>
            <p:cNvSpPr>
              <a:spLocks/>
            </p:cNvSpPr>
            <p:nvPr/>
          </p:nvSpPr>
          <p:spPr bwMode="auto">
            <a:xfrm>
              <a:off x="4962" y="2010"/>
              <a:ext cx="221" cy="1012"/>
            </a:xfrm>
            <a:custGeom>
              <a:avLst/>
              <a:gdLst>
                <a:gd name="T0" fmla="*/ 220 w 221"/>
                <a:gd name="T1" fmla="*/ 0 h 1012"/>
                <a:gd name="T2" fmla="*/ 181 w 221"/>
                <a:gd name="T3" fmla="*/ 53 h 1012"/>
                <a:gd name="T4" fmla="*/ 0 w 221"/>
                <a:gd name="T5" fmla="*/ 1011 h 1012"/>
                <a:gd name="T6" fmla="*/ 42 w 221"/>
                <a:gd name="T7" fmla="*/ 949 h 1012"/>
                <a:gd name="T8" fmla="*/ 220 w 221"/>
                <a:gd name="T9" fmla="*/ 0 h 1012"/>
                <a:gd name="T10" fmla="*/ 0 60000 65536"/>
                <a:gd name="T11" fmla="*/ 0 60000 65536"/>
                <a:gd name="T12" fmla="*/ 0 60000 65536"/>
                <a:gd name="T13" fmla="*/ 0 60000 65536"/>
                <a:gd name="T14" fmla="*/ 0 60000 65536"/>
                <a:gd name="T15" fmla="*/ 0 w 221"/>
                <a:gd name="T16" fmla="*/ 0 h 1012"/>
                <a:gd name="T17" fmla="*/ 221 w 221"/>
                <a:gd name="T18" fmla="*/ 1012 h 1012"/>
              </a:gdLst>
              <a:ahLst/>
              <a:cxnLst>
                <a:cxn ang="T10">
                  <a:pos x="T0" y="T1"/>
                </a:cxn>
                <a:cxn ang="T11">
                  <a:pos x="T2" y="T3"/>
                </a:cxn>
                <a:cxn ang="T12">
                  <a:pos x="T4" y="T5"/>
                </a:cxn>
                <a:cxn ang="T13">
                  <a:pos x="T6" y="T7"/>
                </a:cxn>
                <a:cxn ang="T14">
                  <a:pos x="T8" y="T9"/>
                </a:cxn>
              </a:cxnLst>
              <a:rect l="T15" t="T16" r="T17" b="T18"/>
              <a:pathLst>
                <a:path w="221" h="1012">
                  <a:moveTo>
                    <a:pt x="220" y="0"/>
                  </a:moveTo>
                  <a:lnTo>
                    <a:pt x="181" y="53"/>
                  </a:lnTo>
                  <a:lnTo>
                    <a:pt x="0" y="1011"/>
                  </a:lnTo>
                  <a:lnTo>
                    <a:pt x="42" y="949"/>
                  </a:lnTo>
                  <a:lnTo>
                    <a:pt x="220" y="0"/>
                  </a:lnTo>
                </a:path>
              </a:pathLst>
            </a:custGeom>
            <a:solidFill>
              <a:srgbClr val="FF7F3F"/>
            </a:solidFill>
            <a:ln w="12700" cap="rnd">
              <a:solidFill>
                <a:srgbClr val="000000"/>
              </a:solidFill>
              <a:round/>
              <a:headEnd/>
              <a:tailEnd/>
            </a:ln>
          </p:spPr>
          <p:txBody>
            <a:bodyPr/>
            <a:lstStyle/>
            <a:p>
              <a:endParaRPr lang="ko-KR" altLang="en-US">
                <a:ea typeface="굴림" pitchFamily="50" charset="-127"/>
              </a:endParaRPr>
            </a:p>
          </p:txBody>
        </p:sp>
        <p:sp>
          <p:nvSpPr>
            <p:cNvPr id="50205" name="Freeform 48"/>
            <p:cNvSpPr>
              <a:spLocks/>
            </p:cNvSpPr>
            <p:nvPr/>
          </p:nvSpPr>
          <p:spPr bwMode="auto">
            <a:xfrm>
              <a:off x="4475" y="1121"/>
              <a:ext cx="669" cy="1901"/>
            </a:xfrm>
            <a:custGeom>
              <a:avLst/>
              <a:gdLst>
                <a:gd name="T0" fmla="*/ 482 w 669"/>
                <a:gd name="T1" fmla="*/ 0 h 1901"/>
                <a:gd name="T2" fmla="*/ 0 w 669"/>
                <a:gd name="T3" fmla="*/ 0 h 1901"/>
                <a:gd name="T4" fmla="*/ 181 w 669"/>
                <a:gd name="T5" fmla="*/ 948 h 1901"/>
                <a:gd name="T6" fmla="*/ 0 w 669"/>
                <a:gd name="T7" fmla="*/ 1900 h 1901"/>
                <a:gd name="T8" fmla="*/ 487 w 669"/>
                <a:gd name="T9" fmla="*/ 1900 h 1901"/>
                <a:gd name="T10" fmla="*/ 668 w 669"/>
                <a:gd name="T11" fmla="*/ 942 h 1901"/>
                <a:gd name="T12" fmla="*/ 482 w 669"/>
                <a:gd name="T13" fmla="*/ 0 h 1901"/>
                <a:gd name="T14" fmla="*/ 0 60000 65536"/>
                <a:gd name="T15" fmla="*/ 0 60000 65536"/>
                <a:gd name="T16" fmla="*/ 0 60000 65536"/>
                <a:gd name="T17" fmla="*/ 0 60000 65536"/>
                <a:gd name="T18" fmla="*/ 0 60000 65536"/>
                <a:gd name="T19" fmla="*/ 0 60000 65536"/>
                <a:gd name="T20" fmla="*/ 0 60000 65536"/>
                <a:gd name="T21" fmla="*/ 0 w 669"/>
                <a:gd name="T22" fmla="*/ 0 h 1901"/>
                <a:gd name="T23" fmla="*/ 669 w 669"/>
                <a:gd name="T24" fmla="*/ 1901 h 19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9" h="1901">
                  <a:moveTo>
                    <a:pt x="482" y="0"/>
                  </a:moveTo>
                  <a:lnTo>
                    <a:pt x="0" y="0"/>
                  </a:lnTo>
                  <a:lnTo>
                    <a:pt x="181" y="948"/>
                  </a:lnTo>
                  <a:lnTo>
                    <a:pt x="0" y="1900"/>
                  </a:lnTo>
                  <a:lnTo>
                    <a:pt x="487" y="1900"/>
                  </a:lnTo>
                  <a:lnTo>
                    <a:pt x="668" y="942"/>
                  </a:lnTo>
                  <a:lnTo>
                    <a:pt x="482" y="0"/>
                  </a:lnTo>
                </a:path>
              </a:pathLst>
            </a:custGeom>
            <a:solidFill>
              <a:srgbClr val="FF5F00"/>
            </a:solidFill>
            <a:ln w="12700" cap="rnd">
              <a:solidFill>
                <a:srgbClr val="000000"/>
              </a:solidFill>
              <a:round/>
              <a:headEnd/>
              <a:tailEnd/>
            </a:ln>
          </p:spPr>
          <p:txBody>
            <a:bodyPr/>
            <a:lstStyle/>
            <a:p>
              <a:endParaRPr lang="ko-KR" altLang="en-US">
                <a:ea typeface="굴림" pitchFamily="50" charset="-127"/>
              </a:endParaRPr>
            </a:p>
          </p:txBody>
        </p:sp>
      </p:grpSp>
      <p:sp>
        <p:nvSpPr>
          <p:cNvPr id="50199" name="Freeform 49"/>
          <p:cNvSpPr>
            <a:spLocks/>
          </p:cNvSpPr>
          <p:nvPr/>
        </p:nvSpPr>
        <p:spPr bwMode="auto">
          <a:xfrm>
            <a:off x="7162800" y="1828800"/>
            <a:ext cx="928688" cy="2884488"/>
          </a:xfrm>
          <a:custGeom>
            <a:avLst/>
            <a:gdLst>
              <a:gd name="T0" fmla="*/ 0 w 585"/>
              <a:gd name="T1" fmla="*/ 0 h 1817"/>
              <a:gd name="T2" fmla="*/ 2147483647 w 585"/>
              <a:gd name="T3" fmla="*/ 0 h 1817"/>
              <a:gd name="T4" fmla="*/ 2147483647 w 585"/>
              <a:gd name="T5" fmla="*/ 2147483647 h 1817"/>
              <a:gd name="T6" fmla="*/ 2147483647 w 585"/>
              <a:gd name="T7" fmla="*/ 2147483647 h 1817"/>
              <a:gd name="T8" fmla="*/ 2147483647 w 585"/>
              <a:gd name="T9" fmla="*/ 2147483647 h 1817"/>
              <a:gd name="T10" fmla="*/ 2147483647 w 585"/>
              <a:gd name="T11" fmla="*/ 2147483647 h 1817"/>
              <a:gd name="T12" fmla="*/ 0 w 585"/>
              <a:gd name="T13" fmla="*/ 0 h 1817"/>
              <a:gd name="T14" fmla="*/ 0 60000 65536"/>
              <a:gd name="T15" fmla="*/ 0 60000 65536"/>
              <a:gd name="T16" fmla="*/ 0 60000 65536"/>
              <a:gd name="T17" fmla="*/ 0 60000 65536"/>
              <a:gd name="T18" fmla="*/ 0 60000 65536"/>
              <a:gd name="T19" fmla="*/ 0 60000 65536"/>
              <a:gd name="T20" fmla="*/ 0 60000 65536"/>
              <a:gd name="T21" fmla="*/ 0 w 585"/>
              <a:gd name="T22" fmla="*/ 0 h 1817"/>
              <a:gd name="T23" fmla="*/ 585 w 585"/>
              <a:gd name="T24" fmla="*/ 1817 h 18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5" h="1817">
                <a:moveTo>
                  <a:pt x="0" y="0"/>
                </a:moveTo>
                <a:lnTo>
                  <a:pt x="408" y="0"/>
                </a:lnTo>
                <a:lnTo>
                  <a:pt x="584" y="888"/>
                </a:lnTo>
                <a:lnTo>
                  <a:pt x="408" y="1816"/>
                </a:lnTo>
                <a:lnTo>
                  <a:pt x="16" y="1816"/>
                </a:lnTo>
                <a:lnTo>
                  <a:pt x="200" y="904"/>
                </a:lnTo>
                <a:lnTo>
                  <a:pt x="0" y="0"/>
                </a:lnTo>
              </a:path>
            </a:pathLst>
          </a:custGeom>
          <a:noFill/>
          <a:ln w="76200" cap="rnd">
            <a:solidFill>
              <a:srgbClr val="51DC00"/>
            </a:solidFill>
            <a:round/>
            <a:headEnd/>
            <a:tailEnd type="triangle" w="med" len="med"/>
          </a:ln>
        </p:spPr>
        <p:txBody>
          <a:bodyPr/>
          <a:lstStyle/>
          <a:p>
            <a:endParaRPr lang="ko-KR" altLang="en-US">
              <a:ea typeface="굴림" pitchFamily="50" charset="-127"/>
            </a:endParaRPr>
          </a:p>
        </p:txBody>
      </p:sp>
      <p:sp>
        <p:nvSpPr>
          <p:cNvPr id="1256498" name="Rectangle 50"/>
          <p:cNvSpPr>
            <a:spLocks noChangeArrowheads="1"/>
          </p:cNvSpPr>
          <p:nvPr/>
        </p:nvSpPr>
        <p:spPr bwMode="auto">
          <a:xfrm>
            <a:off x="6958013" y="4816475"/>
            <a:ext cx="993775" cy="527050"/>
          </a:xfrm>
          <a:prstGeom prst="rect">
            <a:avLst/>
          </a:prstGeom>
          <a:noFill/>
          <a:ln w="12700">
            <a:noFill/>
            <a:miter lim="800000"/>
            <a:headEnd/>
            <a:tailEnd/>
          </a:ln>
          <a:effectLst/>
        </p:spPr>
        <p:txBody>
          <a:bodyPr wrap="none" lIns="90487" tIns="44450" rIns="90487" bIns="44450">
            <a:spAutoFit/>
          </a:bodyPr>
          <a:lstStyle/>
          <a:p>
            <a:pPr>
              <a:lnSpc>
                <a:spcPct val="80000"/>
              </a:lnSpc>
              <a:defRPr/>
            </a:pPr>
            <a:r>
              <a:rPr lang="en-US" altLang="ko-KR">
                <a:solidFill>
                  <a:schemeClr val="bg1"/>
                </a:solidFill>
                <a:effectLst>
                  <a:outerShdw blurRad="38100" dist="38100" dir="2700000" algn="tl">
                    <a:srgbClr val="C0C0C0"/>
                  </a:outerShdw>
                </a:effectLst>
                <a:ea typeface="굴림" pitchFamily="50" charset="-127"/>
              </a:rPr>
              <a:t>output</a:t>
            </a:r>
          </a:p>
          <a:p>
            <a:pPr>
              <a:lnSpc>
                <a:spcPct val="80000"/>
              </a:lnSpc>
              <a:defRPr/>
            </a:pPr>
            <a:r>
              <a:rPr lang="en-US" altLang="ko-KR">
                <a:solidFill>
                  <a:schemeClr val="bg1"/>
                </a:solidFill>
                <a:effectLst>
                  <a:outerShdw blurRad="38100" dist="38100" dir="2700000" algn="tl">
                    <a:srgbClr val="C0C0C0"/>
                  </a:outerShdw>
                </a:effectLst>
                <a:ea typeface="굴림" pitchFamily="50" charset="-127"/>
              </a:rPr>
              <a:t>domain</a:t>
            </a:r>
          </a:p>
        </p:txBody>
      </p:sp>
      <p:sp>
        <p:nvSpPr>
          <p:cNvPr id="1256499" name="Rectangle 51"/>
          <p:cNvSpPr>
            <a:spLocks noChangeArrowheads="1"/>
          </p:cNvSpPr>
          <p:nvPr/>
        </p:nvSpPr>
        <p:spPr bwMode="auto">
          <a:xfrm>
            <a:off x="3173413" y="4951413"/>
            <a:ext cx="1616075" cy="363537"/>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a:solidFill>
                  <a:schemeClr val="bg1"/>
                </a:solidFill>
                <a:effectLst>
                  <a:outerShdw blurRad="38100" dist="38100" dir="2700000" algn="tl">
                    <a:srgbClr val="C0C0C0"/>
                  </a:outerShdw>
                </a:effectLst>
                <a:ea typeface="굴림" pitchFamily="50" charset="-127"/>
              </a:rPr>
              <a:t>input domain</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1203" name="슬라이드 번호 개체 틀 4"/>
          <p:cNvSpPr>
            <a:spLocks noGrp="1"/>
          </p:cNvSpPr>
          <p:nvPr>
            <p:ph type="sldNum" sz="quarter" idx="11"/>
          </p:nvPr>
        </p:nvSpPr>
        <p:spPr>
          <a:noFill/>
        </p:spPr>
        <p:txBody>
          <a:bodyPr/>
          <a:lstStyle/>
          <a:p>
            <a:fld id="{89164789-3034-4E7D-8D60-B2A0350764CF}" type="slidenum">
              <a:rPr lang="ko-KR" altLang="en-US" smtClean="0"/>
              <a:pPr/>
              <a:t>41</a:t>
            </a:fld>
            <a:endParaRPr lang="en-US" altLang="ko-KR" smtClean="0"/>
          </a:p>
        </p:txBody>
      </p:sp>
      <p:sp>
        <p:nvSpPr>
          <p:cNvPr id="1257474" name="Rectangle 2"/>
          <p:cNvSpPr>
            <a:spLocks noGrp="1" noRot="1" noChangeArrowheads="1"/>
          </p:cNvSpPr>
          <p:nvPr>
            <p:ph type="title"/>
          </p:nvPr>
        </p:nvSpPr>
        <p:spPr>
          <a:xfrm>
            <a:off x="1730375" y="244475"/>
            <a:ext cx="5699125" cy="1016000"/>
          </a:xfrm>
        </p:spPr>
        <p:txBody>
          <a:bodyPr/>
          <a:lstStyle/>
          <a:p>
            <a:pPr eaLnBrk="1" hangingPunct="1">
              <a:defRPr/>
            </a:pPr>
            <a:r>
              <a:rPr lang="en-US" altLang="ko-KR" dirty="0">
                <a:latin typeface="Arial" pitchFamily="34" charset="0"/>
                <a:ea typeface="굴림" pitchFamily="50" charset="-127"/>
                <a:cs typeface="Arial" pitchFamily="34" charset="0"/>
              </a:rPr>
              <a:t>Comparison Testing</a:t>
            </a:r>
          </a:p>
        </p:txBody>
      </p:sp>
      <p:sp>
        <p:nvSpPr>
          <p:cNvPr id="1257475" name="Rectangle 3"/>
          <p:cNvSpPr>
            <a:spLocks noGrp="1" noRot="1" noChangeArrowheads="1"/>
          </p:cNvSpPr>
          <p:nvPr>
            <p:ph type="body" idx="1"/>
          </p:nvPr>
        </p:nvSpPr>
        <p:spPr/>
        <p:txBody>
          <a:bodyPr/>
          <a:lstStyle/>
          <a:p>
            <a:pPr eaLnBrk="1" hangingPunct="1">
              <a:defRPr/>
            </a:pPr>
            <a:r>
              <a:rPr lang="en-US" altLang="ko-KR" dirty="0">
                <a:latin typeface="Arial" pitchFamily="34" charset="0"/>
                <a:ea typeface="굴림" pitchFamily="50" charset="-127"/>
                <a:cs typeface="Arial" pitchFamily="34" charset="0"/>
              </a:rPr>
              <a:t>Used only in situations in which the reliability of software is absolutely critical (e.g., human-rated systems)</a:t>
            </a:r>
          </a:p>
          <a:p>
            <a:pPr lvl="1" eaLnBrk="1" hangingPunct="1">
              <a:defRPr/>
            </a:pPr>
            <a:r>
              <a:rPr lang="en-US" altLang="ko-KR" dirty="0">
                <a:latin typeface="Arial" pitchFamily="34" charset="0"/>
                <a:ea typeface="굴림" pitchFamily="50" charset="-127"/>
                <a:cs typeface="Arial" pitchFamily="34" charset="0"/>
              </a:rPr>
              <a:t>Separate software engineering teams develop independent versions of an application using the same specification</a:t>
            </a:r>
          </a:p>
          <a:p>
            <a:pPr lvl="1" eaLnBrk="1" hangingPunct="1">
              <a:defRPr/>
            </a:pPr>
            <a:r>
              <a:rPr lang="en-US" altLang="ko-KR" dirty="0">
                <a:latin typeface="Arial" pitchFamily="34" charset="0"/>
                <a:ea typeface="굴림" pitchFamily="50" charset="-127"/>
                <a:cs typeface="Arial" pitchFamily="34" charset="0"/>
              </a:rPr>
              <a:t> Each version can be tested with the same test data to ensure that all provide identical output </a:t>
            </a:r>
          </a:p>
          <a:p>
            <a:pPr lvl="1" eaLnBrk="1" hangingPunct="1">
              <a:defRPr/>
            </a:pPr>
            <a:r>
              <a:rPr lang="en-US" altLang="ko-KR" dirty="0">
                <a:latin typeface="Arial" pitchFamily="34" charset="0"/>
                <a:ea typeface="굴림" pitchFamily="50" charset="-127"/>
                <a:cs typeface="Arial" pitchFamily="34" charset="0"/>
              </a:rPr>
              <a:t>Then all versions are executed in parallel with real-time comparison of results to ensure consistency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2227" name="슬라이드 번호 개체 틀 4"/>
          <p:cNvSpPr>
            <a:spLocks noGrp="1"/>
          </p:cNvSpPr>
          <p:nvPr>
            <p:ph type="sldNum" sz="quarter" idx="11"/>
          </p:nvPr>
        </p:nvSpPr>
        <p:spPr>
          <a:noFill/>
        </p:spPr>
        <p:txBody>
          <a:bodyPr/>
          <a:lstStyle/>
          <a:p>
            <a:fld id="{93608F2A-3A23-444B-9C86-4ACAAC5E685A}" type="slidenum">
              <a:rPr lang="ko-KR" altLang="en-US" smtClean="0"/>
              <a:pPr/>
              <a:t>42</a:t>
            </a:fld>
            <a:endParaRPr lang="en-US" altLang="ko-KR" smtClean="0"/>
          </a:p>
        </p:txBody>
      </p:sp>
      <p:sp>
        <p:nvSpPr>
          <p:cNvPr id="52228" name="Rectangle 2"/>
          <p:cNvSpPr>
            <a:spLocks noChangeArrowheads="1"/>
          </p:cNvSpPr>
          <p:nvPr/>
        </p:nvSpPr>
        <p:spPr bwMode="auto">
          <a:xfrm>
            <a:off x="1625600" y="2452688"/>
            <a:ext cx="6129338" cy="2671762"/>
          </a:xfrm>
          <a:prstGeom prst="rect">
            <a:avLst/>
          </a:prstGeom>
          <a:solidFill>
            <a:srgbClr val="96E3FE"/>
          </a:solidFill>
          <a:ln w="12700">
            <a:solidFill>
              <a:schemeClr val="tx1"/>
            </a:solidFill>
            <a:miter lim="800000"/>
            <a:headEnd/>
            <a:tailEnd/>
          </a:ln>
        </p:spPr>
        <p:txBody>
          <a:bodyPr wrap="none" anchor="ctr"/>
          <a:lstStyle/>
          <a:p>
            <a:endParaRPr lang="ko-KR" altLang="en-US">
              <a:ea typeface="굴림" pitchFamily="50" charset="-127"/>
            </a:endParaRPr>
          </a:p>
        </p:txBody>
      </p:sp>
      <p:sp>
        <p:nvSpPr>
          <p:cNvPr id="1258499" name="Rectangle 3"/>
          <p:cNvSpPr>
            <a:spLocks noGrp="1" noRot="1" noChangeArrowheads="1"/>
          </p:cNvSpPr>
          <p:nvPr>
            <p:ph type="title"/>
          </p:nvPr>
        </p:nvSpPr>
        <p:spPr>
          <a:xfrm>
            <a:off x="1009650" y="244475"/>
            <a:ext cx="7145338" cy="1016000"/>
          </a:xfrm>
        </p:spPr>
        <p:txBody>
          <a:bodyPr/>
          <a:lstStyle/>
          <a:p>
            <a:pPr eaLnBrk="1" hangingPunct="1">
              <a:defRPr/>
            </a:pPr>
            <a:r>
              <a:rPr lang="en-US" altLang="ko-KR" dirty="0">
                <a:latin typeface="Arial" pitchFamily="34" charset="0"/>
                <a:ea typeface="굴림" pitchFamily="50" charset="-127"/>
                <a:cs typeface="Arial" pitchFamily="34" charset="0"/>
              </a:rPr>
              <a:t>Orthogonal Array Testing</a:t>
            </a:r>
          </a:p>
        </p:txBody>
      </p:sp>
      <p:sp>
        <p:nvSpPr>
          <p:cNvPr id="52230" name="Rectangle 4"/>
          <p:cNvSpPr>
            <a:spLocks noGrp="1" noRot="1" noChangeArrowheads="1"/>
          </p:cNvSpPr>
          <p:nvPr>
            <p:ph type="body" idx="1"/>
          </p:nvPr>
        </p:nvSpPr>
        <p:spPr>
          <a:xfrm>
            <a:off x="411163" y="1206500"/>
            <a:ext cx="8229600" cy="1198563"/>
          </a:xfrm>
        </p:spPr>
        <p:txBody>
          <a:bodyPr/>
          <a:lstStyle/>
          <a:p>
            <a:pPr eaLnBrk="1" hangingPunct="1"/>
            <a:r>
              <a:rPr lang="en-US" altLang="ko-KR" smtClean="0">
                <a:effectLst/>
                <a:latin typeface="Arial" charset="0"/>
                <a:ea typeface="굴림" pitchFamily="50" charset="-127"/>
                <a:cs typeface="Arial" charset="0"/>
              </a:rPr>
              <a:t>Used when the number of input parameters is small and the values that each of the parameters may take are clearly bounded</a:t>
            </a:r>
            <a:endParaRPr lang="en-US" altLang="ko-KR" b="1" smtClean="0">
              <a:effectLst/>
              <a:latin typeface="Arial" charset="0"/>
              <a:ea typeface="굴림" pitchFamily="50" charset="-127"/>
              <a:cs typeface="Arial" charset="0"/>
            </a:endParaRPr>
          </a:p>
        </p:txBody>
      </p:sp>
      <p:pic>
        <p:nvPicPr>
          <p:cNvPr id="52231" name="Picture 5"/>
          <p:cNvPicPr>
            <a:picLocks noChangeAspect="1" noChangeArrowheads="1"/>
          </p:cNvPicPr>
          <p:nvPr/>
        </p:nvPicPr>
        <p:blipFill>
          <a:blip r:embed="rId2"/>
          <a:srcRect/>
          <a:stretch>
            <a:fillRect/>
          </a:stretch>
        </p:blipFill>
        <p:spPr bwMode="auto">
          <a:xfrm>
            <a:off x="2170113" y="2698750"/>
            <a:ext cx="4800600" cy="2235200"/>
          </a:xfrm>
          <a:prstGeom prst="rect">
            <a:avLst/>
          </a:prstGeom>
          <a:noFill/>
          <a:ln w="12700">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3251" name="슬라이드 번호 개체 틀 4"/>
          <p:cNvSpPr>
            <a:spLocks noGrp="1"/>
          </p:cNvSpPr>
          <p:nvPr>
            <p:ph type="sldNum" sz="quarter" idx="11"/>
          </p:nvPr>
        </p:nvSpPr>
        <p:spPr>
          <a:noFill/>
        </p:spPr>
        <p:txBody>
          <a:bodyPr/>
          <a:lstStyle/>
          <a:p>
            <a:fld id="{6917224B-0B5E-45F4-9CA5-DE2BD066DA87}" type="slidenum">
              <a:rPr lang="ko-KR" altLang="en-US" smtClean="0"/>
              <a:pPr/>
              <a:t>43</a:t>
            </a:fld>
            <a:endParaRPr lang="en-US" altLang="ko-KR" smtClean="0"/>
          </a:p>
        </p:txBody>
      </p:sp>
      <p:sp>
        <p:nvSpPr>
          <p:cNvPr id="1285122" name="Rectangle 2"/>
          <p:cNvSpPr>
            <a:spLocks noGrp="1" noRot="1" noChangeArrowheads="1"/>
          </p:cNvSpPr>
          <p:nvPr>
            <p:ph type="title"/>
          </p:nvPr>
        </p:nvSpPr>
        <p:spPr>
          <a:xfrm>
            <a:off x="2235200" y="244475"/>
            <a:ext cx="4686300" cy="1016000"/>
          </a:xfrm>
        </p:spPr>
        <p:txBody>
          <a:bodyPr/>
          <a:lstStyle/>
          <a:p>
            <a:pPr eaLnBrk="1" hangingPunct="1">
              <a:defRPr/>
            </a:pPr>
            <a:r>
              <a:rPr lang="en-US" altLang="ko-KR">
                <a:latin typeface="Arial" pitchFamily="34" charset="0"/>
                <a:ea typeface="굴림" pitchFamily="50" charset="-127"/>
                <a:cs typeface="Arial" pitchFamily="34" charset="0"/>
              </a:rPr>
              <a:t>Testing Methods</a:t>
            </a:r>
          </a:p>
        </p:txBody>
      </p:sp>
      <p:sp>
        <p:nvSpPr>
          <p:cNvPr id="1285123" name="Rectangle 3"/>
          <p:cNvSpPr>
            <a:spLocks noGrp="1" noRot="1" noChangeArrowheads="1"/>
          </p:cNvSpPr>
          <p:nvPr>
            <p:ph type="body" idx="1"/>
          </p:nvPr>
        </p:nvSpPr>
        <p:spPr/>
        <p:txBody>
          <a:bodyPr/>
          <a:lstStyle/>
          <a:p>
            <a:pPr eaLnBrk="1" hangingPunct="1">
              <a:defRPr/>
            </a:pPr>
            <a:r>
              <a:rPr lang="en-US" altLang="ko-KR" sz="2000" dirty="0">
                <a:solidFill>
                  <a:schemeClr val="hlink"/>
                </a:solidFill>
                <a:latin typeface="Arial" pitchFamily="34" charset="0"/>
                <a:ea typeface="굴림" pitchFamily="50" charset="-127"/>
                <a:cs typeface="Arial" pitchFamily="34" charset="0"/>
              </a:rPr>
              <a:t>Fault-based testing</a:t>
            </a:r>
          </a:p>
          <a:p>
            <a:pPr lvl="1" eaLnBrk="1" hangingPunct="1">
              <a:defRPr/>
            </a:pPr>
            <a:r>
              <a:rPr lang="en-US" altLang="ko-KR" sz="1800" dirty="0">
                <a:latin typeface="Arial" pitchFamily="34" charset="0"/>
                <a:ea typeface="굴림" pitchFamily="50" charset="-127"/>
                <a:cs typeface="Arial" pitchFamily="34" charset="0"/>
              </a:rPr>
              <a:t> The tester looks for plausible faults (i.e., aspects of the implementation of the system that may result in defects). To determine whether these faults exist, test cases are designed to exercise the design or code. </a:t>
            </a:r>
          </a:p>
          <a:p>
            <a:pPr eaLnBrk="1" hangingPunct="1">
              <a:defRPr/>
            </a:pPr>
            <a:r>
              <a:rPr lang="en-US" altLang="ko-KR" sz="2000" dirty="0">
                <a:solidFill>
                  <a:schemeClr val="hlink"/>
                </a:solidFill>
                <a:latin typeface="Arial" pitchFamily="34" charset="0"/>
                <a:ea typeface="굴림" pitchFamily="50" charset="-127"/>
                <a:cs typeface="Arial" pitchFamily="34" charset="0"/>
              </a:rPr>
              <a:t>Class Testing and the Class Hierarchy</a:t>
            </a:r>
          </a:p>
          <a:p>
            <a:pPr lvl="1" eaLnBrk="1" hangingPunct="1">
              <a:defRPr/>
            </a:pPr>
            <a:r>
              <a:rPr lang="en-US" altLang="ko-KR" sz="1800" dirty="0">
                <a:latin typeface="Arial" pitchFamily="34" charset="0"/>
                <a:ea typeface="굴림" pitchFamily="50" charset="-127"/>
                <a:cs typeface="Arial" pitchFamily="34" charset="0"/>
              </a:rPr>
              <a:t>Inheritance does not obviate the need for thorough testing of all derived classes. In fact, it can actually complicate the testing process.</a:t>
            </a:r>
          </a:p>
          <a:p>
            <a:pPr eaLnBrk="1" hangingPunct="1">
              <a:defRPr/>
            </a:pPr>
            <a:r>
              <a:rPr lang="en-US" altLang="ko-KR" sz="2000" dirty="0">
                <a:solidFill>
                  <a:schemeClr val="hlink"/>
                </a:solidFill>
                <a:latin typeface="Arial" pitchFamily="34" charset="0"/>
                <a:ea typeface="굴림" pitchFamily="50" charset="-127"/>
                <a:cs typeface="Arial" pitchFamily="34" charset="0"/>
              </a:rPr>
              <a:t>Scenario-Based Test Design</a:t>
            </a:r>
          </a:p>
          <a:p>
            <a:pPr lvl="1" eaLnBrk="1" hangingPunct="1">
              <a:defRPr/>
            </a:pPr>
            <a:r>
              <a:rPr lang="en-US" altLang="ko-KR" sz="1800" dirty="0">
                <a:latin typeface="Arial" pitchFamily="34" charset="0"/>
                <a:ea typeface="굴림" pitchFamily="50" charset="-127"/>
                <a:cs typeface="Arial" pitchFamily="34" charset="0"/>
              </a:rPr>
              <a:t>Scenario-based testing concentrates on what the user does, not what the product does. This means capturing the tasks (via use-cases) that the user has to perform, then applying them and their variants as tests.</a:t>
            </a:r>
            <a:endParaRPr lang="en-US" altLang="ko-KR" sz="1800" b="1" dirty="0">
              <a:effectLst/>
              <a:latin typeface="Arial" pitchFamily="34" charset="0"/>
              <a:ea typeface="굴림" pitchFamily="50" charset="-127"/>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4275" name="슬라이드 번호 개체 틀 4"/>
          <p:cNvSpPr>
            <a:spLocks noGrp="1"/>
          </p:cNvSpPr>
          <p:nvPr>
            <p:ph type="sldNum" sz="quarter" idx="11"/>
          </p:nvPr>
        </p:nvSpPr>
        <p:spPr>
          <a:noFill/>
        </p:spPr>
        <p:txBody>
          <a:bodyPr/>
          <a:lstStyle/>
          <a:p>
            <a:fld id="{780B2BE1-961B-4A6F-994E-97ABD859ED88}" type="slidenum">
              <a:rPr lang="ko-KR" altLang="en-US" smtClean="0"/>
              <a:pPr/>
              <a:t>44</a:t>
            </a:fld>
            <a:endParaRPr lang="en-US" altLang="ko-KR" smtClean="0"/>
          </a:p>
        </p:txBody>
      </p:sp>
      <p:sp>
        <p:nvSpPr>
          <p:cNvPr id="1286146" name="Rectangle 2"/>
          <p:cNvSpPr>
            <a:spLocks noGrp="1" noRot="1" noChangeArrowheads="1"/>
          </p:cNvSpPr>
          <p:nvPr>
            <p:ph type="title"/>
          </p:nvPr>
        </p:nvSpPr>
        <p:spPr>
          <a:xfrm>
            <a:off x="1114425" y="355600"/>
            <a:ext cx="7099300" cy="600075"/>
          </a:xfrm>
        </p:spPr>
        <p:txBody>
          <a:bodyPr wrap="none" lIns="63500" tIns="25400" rIns="63500" bIns="25400" anchor="t">
            <a:spAutoFit/>
          </a:bodyPr>
          <a:lstStyle/>
          <a:p>
            <a:pPr eaLnBrk="1" hangingPunct="1">
              <a:defRPr/>
            </a:pPr>
            <a:r>
              <a:rPr lang="en-US" altLang="ko-KR" dirty="0">
                <a:latin typeface="Arial" pitchFamily="34" charset="0"/>
                <a:ea typeface="굴림" pitchFamily="50" charset="-127"/>
                <a:cs typeface="Arial" pitchFamily="34" charset="0"/>
              </a:rPr>
              <a:t>OOT Methods: Random Testing</a:t>
            </a:r>
          </a:p>
        </p:txBody>
      </p:sp>
      <p:sp>
        <p:nvSpPr>
          <p:cNvPr id="1286147" name="Rectangle 3"/>
          <p:cNvSpPr>
            <a:spLocks noGrp="1" noRot="1" noChangeArrowheads="1"/>
          </p:cNvSpPr>
          <p:nvPr>
            <p:ph type="body" idx="1"/>
          </p:nvPr>
        </p:nvSpPr>
        <p:spPr>
          <a:xfrm>
            <a:off x="595313" y="1295400"/>
            <a:ext cx="7786687" cy="3657600"/>
          </a:xfrm>
        </p:spPr>
        <p:txBody>
          <a:bodyPr lIns="90487" tIns="44450" rIns="90487" bIns="44450"/>
          <a:lstStyle/>
          <a:p>
            <a:pPr eaLnBrk="1" hangingPunct="1">
              <a:defRPr/>
            </a:pPr>
            <a:r>
              <a:rPr lang="en-US" altLang="ko-KR" sz="2800">
                <a:latin typeface="Arial" pitchFamily="34" charset="0"/>
                <a:ea typeface="굴림" pitchFamily="50" charset="-127"/>
                <a:cs typeface="Arial" pitchFamily="34" charset="0"/>
              </a:rPr>
              <a:t>Random testing</a:t>
            </a:r>
          </a:p>
          <a:p>
            <a:pPr lvl="1" eaLnBrk="1" hangingPunct="1">
              <a:defRPr/>
            </a:pPr>
            <a:r>
              <a:rPr lang="en-US" altLang="ko-KR" sz="2400">
                <a:latin typeface="Arial" pitchFamily="34" charset="0"/>
                <a:ea typeface="굴림" pitchFamily="50" charset="-127"/>
                <a:cs typeface="Arial" pitchFamily="34" charset="0"/>
              </a:rPr>
              <a:t>identify operations applicable to a class</a:t>
            </a:r>
          </a:p>
          <a:p>
            <a:pPr lvl="1" eaLnBrk="1" hangingPunct="1">
              <a:defRPr/>
            </a:pPr>
            <a:r>
              <a:rPr lang="en-US" altLang="ko-KR" sz="2400">
                <a:latin typeface="Arial" pitchFamily="34" charset="0"/>
                <a:ea typeface="굴림" pitchFamily="50" charset="-127"/>
                <a:cs typeface="Arial" pitchFamily="34" charset="0"/>
              </a:rPr>
              <a:t>define constraints on their use</a:t>
            </a:r>
          </a:p>
          <a:p>
            <a:pPr lvl="1" eaLnBrk="1" hangingPunct="1">
              <a:defRPr/>
            </a:pPr>
            <a:r>
              <a:rPr lang="en-US" altLang="ko-KR" sz="2400">
                <a:latin typeface="Arial" pitchFamily="34" charset="0"/>
                <a:ea typeface="굴림" pitchFamily="50" charset="-127"/>
                <a:cs typeface="Arial" pitchFamily="34" charset="0"/>
              </a:rPr>
              <a:t>identify a miminum test sequence</a:t>
            </a:r>
          </a:p>
          <a:p>
            <a:pPr lvl="2" eaLnBrk="1" hangingPunct="1">
              <a:defRPr/>
            </a:pPr>
            <a:r>
              <a:rPr lang="en-US" altLang="ko-KR" sz="2000">
                <a:latin typeface="Arial" pitchFamily="34" charset="0"/>
                <a:ea typeface="굴림" pitchFamily="50" charset="-127"/>
                <a:cs typeface="Arial" pitchFamily="34" charset="0"/>
              </a:rPr>
              <a:t>an operation sequence that defines the minimum life history of the class (object)</a:t>
            </a:r>
          </a:p>
          <a:p>
            <a:pPr lvl="1" eaLnBrk="1" hangingPunct="1">
              <a:defRPr/>
            </a:pPr>
            <a:r>
              <a:rPr lang="en-US" altLang="ko-KR" sz="2400">
                <a:latin typeface="Arial" pitchFamily="34" charset="0"/>
                <a:ea typeface="굴림" pitchFamily="50" charset="-127"/>
                <a:cs typeface="Arial" pitchFamily="34" charset="0"/>
              </a:rPr>
              <a:t>generate a variety of random (but valid) test sequences</a:t>
            </a:r>
          </a:p>
          <a:p>
            <a:pPr lvl="2" eaLnBrk="1" hangingPunct="1">
              <a:defRPr/>
            </a:pPr>
            <a:r>
              <a:rPr lang="en-US" altLang="ko-KR" sz="2000">
                <a:latin typeface="Arial" pitchFamily="34" charset="0"/>
                <a:ea typeface="굴림" pitchFamily="50" charset="-127"/>
                <a:cs typeface="Arial" pitchFamily="34" charset="0"/>
              </a:rPr>
              <a:t>exercise other (more complex) class instance life histories</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5299" name="슬라이드 번호 개체 틀 4"/>
          <p:cNvSpPr>
            <a:spLocks noGrp="1"/>
          </p:cNvSpPr>
          <p:nvPr>
            <p:ph type="sldNum" sz="quarter" idx="11"/>
          </p:nvPr>
        </p:nvSpPr>
        <p:spPr>
          <a:noFill/>
        </p:spPr>
        <p:txBody>
          <a:bodyPr/>
          <a:lstStyle/>
          <a:p>
            <a:fld id="{70D04066-F07F-426C-83AF-1EAA3296CAD7}" type="slidenum">
              <a:rPr lang="ko-KR" altLang="en-US" smtClean="0"/>
              <a:pPr/>
              <a:t>45</a:t>
            </a:fld>
            <a:endParaRPr lang="en-US" altLang="ko-KR" smtClean="0"/>
          </a:p>
        </p:txBody>
      </p:sp>
      <p:sp>
        <p:nvSpPr>
          <p:cNvPr id="1287170" name="Rectangle 2"/>
          <p:cNvSpPr>
            <a:spLocks noGrp="1" noRot="1" noChangeArrowheads="1"/>
          </p:cNvSpPr>
          <p:nvPr>
            <p:ph type="title"/>
          </p:nvPr>
        </p:nvSpPr>
        <p:spPr>
          <a:xfrm>
            <a:off x="1093788" y="355600"/>
            <a:ext cx="7137400" cy="600075"/>
          </a:xfrm>
        </p:spPr>
        <p:txBody>
          <a:bodyPr wrap="none" lIns="63500" tIns="25400" rIns="63500" bIns="25400" anchor="t">
            <a:spAutoFit/>
          </a:bodyPr>
          <a:lstStyle/>
          <a:p>
            <a:pPr eaLnBrk="1" hangingPunct="1">
              <a:defRPr/>
            </a:pPr>
            <a:r>
              <a:rPr lang="en-US" altLang="ko-KR">
                <a:latin typeface="Arial" pitchFamily="34" charset="0"/>
                <a:ea typeface="굴림" pitchFamily="50" charset="-127"/>
                <a:cs typeface="Arial" pitchFamily="34" charset="0"/>
              </a:rPr>
              <a:t>OOT Methods: Partition Testing</a:t>
            </a:r>
          </a:p>
        </p:txBody>
      </p:sp>
      <p:sp>
        <p:nvSpPr>
          <p:cNvPr id="1287171" name="Rectangle 3"/>
          <p:cNvSpPr>
            <a:spLocks noGrp="1" noRot="1" noChangeArrowheads="1"/>
          </p:cNvSpPr>
          <p:nvPr>
            <p:ph type="body" idx="1"/>
          </p:nvPr>
        </p:nvSpPr>
        <p:spPr>
          <a:xfrm>
            <a:off x="463550" y="1143000"/>
            <a:ext cx="8439150" cy="4478338"/>
          </a:xfrm>
        </p:spPr>
        <p:txBody>
          <a:bodyPr lIns="90487" tIns="44450" rIns="90487" bIns="44450"/>
          <a:lstStyle/>
          <a:p>
            <a:pPr eaLnBrk="1" hangingPunct="1">
              <a:lnSpc>
                <a:spcPct val="90000"/>
              </a:lnSpc>
              <a:defRPr/>
            </a:pPr>
            <a:r>
              <a:rPr lang="en-US" altLang="ko-KR" sz="2800">
                <a:latin typeface="Arial" pitchFamily="34" charset="0"/>
                <a:ea typeface="굴림" pitchFamily="50" charset="-127"/>
                <a:cs typeface="Arial" pitchFamily="34" charset="0"/>
              </a:rPr>
              <a:t>Partition Testing</a:t>
            </a:r>
          </a:p>
          <a:p>
            <a:pPr lvl="1" eaLnBrk="1" hangingPunct="1">
              <a:lnSpc>
                <a:spcPct val="90000"/>
              </a:lnSpc>
              <a:defRPr/>
            </a:pPr>
            <a:r>
              <a:rPr lang="en-US" altLang="ko-KR" sz="2400">
                <a:latin typeface="Arial" pitchFamily="34" charset="0"/>
                <a:ea typeface="굴림" pitchFamily="50" charset="-127"/>
                <a:cs typeface="Arial" pitchFamily="34" charset="0"/>
              </a:rPr>
              <a:t>reduces the number of test cases required to test a class in much the same way as equivalence partitioning for conventional software</a:t>
            </a:r>
          </a:p>
          <a:p>
            <a:pPr lvl="1" eaLnBrk="1" hangingPunct="1">
              <a:lnSpc>
                <a:spcPct val="90000"/>
              </a:lnSpc>
              <a:defRPr/>
            </a:pPr>
            <a:r>
              <a:rPr lang="en-US" altLang="ko-KR" sz="2400">
                <a:latin typeface="Arial" pitchFamily="34" charset="0"/>
                <a:ea typeface="굴림" pitchFamily="50" charset="-127"/>
                <a:cs typeface="Arial" pitchFamily="34" charset="0"/>
              </a:rPr>
              <a:t>state-based partitioning</a:t>
            </a:r>
          </a:p>
          <a:p>
            <a:pPr lvl="2" eaLnBrk="1" hangingPunct="1">
              <a:lnSpc>
                <a:spcPct val="90000"/>
              </a:lnSpc>
              <a:defRPr/>
            </a:pPr>
            <a:r>
              <a:rPr lang="en-US" altLang="ko-KR" sz="2000">
                <a:latin typeface="Arial" pitchFamily="34" charset="0"/>
                <a:ea typeface="굴림" pitchFamily="50" charset="-127"/>
                <a:cs typeface="Arial" pitchFamily="34" charset="0"/>
              </a:rPr>
              <a:t>categorize and test operations based on their ability to change the state of a class</a:t>
            </a:r>
          </a:p>
          <a:p>
            <a:pPr lvl="1" eaLnBrk="1" hangingPunct="1">
              <a:lnSpc>
                <a:spcPct val="90000"/>
              </a:lnSpc>
              <a:defRPr/>
            </a:pPr>
            <a:r>
              <a:rPr lang="en-US" altLang="ko-KR" sz="2400">
                <a:latin typeface="Arial" pitchFamily="34" charset="0"/>
                <a:ea typeface="굴림" pitchFamily="50" charset="-127"/>
                <a:cs typeface="Arial" pitchFamily="34" charset="0"/>
              </a:rPr>
              <a:t>attribute-based partitioning</a:t>
            </a:r>
          </a:p>
          <a:p>
            <a:pPr lvl="2" eaLnBrk="1" hangingPunct="1">
              <a:lnSpc>
                <a:spcPct val="90000"/>
              </a:lnSpc>
              <a:defRPr/>
            </a:pPr>
            <a:r>
              <a:rPr lang="en-US" altLang="ko-KR" sz="2000">
                <a:latin typeface="Arial" pitchFamily="34" charset="0"/>
                <a:ea typeface="굴림" pitchFamily="50" charset="-127"/>
                <a:cs typeface="Arial" pitchFamily="34" charset="0"/>
              </a:rPr>
              <a:t>categorize and test operations based on the attributes that they use</a:t>
            </a:r>
          </a:p>
          <a:p>
            <a:pPr lvl="1" eaLnBrk="1" hangingPunct="1">
              <a:lnSpc>
                <a:spcPct val="90000"/>
              </a:lnSpc>
              <a:defRPr/>
            </a:pPr>
            <a:r>
              <a:rPr lang="en-US" altLang="ko-KR" sz="2400">
                <a:latin typeface="Arial" pitchFamily="34" charset="0"/>
                <a:ea typeface="굴림" pitchFamily="50" charset="-127"/>
                <a:cs typeface="Arial" pitchFamily="34" charset="0"/>
              </a:rPr>
              <a:t>category-based partitioning</a:t>
            </a:r>
          </a:p>
          <a:p>
            <a:pPr lvl="2" eaLnBrk="1" hangingPunct="1">
              <a:lnSpc>
                <a:spcPct val="90000"/>
              </a:lnSpc>
              <a:defRPr/>
            </a:pPr>
            <a:r>
              <a:rPr lang="en-US" altLang="ko-KR" sz="2000">
                <a:latin typeface="Arial" pitchFamily="34" charset="0"/>
                <a:ea typeface="굴림" pitchFamily="50" charset="-127"/>
                <a:cs typeface="Arial" pitchFamily="34" charset="0"/>
              </a:rPr>
              <a:t>categorize and test operations based on the generic function each performs</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6323" name="슬라이드 번호 개체 틀 4"/>
          <p:cNvSpPr>
            <a:spLocks noGrp="1"/>
          </p:cNvSpPr>
          <p:nvPr>
            <p:ph type="sldNum" sz="quarter" idx="11"/>
          </p:nvPr>
        </p:nvSpPr>
        <p:spPr>
          <a:noFill/>
        </p:spPr>
        <p:txBody>
          <a:bodyPr/>
          <a:lstStyle/>
          <a:p>
            <a:fld id="{9B7C7B3C-5A3F-4CF6-A162-72E27DCFE73D}" type="slidenum">
              <a:rPr lang="ko-KR" altLang="en-US" smtClean="0"/>
              <a:pPr/>
              <a:t>46</a:t>
            </a:fld>
            <a:endParaRPr lang="en-US" altLang="ko-KR" smtClean="0"/>
          </a:p>
        </p:txBody>
      </p:sp>
      <p:sp>
        <p:nvSpPr>
          <p:cNvPr id="1288194" name="Rectangle 2"/>
          <p:cNvSpPr>
            <a:spLocks noGrp="1" noRot="1" noChangeArrowheads="1"/>
          </p:cNvSpPr>
          <p:nvPr>
            <p:ph type="title"/>
          </p:nvPr>
        </p:nvSpPr>
        <p:spPr>
          <a:xfrm>
            <a:off x="846138" y="355600"/>
            <a:ext cx="7632700" cy="600075"/>
          </a:xfrm>
        </p:spPr>
        <p:txBody>
          <a:bodyPr wrap="none" lIns="63500" tIns="25400" rIns="63500" bIns="25400" anchor="t">
            <a:spAutoFit/>
          </a:bodyPr>
          <a:lstStyle/>
          <a:p>
            <a:pPr eaLnBrk="1" hangingPunct="1">
              <a:defRPr/>
            </a:pPr>
            <a:r>
              <a:rPr lang="en-US" altLang="ko-KR">
                <a:latin typeface="Arial" pitchFamily="34" charset="0"/>
                <a:ea typeface="굴림" pitchFamily="50" charset="-127"/>
                <a:cs typeface="Arial" pitchFamily="34" charset="0"/>
              </a:rPr>
              <a:t>OOT Methods: Inter-Class Testing</a:t>
            </a:r>
          </a:p>
        </p:txBody>
      </p:sp>
      <p:sp>
        <p:nvSpPr>
          <p:cNvPr id="1288195" name="Rectangle 3"/>
          <p:cNvSpPr>
            <a:spLocks noGrp="1" noRot="1" noChangeArrowheads="1"/>
          </p:cNvSpPr>
          <p:nvPr>
            <p:ph type="body" idx="1"/>
          </p:nvPr>
        </p:nvSpPr>
        <p:spPr>
          <a:xfrm>
            <a:off x="336550" y="1009650"/>
            <a:ext cx="8528050" cy="3657600"/>
          </a:xfrm>
        </p:spPr>
        <p:txBody>
          <a:bodyPr lIns="90487" tIns="44450" rIns="90487" bIns="44450"/>
          <a:lstStyle/>
          <a:p>
            <a:pPr eaLnBrk="1" hangingPunct="1">
              <a:lnSpc>
                <a:spcPct val="90000"/>
              </a:lnSpc>
              <a:defRPr/>
            </a:pPr>
            <a:r>
              <a:rPr lang="en-US" altLang="ko-KR" sz="2800">
                <a:latin typeface="Arial" pitchFamily="34" charset="0"/>
                <a:ea typeface="굴림" pitchFamily="50" charset="-127"/>
                <a:cs typeface="Arial" pitchFamily="34" charset="0"/>
              </a:rPr>
              <a:t>Inter-class testing</a:t>
            </a:r>
          </a:p>
          <a:p>
            <a:pPr lvl="1" eaLnBrk="1" hangingPunct="1">
              <a:lnSpc>
                <a:spcPct val="90000"/>
              </a:lnSpc>
              <a:defRPr/>
            </a:pPr>
            <a:r>
              <a:rPr lang="en-US" altLang="ko-KR" sz="2400">
                <a:latin typeface="Arial" pitchFamily="34" charset="0"/>
                <a:ea typeface="굴림" pitchFamily="50" charset="-127"/>
                <a:cs typeface="Arial" pitchFamily="34" charset="0"/>
              </a:rPr>
              <a:t>For each client class, use the list of class operators to generate a series of random test sequences. The operators will send messages to other server classes.</a:t>
            </a:r>
          </a:p>
          <a:p>
            <a:pPr lvl="1" eaLnBrk="1" hangingPunct="1">
              <a:lnSpc>
                <a:spcPct val="90000"/>
              </a:lnSpc>
              <a:defRPr/>
            </a:pPr>
            <a:r>
              <a:rPr lang="en-US" altLang="ko-KR" sz="2400">
                <a:latin typeface="Arial" pitchFamily="34" charset="0"/>
                <a:ea typeface="굴림" pitchFamily="50" charset="-127"/>
                <a:cs typeface="Arial" pitchFamily="34" charset="0"/>
              </a:rPr>
              <a:t>For each message that is generated, determine the collaborator class and the corresponding operator in the server object.</a:t>
            </a:r>
          </a:p>
          <a:p>
            <a:pPr lvl="1" eaLnBrk="1" hangingPunct="1">
              <a:lnSpc>
                <a:spcPct val="90000"/>
              </a:lnSpc>
              <a:defRPr/>
            </a:pPr>
            <a:r>
              <a:rPr lang="en-US" altLang="ko-KR" sz="2400">
                <a:latin typeface="Arial" pitchFamily="34" charset="0"/>
                <a:ea typeface="굴림" pitchFamily="50" charset="-127"/>
                <a:cs typeface="Arial" pitchFamily="34" charset="0"/>
              </a:rPr>
              <a:t>For each operator in the server object (that has been invoked by messages sent from the client object), determine the messages that it transmits.</a:t>
            </a:r>
          </a:p>
          <a:p>
            <a:pPr lvl="1" eaLnBrk="1" hangingPunct="1">
              <a:lnSpc>
                <a:spcPct val="90000"/>
              </a:lnSpc>
              <a:defRPr/>
            </a:pPr>
            <a:r>
              <a:rPr lang="en-US" altLang="ko-KR" sz="2400">
                <a:latin typeface="Arial" pitchFamily="34" charset="0"/>
                <a:ea typeface="굴림" pitchFamily="50" charset="-127"/>
                <a:cs typeface="Arial" pitchFamily="34" charset="0"/>
              </a:rPr>
              <a:t>For each of the messages, determine the next level of operators that are invoked and incorporate these into the test sequence</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7347" name="슬라이드 번호 개체 틀 4"/>
          <p:cNvSpPr>
            <a:spLocks noGrp="1"/>
          </p:cNvSpPr>
          <p:nvPr>
            <p:ph type="sldNum" sz="quarter" idx="11"/>
          </p:nvPr>
        </p:nvSpPr>
        <p:spPr>
          <a:noFill/>
        </p:spPr>
        <p:txBody>
          <a:bodyPr/>
          <a:lstStyle/>
          <a:p>
            <a:fld id="{1F34F2B2-568A-4DCD-9E0F-4847E426BF25}" type="slidenum">
              <a:rPr lang="ko-KR" altLang="en-US" smtClean="0"/>
              <a:pPr/>
              <a:t>47</a:t>
            </a:fld>
            <a:endParaRPr lang="en-US" altLang="ko-KR" smtClean="0"/>
          </a:p>
        </p:txBody>
      </p:sp>
      <p:sp>
        <p:nvSpPr>
          <p:cNvPr id="1289219" name="Rectangle 3"/>
          <p:cNvSpPr>
            <a:spLocks noGrp="1" noRot="1" noChangeArrowheads="1"/>
          </p:cNvSpPr>
          <p:nvPr>
            <p:ph type="title"/>
          </p:nvPr>
        </p:nvSpPr>
        <p:spPr>
          <a:xfrm>
            <a:off x="371475" y="352425"/>
            <a:ext cx="8497888" cy="533400"/>
          </a:xfrm>
        </p:spPr>
        <p:txBody>
          <a:bodyPr/>
          <a:lstStyle/>
          <a:p>
            <a:pPr eaLnBrk="1" hangingPunct="1">
              <a:defRPr/>
            </a:pPr>
            <a:r>
              <a:rPr lang="en-US" altLang="ko-KR">
                <a:latin typeface="Arial" pitchFamily="34" charset="0"/>
                <a:ea typeface="굴림" pitchFamily="50" charset="-127"/>
                <a:cs typeface="Arial" pitchFamily="34" charset="0"/>
              </a:rPr>
              <a:t>OOT Methods: Behavior Testing</a:t>
            </a:r>
          </a:p>
        </p:txBody>
      </p:sp>
      <p:pic>
        <p:nvPicPr>
          <p:cNvPr id="57349" name="Picture 4"/>
          <p:cNvPicPr>
            <a:picLocks noChangeAspect="1" noChangeArrowheads="1"/>
          </p:cNvPicPr>
          <p:nvPr/>
        </p:nvPicPr>
        <p:blipFill>
          <a:blip r:embed="rId2"/>
          <a:srcRect/>
          <a:stretch>
            <a:fillRect/>
          </a:stretch>
        </p:blipFill>
        <p:spPr bwMode="auto">
          <a:xfrm>
            <a:off x="3214688" y="1228725"/>
            <a:ext cx="5645150" cy="4579938"/>
          </a:xfrm>
          <a:prstGeom prst="rect">
            <a:avLst/>
          </a:prstGeom>
          <a:noFill/>
          <a:ln w="12700">
            <a:noFill/>
            <a:miter lim="800000"/>
            <a:headEnd/>
            <a:tailEnd/>
          </a:ln>
        </p:spPr>
      </p:pic>
      <p:sp>
        <p:nvSpPr>
          <p:cNvPr id="1289221" name="Text Box 5"/>
          <p:cNvSpPr txBox="1">
            <a:spLocks noChangeArrowheads="1"/>
          </p:cNvSpPr>
          <p:nvPr/>
        </p:nvSpPr>
        <p:spPr bwMode="auto">
          <a:xfrm>
            <a:off x="200025" y="911225"/>
            <a:ext cx="2576513" cy="4692650"/>
          </a:xfrm>
          <a:prstGeom prst="rect">
            <a:avLst/>
          </a:prstGeom>
          <a:noFill/>
          <a:ln w="12700">
            <a:noFill/>
            <a:miter lim="800000"/>
            <a:headEnd/>
            <a:tailEnd/>
          </a:ln>
          <a:effectLst/>
        </p:spPr>
        <p:txBody>
          <a:bodyPr>
            <a:spAutoFit/>
          </a:bodyPr>
          <a:lstStyle/>
          <a:p>
            <a:pPr>
              <a:spcBef>
                <a:spcPct val="50000"/>
              </a:spcBef>
              <a:defRPr/>
            </a:pPr>
            <a:r>
              <a:rPr lang="en-US" altLang="ko-KR" sz="2400">
                <a:solidFill>
                  <a:schemeClr val="bg1"/>
                </a:solidFill>
                <a:effectLst>
                  <a:outerShdw blurRad="38100" dist="38100" dir="2700000" algn="tl">
                    <a:srgbClr val="C0C0C0"/>
                  </a:outerShdw>
                </a:effectLst>
                <a:latin typeface="Avant Garde" charset="0"/>
                <a:ea typeface="굴림" pitchFamily="50" charset="-127"/>
              </a:rPr>
              <a:t>The tests to be designed should achieve all </a:t>
            </a:r>
            <a:r>
              <a:rPr lang="en-US" altLang="ko-KR" sz="2400">
                <a:solidFill>
                  <a:srgbClr val="FF0000"/>
                </a:solidFill>
                <a:effectLst>
                  <a:outerShdw blurRad="38100" dist="38100" dir="2700000" algn="tl">
                    <a:srgbClr val="C0C0C0"/>
                  </a:outerShdw>
                </a:effectLst>
                <a:latin typeface="Avant Garde" charset="0"/>
                <a:ea typeface="굴림" pitchFamily="50" charset="-127"/>
              </a:rPr>
              <a:t>state coverage</a:t>
            </a:r>
            <a:r>
              <a:rPr lang="en-US" altLang="ko-KR" sz="2400">
                <a:solidFill>
                  <a:schemeClr val="bg1"/>
                </a:solidFill>
                <a:effectLst>
                  <a:outerShdw blurRad="38100" dist="38100" dir="2700000" algn="tl">
                    <a:srgbClr val="C0C0C0"/>
                  </a:outerShdw>
                </a:effectLst>
                <a:latin typeface="Avant Garde" charset="0"/>
                <a:ea typeface="굴림" pitchFamily="50" charset="-127"/>
              </a:rPr>
              <a:t> [KIR94]. That is, the operation sequences should cause the Account class to make transition through all allowable states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58371" name="슬라이드 번호 개체 틀 4"/>
          <p:cNvSpPr>
            <a:spLocks noGrp="1"/>
          </p:cNvSpPr>
          <p:nvPr>
            <p:ph type="sldNum" sz="quarter" idx="11"/>
          </p:nvPr>
        </p:nvSpPr>
        <p:spPr>
          <a:noFill/>
        </p:spPr>
        <p:txBody>
          <a:bodyPr/>
          <a:lstStyle/>
          <a:p>
            <a:fld id="{EEE5F442-A2EB-44F3-8136-A2F5AA14234E}" type="slidenum">
              <a:rPr lang="ko-KR" altLang="en-US" smtClean="0"/>
              <a:pPr/>
              <a:t>48</a:t>
            </a:fld>
            <a:endParaRPr lang="en-US" altLang="ko-KR" smtClean="0"/>
          </a:p>
        </p:txBody>
      </p:sp>
      <p:sp>
        <p:nvSpPr>
          <p:cNvPr id="1290243" name="Rectangle 3"/>
          <p:cNvSpPr>
            <a:spLocks noGrp="1" noRot="1" noChangeArrowheads="1"/>
          </p:cNvSpPr>
          <p:nvPr>
            <p:ph type="title"/>
          </p:nvPr>
        </p:nvSpPr>
        <p:spPr>
          <a:xfrm>
            <a:off x="2352675" y="0"/>
            <a:ext cx="4476750" cy="1016000"/>
          </a:xfrm>
        </p:spPr>
        <p:txBody>
          <a:bodyPr/>
          <a:lstStyle/>
          <a:p>
            <a:pPr eaLnBrk="1" hangingPunct="1">
              <a:defRPr/>
            </a:pPr>
            <a:r>
              <a:rPr lang="en-US" altLang="ko-KR">
                <a:latin typeface="Arial" pitchFamily="34" charset="0"/>
                <a:ea typeface="굴림" pitchFamily="50" charset="-127"/>
                <a:cs typeface="Arial" pitchFamily="34" charset="0"/>
              </a:rPr>
              <a:t>Testing Patterns</a:t>
            </a:r>
          </a:p>
        </p:txBody>
      </p:sp>
      <p:sp>
        <p:nvSpPr>
          <p:cNvPr id="1290244" name="Text Box 4"/>
          <p:cNvSpPr txBox="1">
            <a:spLocks noChangeArrowheads="1"/>
          </p:cNvSpPr>
          <p:nvPr/>
        </p:nvSpPr>
        <p:spPr bwMode="auto">
          <a:xfrm>
            <a:off x="522288" y="771525"/>
            <a:ext cx="8080375" cy="4979988"/>
          </a:xfrm>
          <a:prstGeom prst="rect">
            <a:avLst/>
          </a:prstGeom>
          <a:noFill/>
          <a:ln w="12700">
            <a:noFill/>
            <a:miter lim="800000"/>
            <a:headEnd/>
            <a:tailEnd/>
          </a:ln>
          <a:effectLst/>
        </p:spPr>
        <p:txBody>
          <a:bodyPr>
            <a:spAutoFit/>
          </a:bodyPr>
          <a:lstStyle/>
          <a:p>
            <a:pPr>
              <a:lnSpc>
                <a:spcPct val="100000"/>
              </a:lnSpc>
              <a:spcBef>
                <a:spcPts val="600"/>
              </a:spcBef>
              <a:defRPr/>
            </a:pPr>
            <a:r>
              <a:rPr lang="en-US" altLang="ko-KR" i="1">
                <a:solidFill>
                  <a:schemeClr val="hlink"/>
                </a:solidFill>
                <a:effectLst>
                  <a:outerShdw blurRad="38100" dist="38100" dir="2700000" algn="tl">
                    <a:srgbClr val="C0C0C0"/>
                  </a:outerShdw>
                </a:effectLst>
                <a:latin typeface="Avant Garde" charset="0"/>
                <a:ea typeface="굴림" pitchFamily="50" charset="-127"/>
              </a:rPr>
              <a:t>Pattern name:</a:t>
            </a:r>
            <a:r>
              <a:rPr lang="en-US" altLang="ko-KR">
                <a:solidFill>
                  <a:schemeClr val="hlink"/>
                </a:solidFill>
                <a:effectLst>
                  <a:outerShdw blurRad="38100" dist="38100" dir="2700000" algn="tl">
                    <a:srgbClr val="C0C0C0"/>
                  </a:outerShdw>
                </a:effectLst>
                <a:latin typeface="Avant Garde" charset="0"/>
                <a:ea typeface="굴림" pitchFamily="50" charset="-127"/>
              </a:rPr>
              <a:t> pair testing</a:t>
            </a:r>
          </a:p>
          <a:p>
            <a:pPr lvl="1">
              <a:lnSpc>
                <a:spcPct val="100000"/>
              </a:lnSpc>
              <a:spcBef>
                <a:spcPts val="300"/>
              </a:spcBef>
              <a:defRPr/>
            </a:pPr>
            <a:r>
              <a:rPr lang="en-US" altLang="ko-KR" sz="1600" i="1">
                <a:solidFill>
                  <a:schemeClr val="bg1"/>
                </a:solidFill>
                <a:effectLst>
                  <a:outerShdw blurRad="38100" dist="38100" dir="2700000" algn="tl">
                    <a:srgbClr val="C0C0C0"/>
                  </a:outerShdw>
                </a:effectLst>
                <a:latin typeface="Avant Garde" charset="0"/>
                <a:ea typeface="굴림" pitchFamily="50" charset="-127"/>
              </a:rPr>
              <a:t>Abstract: </a:t>
            </a:r>
            <a:r>
              <a:rPr lang="en-US" altLang="ko-KR" sz="1600">
                <a:solidFill>
                  <a:schemeClr val="bg1"/>
                </a:solidFill>
                <a:effectLst>
                  <a:outerShdw blurRad="38100" dist="38100" dir="2700000" algn="tl">
                    <a:srgbClr val="C0C0C0"/>
                  </a:outerShdw>
                </a:effectLst>
                <a:latin typeface="Avant Garde" charset="0"/>
                <a:ea typeface="굴림" pitchFamily="50" charset="-127"/>
              </a:rPr>
              <a:t> A process-oriented pattern, pair testing describes a technique that is analogous to pair programming (Chapter 4) in which two testers work together to design and execute a series of tests that can be applied to unit, integration or validation testing activities.</a:t>
            </a:r>
          </a:p>
          <a:p>
            <a:pPr>
              <a:lnSpc>
                <a:spcPct val="100000"/>
              </a:lnSpc>
              <a:spcBef>
                <a:spcPts val="300"/>
              </a:spcBef>
              <a:defRPr/>
            </a:pPr>
            <a:r>
              <a:rPr lang="en-US" altLang="ko-KR" i="1">
                <a:solidFill>
                  <a:schemeClr val="hlink"/>
                </a:solidFill>
                <a:effectLst>
                  <a:outerShdw blurRad="38100" dist="38100" dir="2700000" algn="tl">
                    <a:srgbClr val="C0C0C0"/>
                  </a:outerShdw>
                </a:effectLst>
                <a:latin typeface="Avant Garde" charset="0"/>
                <a:ea typeface="굴림" pitchFamily="50" charset="-127"/>
              </a:rPr>
              <a:t>Pattern name: </a:t>
            </a:r>
            <a:r>
              <a:rPr lang="en-US" altLang="ko-KR">
                <a:solidFill>
                  <a:schemeClr val="hlink"/>
                </a:solidFill>
                <a:effectLst>
                  <a:outerShdw blurRad="38100" dist="38100" dir="2700000" algn="tl">
                    <a:srgbClr val="C0C0C0"/>
                  </a:outerShdw>
                </a:effectLst>
                <a:latin typeface="Avant Garde" charset="0"/>
                <a:ea typeface="굴림" pitchFamily="50" charset="-127"/>
              </a:rPr>
              <a:t> separate test interface</a:t>
            </a:r>
          </a:p>
          <a:p>
            <a:pPr lvl="1">
              <a:lnSpc>
                <a:spcPct val="100000"/>
              </a:lnSpc>
              <a:spcBef>
                <a:spcPts val="300"/>
              </a:spcBef>
              <a:defRPr/>
            </a:pPr>
            <a:r>
              <a:rPr lang="en-US" altLang="ko-KR" sz="1600" i="1">
                <a:solidFill>
                  <a:schemeClr val="bg1"/>
                </a:solidFill>
                <a:effectLst>
                  <a:outerShdw blurRad="38100" dist="38100" dir="2700000" algn="tl">
                    <a:srgbClr val="C0C0C0"/>
                  </a:outerShdw>
                </a:effectLst>
                <a:latin typeface="Avant Garde" charset="0"/>
                <a:ea typeface="굴림" pitchFamily="50" charset="-127"/>
              </a:rPr>
              <a:t>Abstract: </a:t>
            </a:r>
            <a:r>
              <a:rPr lang="en-US" altLang="ko-KR" sz="1600">
                <a:solidFill>
                  <a:schemeClr val="bg1"/>
                </a:solidFill>
                <a:effectLst>
                  <a:outerShdw blurRad="38100" dist="38100" dir="2700000" algn="tl">
                    <a:srgbClr val="C0C0C0"/>
                  </a:outerShdw>
                </a:effectLst>
                <a:latin typeface="Avant Garde" charset="0"/>
                <a:ea typeface="굴림" pitchFamily="50" charset="-127"/>
              </a:rPr>
              <a:t> There is a need to test every class in an object-oriented system, including “internal classes” (i.e., classes that do not expose any interface outside of the component that used them). The separate test interface pattern describes how to create “a test interface that can be used to describe specific tests on classes that are visible only internally to a component.” [LAN01]</a:t>
            </a:r>
          </a:p>
          <a:p>
            <a:pPr>
              <a:lnSpc>
                <a:spcPct val="100000"/>
              </a:lnSpc>
              <a:spcBef>
                <a:spcPts val="300"/>
              </a:spcBef>
              <a:defRPr/>
            </a:pPr>
            <a:r>
              <a:rPr lang="en-US" altLang="ko-KR" i="1">
                <a:solidFill>
                  <a:schemeClr val="hlink"/>
                </a:solidFill>
                <a:effectLst>
                  <a:outerShdw blurRad="38100" dist="38100" dir="2700000" algn="tl">
                    <a:srgbClr val="C0C0C0"/>
                  </a:outerShdw>
                </a:effectLst>
                <a:latin typeface="Avant Garde" charset="0"/>
                <a:ea typeface="굴림" pitchFamily="50" charset="-127"/>
              </a:rPr>
              <a:t>Pattern name: </a:t>
            </a:r>
            <a:r>
              <a:rPr lang="en-US" altLang="ko-KR">
                <a:solidFill>
                  <a:schemeClr val="hlink"/>
                </a:solidFill>
                <a:effectLst>
                  <a:outerShdw blurRad="38100" dist="38100" dir="2700000" algn="tl">
                    <a:srgbClr val="C0C0C0"/>
                  </a:outerShdw>
                </a:effectLst>
                <a:latin typeface="Avant Garde" charset="0"/>
                <a:ea typeface="굴림" pitchFamily="50" charset="-127"/>
              </a:rPr>
              <a:t> scenario testing</a:t>
            </a:r>
          </a:p>
          <a:p>
            <a:pPr lvl="1">
              <a:lnSpc>
                <a:spcPct val="100000"/>
              </a:lnSpc>
              <a:defRPr/>
            </a:pPr>
            <a:r>
              <a:rPr lang="en-US" altLang="ko-KR" sz="1600" i="1">
                <a:solidFill>
                  <a:schemeClr val="bg1"/>
                </a:solidFill>
                <a:effectLst>
                  <a:outerShdw blurRad="38100" dist="38100" dir="2700000" algn="tl">
                    <a:srgbClr val="C0C0C0"/>
                  </a:outerShdw>
                </a:effectLst>
                <a:latin typeface="Avant Garde" charset="0"/>
                <a:ea typeface="굴림" pitchFamily="50" charset="-127"/>
              </a:rPr>
              <a:t>Abstract:  </a:t>
            </a:r>
            <a:r>
              <a:rPr lang="en-US" altLang="ko-KR" sz="1600">
                <a:solidFill>
                  <a:schemeClr val="bg1"/>
                </a:solidFill>
                <a:effectLst>
                  <a:outerShdw blurRad="38100" dist="38100" dir="2700000" algn="tl">
                    <a:srgbClr val="C0C0C0"/>
                  </a:outerShdw>
                </a:effectLst>
                <a:latin typeface="Avant Garde" charset="0"/>
                <a:ea typeface="굴림" pitchFamily="50" charset="-127"/>
              </a:rPr>
              <a:t>Once unit and integration tests have been conducted, there is a need to determine whether the software will perform in a manner that satisfies users. The scenario testing pattern describes a technique for exercising the software from the user’s point of view. A failure at this level indicates that the software has failed to meet a user visible requirement. [KAN01]</a:t>
            </a:r>
            <a:endParaRPr lang="en-US" altLang="ko-KR" sz="2400" b="0">
              <a:solidFill>
                <a:schemeClr val="bg1"/>
              </a:solidFill>
              <a:latin typeface="Palatino" charset="0"/>
              <a:ea typeface="굴림" pitchFamily="50" charset="-12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400" y="244123"/>
            <a:ext cx="7315200" cy="819657"/>
          </a:xfrm>
        </p:spPr>
        <p:txBody>
          <a:bodyPr>
            <a:normAutofit/>
          </a:bodyPr>
          <a:lstStyle/>
          <a:p>
            <a:r>
              <a:rPr lang="ko-KR" altLang="en-US" sz="2844" dirty="0"/>
              <a:t>소프트웨어 구성요소와 </a:t>
            </a:r>
            <a:r>
              <a:rPr lang="ko-KR" altLang="en-US" sz="2844" dirty="0" err="1"/>
              <a:t>테스팅</a:t>
            </a:r>
            <a:endParaRPr lang="ko-KR" altLang="en-US" sz="2844" dirty="0"/>
          </a:p>
        </p:txBody>
      </p:sp>
      <p:sp>
        <p:nvSpPr>
          <p:cNvPr id="3" name="내용 개체 틀 2"/>
          <p:cNvSpPr>
            <a:spLocks noGrp="1"/>
          </p:cNvSpPr>
          <p:nvPr>
            <p:ph idx="1"/>
          </p:nvPr>
        </p:nvSpPr>
        <p:spPr>
          <a:xfrm>
            <a:off x="886382" y="3496052"/>
            <a:ext cx="7389092" cy="2368261"/>
          </a:xfrm>
        </p:spPr>
        <p:txBody>
          <a:bodyPr>
            <a:noAutofit/>
          </a:bodyPr>
          <a:lstStyle/>
          <a:p>
            <a:pPr marL="0" indent="0">
              <a:spcBef>
                <a:spcPts val="533"/>
              </a:spcBef>
              <a:buNone/>
            </a:pPr>
            <a:r>
              <a:rPr lang="ko-KR" altLang="en-US" sz="1778" dirty="0"/>
              <a:t>소프트웨어 </a:t>
            </a:r>
            <a:r>
              <a:rPr lang="ko-KR" altLang="en-US" sz="1778" dirty="0" err="1"/>
              <a:t>테스팅</a:t>
            </a:r>
            <a:r>
              <a:rPr lang="ko-KR" altLang="en-US" sz="1778" dirty="0"/>
              <a:t> 품질</a:t>
            </a:r>
            <a:endParaRPr lang="en-US" altLang="ko-KR" sz="1778" dirty="0"/>
          </a:p>
          <a:p>
            <a:pPr marL="406405" indent="-406405">
              <a:spcBef>
                <a:spcPts val="533"/>
              </a:spcBef>
              <a:buFont typeface="+mj-lt"/>
              <a:buAutoNum type="arabicPeriod"/>
            </a:pPr>
            <a:r>
              <a:rPr lang="ko-KR" altLang="en-US" sz="1778" dirty="0"/>
              <a:t>요구사항</a:t>
            </a:r>
            <a:r>
              <a:rPr lang="en-US" altLang="ko-KR" sz="1778" dirty="0"/>
              <a:t> </a:t>
            </a:r>
            <a:r>
              <a:rPr lang="en-US" altLang="ko-KR" sz="1778" dirty="0"/>
              <a:t>spec</a:t>
            </a:r>
            <a:r>
              <a:rPr lang="ko-KR" altLang="en-US" sz="1778" dirty="0"/>
              <a:t>이 </a:t>
            </a:r>
            <a:r>
              <a:rPr lang="en-US" altLang="ko-KR" sz="1778" dirty="0"/>
              <a:t>test case</a:t>
            </a:r>
            <a:r>
              <a:rPr lang="ko-KR" altLang="en-US" sz="1778" dirty="0"/>
              <a:t>로 모두 올바르게 표현됐는가</a:t>
            </a:r>
            <a:r>
              <a:rPr lang="en-US" altLang="ko-KR" sz="1778" dirty="0"/>
              <a:t>? </a:t>
            </a:r>
            <a:br>
              <a:rPr lang="en-US" altLang="ko-KR" sz="1778" dirty="0"/>
            </a:br>
            <a:r>
              <a:rPr lang="en-US" altLang="ko-KR" sz="1778" dirty="0">
                <a:sym typeface="Wingdings" panose="05000000000000000000" pitchFamily="2" charset="2"/>
              </a:rPr>
              <a:t> </a:t>
            </a:r>
            <a:r>
              <a:rPr lang="ko-KR" altLang="en-US" sz="1778" b="1" dirty="0"/>
              <a:t>시나리오 기반 </a:t>
            </a:r>
            <a:r>
              <a:rPr lang="ko-KR" altLang="en-US" sz="1778" b="1" dirty="0" err="1" smtClean="0"/>
              <a:t>테스팅</a:t>
            </a:r>
            <a:r>
              <a:rPr lang="ko-KR" altLang="en-US" sz="1778" b="1" dirty="0" smtClean="0"/>
              <a:t> </a:t>
            </a:r>
            <a:r>
              <a:rPr lang="en-US" altLang="ko-KR" sz="1778" b="1" dirty="0" smtClean="0"/>
              <a:t>(black-box testing)</a:t>
            </a:r>
            <a:endParaRPr lang="en-US" altLang="ko-KR" sz="1778" b="1" dirty="0"/>
          </a:p>
          <a:p>
            <a:pPr marL="406405" indent="-406405">
              <a:spcBef>
                <a:spcPts val="533"/>
              </a:spcBef>
              <a:buFont typeface="+mj-lt"/>
              <a:buAutoNum type="arabicPeriod"/>
            </a:pPr>
            <a:r>
              <a:rPr lang="ko-KR" altLang="en-US" sz="1778" dirty="0"/>
              <a:t>시스템 </a:t>
            </a:r>
            <a:r>
              <a:rPr lang="en-US" altLang="ko-KR" sz="1778" dirty="0"/>
              <a:t>model</a:t>
            </a:r>
            <a:r>
              <a:rPr lang="ko-KR" altLang="en-US" sz="1778" dirty="0"/>
              <a:t>이 </a:t>
            </a:r>
            <a:r>
              <a:rPr lang="en-US" altLang="ko-KR" sz="1778" dirty="0"/>
              <a:t>Program </a:t>
            </a:r>
            <a:r>
              <a:rPr lang="ko-KR" altLang="en-US" sz="1778" dirty="0"/>
              <a:t>요소로 모두 올바르게 구현됐는가</a:t>
            </a:r>
            <a:r>
              <a:rPr lang="en-US" altLang="ko-KR" sz="1778" dirty="0"/>
              <a:t>? </a:t>
            </a:r>
            <a:br>
              <a:rPr lang="en-US" altLang="ko-KR" sz="1778" dirty="0"/>
            </a:br>
            <a:r>
              <a:rPr lang="en-US" altLang="ko-KR" sz="1778" dirty="0">
                <a:sym typeface="Wingdings" panose="05000000000000000000" pitchFamily="2" charset="2"/>
              </a:rPr>
              <a:t> </a:t>
            </a:r>
            <a:r>
              <a:rPr lang="ko-KR" altLang="en-US" sz="1778" b="1" dirty="0"/>
              <a:t>모델 기반 </a:t>
            </a:r>
            <a:r>
              <a:rPr lang="ko-KR" altLang="en-US" sz="1778" b="1" dirty="0" err="1" smtClean="0"/>
              <a:t>테스팅</a:t>
            </a:r>
            <a:r>
              <a:rPr lang="ko-KR" altLang="en-US" sz="1778" b="1" dirty="0" smtClean="0"/>
              <a:t>  </a:t>
            </a:r>
            <a:r>
              <a:rPr lang="en-US" altLang="ko-KR" sz="1778" b="1" dirty="0" smtClean="0"/>
              <a:t>(model-based testing)</a:t>
            </a:r>
            <a:endParaRPr lang="en-US" altLang="ko-KR" sz="1778" b="1" dirty="0"/>
          </a:p>
          <a:p>
            <a:pPr marL="406405" indent="-406405">
              <a:spcBef>
                <a:spcPts val="533"/>
              </a:spcBef>
              <a:buFont typeface="+mj-lt"/>
              <a:buAutoNum type="arabicPeriod"/>
            </a:pPr>
            <a:r>
              <a:rPr lang="en-US" altLang="ko-KR" sz="1778" dirty="0"/>
              <a:t>Program</a:t>
            </a:r>
            <a:r>
              <a:rPr lang="ko-KR" altLang="en-US" sz="1778" dirty="0"/>
              <a:t>의 코드가 </a:t>
            </a:r>
            <a:r>
              <a:rPr lang="en-US" altLang="ko-KR" sz="1778" dirty="0"/>
              <a:t>test case</a:t>
            </a:r>
            <a:r>
              <a:rPr lang="ko-KR" altLang="en-US" sz="1778" dirty="0"/>
              <a:t>로 모두 올바르게 실행되는가</a:t>
            </a:r>
            <a:r>
              <a:rPr lang="en-US" altLang="ko-KR" sz="1778" dirty="0"/>
              <a:t>? </a:t>
            </a:r>
            <a:br>
              <a:rPr lang="en-US" altLang="ko-KR" sz="1778" dirty="0"/>
            </a:br>
            <a:r>
              <a:rPr lang="en-US" altLang="ko-KR" sz="1778" dirty="0">
                <a:sym typeface="Wingdings" panose="05000000000000000000" pitchFamily="2" charset="2"/>
              </a:rPr>
              <a:t> </a:t>
            </a:r>
            <a:r>
              <a:rPr lang="ko-KR" altLang="en-US" sz="1778" b="1" dirty="0"/>
              <a:t>코드 기반 </a:t>
            </a:r>
            <a:r>
              <a:rPr lang="ko-KR" altLang="en-US" sz="1778" b="1" dirty="0" err="1"/>
              <a:t>테스팅</a:t>
            </a:r>
            <a:r>
              <a:rPr lang="ko-KR" altLang="en-US" sz="1778" b="1" dirty="0"/>
              <a:t> </a:t>
            </a:r>
            <a:r>
              <a:rPr lang="en-US" altLang="ko-KR" sz="1778" b="1" dirty="0"/>
              <a:t>(white</a:t>
            </a:r>
            <a:r>
              <a:rPr lang="en-US" altLang="ko-KR" sz="1778" b="1" dirty="0"/>
              <a:t>-</a:t>
            </a:r>
            <a:r>
              <a:rPr lang="en-US" altLang="ko-KR" sz="1778" b="1" dirty="0"/>
              <a:t>box testing)</a:t>
            </a:r>
            <a:endParaRPr lang="ko-KR" altLang="en-US" sz="1778" b="1" dirty="0"/>
          </a:p>
        </p:txBody>
      </p:sp>
      <p:sp>
        <p:nvSpPr>
          <p:cNvPr id="4" name="날짜 개체 틀 3"/>
          <p:cNvSpPr>
            <a:spLocks noGrp="1"/>
          </p:cNvSpPr>
          <p:nvPr>
            <p:ph type="dt" sz="half" idx="10"/>
          </p:nvPr>
        </p:nvSpPr>
        <p:spPr/>
        <p:txBody>
          <a:bodyPr/>
          <a:lstStyle/>
          <a:p>
            <a:fld id="{C8C369AE-7D4A-4E37-8AA4-499D9F739F40}" type="datetime1">
              <a:rPr lang="ko-KR" altLang="en-US" smtClean="0">
                <a:solidFill>
                  <a:prstClr val="black">
                    <a:tint val="75000"/>
                  </a:prstClr>
                </a:solidFill>
              </a:rPr>
              <a:pPr/>
              <a:t>2015-05-27</a:t>
            </a:fld>
            <a:endParaRPr lang="ko-KR" altLang="en-US">
              <a:solidFill>
                <a:prstClr val="black">
                  <a:tint val="75000"/>
                </a:prstClr>
              </a:solidFill>
            </a:endParaRPr>
          </a:p>
        </p:txBody>
      </p:sp>
      <p:sp>
        <p:nvSpPr>
          <p:cNvPr id="6" name="슬라이드 번호 개체 틀 5"/>
          <p:cNvSpPr>
            <a:spLocks noGrp="1"/>
          </p:cNvSpPr>
          <p:nvPr>
            <p:ph type="sldNum" sz="quarter" idx="4294967295"/>
          </p:nvPr>
        </p:nvSpPr>
        <p:spPr>
          <a:xfrm>
            <a:off x="6333067" y="5650089"/>
            <a:ext cx="1503296" cy="324556"/>
          </a:xfrm>
          <a:prstGeom prst="rect">
            <a:avLst/>
          </a:prstGeom>
        </p:spPr>
        <p:txBody>
          <a:bodyPr/>
          <a:lstStyle/>
          <a:p>
            <a:fld id="{D0511ED5-3048-4CF9-802D-78AD5332C647}" type="slidenum">
              <a:rPr lang="ko-KR" altLang="en-US" smtClean="0">
                <a:solidFill>
                  <a:prstClr val="black">
                    <a:tint val="75000"/>
                  </a:prstClr>
                </a:solidFill>
              </a:rPr>
              <a:pPr/>
              <a:t>5</a:t>
            </a:fld>
            <a:endParaRPr lang="ko-KR" altLang="en-US">
              <a:solidFill>
                <a:prstClr val="black">
                  <a:tint val="75000"/>
                </a:prstClr>
              </a:solidFill>
            </a:endParaRPr>
          </a:p>
        </p:txBody>
      </p:sp>
      <p:sp>
        <p:nvSpPr>
          <p:cNvPr id="7" name="모서리가 둥근 직사각형 6"/>
          <p:cNvSpPr/>
          <p:nvPr/>
        </p:nvSpPr>
        <p:spPr>
          <a:xfrm>
            <a:off x="4055336" y="1063780"/>
            <a:ext cx="1033328" cy="7680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latinLnBrk="1" hangingPunct="1">
              <a:lnSpc>
                <a:spcPct val="100000"/>
              </a:lnSpc>
              <a:spcBef>
                <a:spcPts val="0"/>
              </a:spcBef>
              <a:spcAft>
                <a:spcPts val="0"/>
              </a:spcAft>
            </a:pPr>
            <a:r>
              <a:rPr lang="en-US" altLang="ko-KR" sz="2489" dirty="0">
                <a:solidFill>
                  <a:srgbClr val="002060"/>
                </a:solidFill>
                <a:latin typeface="Calibri" panose="020F0502020204030204" pitchFamily="34" charset="0"/>
              </a:rPr>
              <a:t>Spec</a:t>
            </a:r>
            <a:endParaRPr lang="ko-KR" altLang="en-US" sz="2489" dirty="0">
              <a:solidFill>
                <a:srgbClr val="002060"/>
              </a:solidFill>
              <a:latin typeface="Calibri" panose="020F0502020204030204" pitchFamily="34" charset="0"/>
            </a:endParaRPr>
          </a:p>
        </p:txBody>
      </p:sp>
      <p:sp>
        <p:nvSpPr>
          <p:cNvPr id="8" name="모서리가 둥근 직사각형 7"/>
          <p:cNvSpPr/>
          <p:nvPr/>
        </p:nvSpPr>
        <p:spPr>
          <a:xfrm>
            <a:off x="2364549" y="2215908"/>
            <a:ext cx="1375359" cy="7680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latinLnBrk="1" hangingPunct="1">
              <a:lnSpc>
                <a:spcPct val="100000"/>
              </a:lnSpc>
              <a:spcBef>
                <a:spcPts val="0"/>
              </a:spcBef>
              <a:spcAft>
                <a:spcPts val="0"/>
              </a:spcAft>
            </a:pPr>
            <a:r>
              <a:rPr lang="en-US" altLang="ko-KR" sz="2489" dirty="0">
                <a:solidFill>
                  <a:srgbClr val="002060"/>
                </a:solidFill>
                <a:latin typeface="Calibri" panose="020F0502020204030204" pitchFamily="34" charset="0"/>
              </a:rPr>
              <a:t>Program</a:t>
            </a:r>
            <a:endParaRPr lang="ko-KR" altLang="en-US" sz="2489" dirty="0">
              <a:solidFill>
                <a:srgbClr val="002060"/>
              </a:solidFill>
              <a:latin typeface="Calibri" panose="020F0502020204030204" pitchFamily="34" charset="0"/>
            </a:endParaRPr>
          </a:p>
        </p:txBody>
      </p:sp>
      <p:sp>
        <p:nvSpPr>
          <p:cNvPr id="9" name="모서리가 둥근 직사각형 8"/>
          <p:cNvSpPr/>
          <p:nvPr/>
        </p:nvSpPr>
        <p:spPr>
          <a:xfrm>
            <a:off x="5404093" y="2215908"/>
            <a:ext cx="1536171" cy="7680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latinLnBrk="1" hangingPunct="1">
              <a:lnSpc>
                <a:spcPct val="100000"/>
              </a:lnSpc>
              <a:spcBef>
                <a:spcPts val="0"/>
              </a:spcBef>
              <a:spcAft>
                <a:spcPts val="0"/>
              </a:spcAft>
            </a:pPr>
            <a:r>
              <a:rPr lang="en-US" altLang="ko-KR" sz="2489" dirty="0">
                <a:solidFill>
                  <a:srgbClr val="002060"/>
                </a:solidFill>
                <a:latin typeface="Calibri" panose="020F0502020204030204" pitchFamily="34" charset="0"/>
              </a:rPr>
              <a:t>Test case</a:t>
            </a:r>
            <a:endParaRPr lang="ko-KR" altLang="en-US" sz="2489" dirty="0">
              <a:solidFill>
                <a:srgbClr val="002060"/>
              </a:solidFill>
              <a:latin typeface="Calibri" panose="020F0502020204030204" pitchFamily="34" charset="0"/>
            </a:endParaRPr>
          </a:p>
        </p:txBody>
      </p:sp>
      <p:cxnSp>
        <p:nvCxnSpPr>
          <p:cNvPr id="11" name="직선 화살표 연결선 10"/>
          <p:cNvCxnSpPr/>
          <p:nvPr/>
        </p:nvCxnSpPr>
        <p:spPr>
          <a:xfrm flipH="1">
            <a:off x="3052228" y="1703851"/>
            <a:ext cx="1199737" cy="7593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직선 화살표 연결선 11"/>
          <p:cNvCxnSpPr/>
          <p:nvPr/>
        </p:nvCxnSpPr>
        <p:spPr>
          <a:xfrm>
            <a:off x="4828029" y="1703851"/>
            <a:ext cx="1280142" cy="7593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a:stCxn id="8" idx="3"/>
            <a:endCxn id="9" idx="1"/>
          </p:cNvCxnSpPr>
          <p:nvPr/>
        </p:nvCxnSpPr>
        <p:spPr>
          <a:xfrm>
            <a:off x="3739908" y="2599950"/>
            <a:ext cx="16641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사각형 설명선 22"/>
          <p:cNvSpPr/>
          <p:nvPr/>
        </p:nvSpPr>
        <p:spPr>
          <a:xfrm>
            <a:off x="5500105" y="1129330"/>
            <a:ext cx="2656294" cy="636984"/>
          </a:xfrm>
          <a:prstGeom prst="wedgeRectCallout">
            <a:avLst>
              <a:gd name="adj1" fmla="val -68619"/>
              <a:gd name="adj2" fmla="val 1273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0002" indent="-160002" eaLnBrk="1" fontAlgn="auto" latinLnBrk="1" hangingPunct="1">
              <a:lnSpc>
                <a:spcPct val="100000"/>
              </a:lnSpc>
              <a:spcBef>
                <a:spcPts val="0"/>
              </a:spcBef>
              <a:spcAft>
                <a:spcPts val="0"/>
              </a:spcAft>
              <a:buFont typeface="Arial" panose="020B0604020202020204" pitchFamily="34" charset="0"/>
              <a:buChar char="•"/>
            </a:pPr>
            <a:r>
              <a:rPr lang="ko-KR" altLang="en-US" sz="1067" b="0" dirty="0">
                <a:solidFill>
                  <a:srgbClr val="002060"/>
                </a:solidFill>
                <a:latin typeface="Calibri" panose="020F0502020204030204" pitchFamily="34" charset="0"/>
              </a:rPr>
              <a:t>요구사항 </a:t>
            </a:r>
            <a:r>
              <a:rPr lang="en-US" altLang="ko-KR" sz="1067" b="0" dirty="0">
                <a:solidFill>
                  <a:srgbClr val="002060"/>
                </a:solidFill>
                <a:latin typeface="Calibri" panose="020F0502020204030204" pitchFamily="34" charset="0"/>
              </a:rPr>
              <a:t>spec,</a:t>
            </a:r>
            <a:r>
              <a:rPr lang="ko-KR" altLang="en-US" sz="1067" b="0" dirty="0">
                <a:solidFill>
                  <a:srgbClr val="002060"/>
                </a:solidFill>
                <a:latin typeface="Calibri" panose="020F0502020204030204" pitchFamily="34" charset="0"/>
              </a:rPr>
              <a:t> 시스템 </a:t>
            </a:r>
            <a:r>
              <a:rPr lang="en-US" altLang="ko-KR" sz="1067" b="0" dirty="0">
                <a:solidFill>
                  <a:srgbClr val="002060"/>
                </a:solidFill>
                <a:latin typeface="Calibri" panose="020F0502020204030204" pitchFamily="34" charset="0"/>
              </a:rPr>
              <a:t>model</a:t>
            </a:r>
            <a:r>
              <a:rPr lang="ko-KR" altLang="en-US" sz="1067" b="0" dirty="0">
                <a:solidFill>
                  <a:srgbClr val="002060"/>
                </a:solidFill>
                <a:latin typeface="Calibri" panose="020F0502020204030204" pitchFamily="34" charset="0"/>
              </a:rPr>
              <a:t>로 구성됨</a:t>
            </a:r>
            <a:endParaRPr lang="en-US" altLang="ko-KR" sz="1067" b="0" dirty="0">
              <a:solidFill>
                <a:srgbClr val="002060"/>
              </a:solidFill>
              <a:latin typeface="Calibri" panose="020F0502020204030204" pitchFamily="34" charset="0"/>
            </a:endParaRPr>
          </a:p>
          <a:p>
            <a:pPr marL="160002" indent="-160002" eaLnBrk="1" fontAlgn="auto" latinLnBrk="1" hangingPunct="1">
              <a:lnSpc>
                <a:spcPct val="100000"/>
              </a:lnSpc>
              <a:spcBef>
                <a:spcPts val="0"/>
              </a:spcBef>
              <a:spcAft>
                <a:spcPts val="0"/>
              </a:spcAft>
              <a:buFont typeface="Arial" panose="020B0604020202020204" pitchFamily="34" charset="0"/>
              <a:buChar char="•"/>
            </a:pPr>
            <a:r>
              <a:rPr lang="ko-KR" altLang="en-US" sz="1067" b="0" dirty="0">
                <a:solidFill>
                  <a:srgbClr val="002060"/>
                </a:solidFill>
                <a:latin typeface="Calibri" panose="020F0502020204030204" pitchFamily="34" charset="0"/>
              </a:rPr>
              <a:t>소프트웨어에 기대하는 기능을 </a:t>
            </a:r>
            <a:r>
              <a:rPr lang="en-US" altLang="ko-KR" sz="1067" b="0" dirty="0">
                <a:solidFill>
                  <a:srgbClr val="002060"/>
                </a:solidFill>
                <a:latin typeface="Calibri" panose="020F0502020204030204" pitchFamily="34" charset="0"/>
              </a:rPr>
              <a:t/>
            </a:r>
            <a:br>
              <a:rPr lang="en-US" altLang="ko-KR" sz="1067" b="0" dirty="0">
                <a:solidFill>
                  <a:srgbClr val="002060"/>
                </a:solidFill>
                <a:latin typeface="Calibri" panose="020F0502020204030204" pitchFamily="34" charset="0"/>
              </a:rPr>
            </a:br>
            <a:r>
              <a:rPr lang="ko-KR" altLang="en-US" sz="1067" b="0" dirty="0">
                <a:solidFill>
                  <a:srgbClr val="002060"/>
                </a:solidFill>
                <a:latin typeface="Calibri" panose="020F0502020204030204" pitchFamily="34" charset="0"/>
              </a:rPr>
              <a:t>추상적으로 기술한 것</a:t>
            </a:r>
            <a:endParaRPr lang="en-US" altLang="ko-KR" sz="1067" b="0" dirty="0">
              <a:solidFill>
                <a:srgbClr val="002060"/>
              </a:solidFill>
              <a:latin typeface="Calibri" panose="020F0502020204030204" pitchFamily="34" charset="0"/>
            </a:endParaRPr>
          </a:p>
        </p:txBody>
      </p:sp>
      <p:sp>
        <p:nvSpPr>
          <p:cNvPr id="24" name="TextBox 23"/>
          <p:cNvSpPr txBox="1"/>
          <p:nvPr/>
        </p:nvSpPr>
        <p:spPr>
          <a:xfrm rot="1834314">
            <a:off x="5025384" y="1832273"/>
            <a:ext cx="1024113" cy="283796"/>
          </a:xfrm>
          <a:prstGeom prst="rect">
            <a:avLst/>
          </a:prstGeom>
          <a:noFill/>
        </p:spPr>
        <p:txBody>
          <a:bodyPr wrap="square" rtlCol="0">
            <a:spAutoFit/>
          </a:bodyPr>
          <a:lstStyle/>
          <a:p>
            <a:pPr algn="ctr" eaLnBrk="1" fontAlgn="auto" latinLnBrk="1" hangingPunct="1">
              <a:lnSpc>
                <a:spcPct val="100000"/>
              </a:lnSpc>
              <a:spcBef>
                <a:spcPts val="0"/>
              </a:spcBef>
              <a:spcAft>
                <a:spcPts val="0"/>
              </a:spcAft>
            </a:pPr>
            <a:r>
              <a:rPr lang="en-US" altLang="ko-KR" sz="1244" b="0" dirty="0">
                <a:solidFill>
                  <a:srgbClr val="002060"/>
                </a:solidFill>
                <a:latin typeface="맑은 고딕"/>
              </a:rPr>
              <a:t>1. </a:t>
            </a:r>
            <a:r>
              <a:rPr lang="ko-KR" altLang="en-US" sz="1244" b="0" dirty="0">
                <a:solidFill>
                  <a:srgbClr val="002060"/>
                </a:solidFill>
                <a:latin typeface="맑은 고딕"/>
              </a:rPr>
              <a:t>표현</a:t>
            </a:r>
          </a:p>
        </p:txBody>
      </p:sp>
      <p:sp>
        <p:nvSpPr>
          <p:cNvPr id="25" name="TextBox 24"/>
          <p:cNvSpPr txBox="1"/>
          <p:nvPr/>
        </p:nvSpPr>
        <p:spPr>
          <a:xfrm>
            <a:off x="4059944" y="2326371"/>
            <a:ext cx="1024113" cy="283796"/>
          </a:xfrm>
          <a:prstGeom prst="rect">
            <a:avLst/>
          </a:prstGeom>
          <a:noFill/>
        </p:spPr>
        <p:txBody>
          <a:bodyPr wrap="square" rtlCol="0">
            <a:spAutoFit/>
          </a:bodyPr>
          <a:lstStyle/>
          <a:p>
            <a:pPr algn="ctr" eaLnBrk="1" fontAlgn="auto" latinLnBrk="1" hangingPunct="1">
              <a:lnSpc>
                <a:spcPct val="100000"/>
              </a:lnSpc>
              <a:spcBef>
                <a:spcPts val="0"/>
              </a:spcBef>
              <a:spcAft>
                <a:spcPts val="0"/>
              </a:spcAft>
            </a:pPr>
            <a:r>
              <a:rPr lang="en-US" altLang="ko-KR" sz="1244" b="0" dirty="0">
                <a:latin typeface="맑은 고딕"/>
              </a:rPr>
              <a:t>3. </a:t>
            </a:r>
            <a:r>
              <a:rPr lang="ko-KR" altLang="en-US" sz="1244" b="0" dirty="0">
                <a:latin typeface="맑은 고딕"/>
              </a:rPr>
              <a:t>실행</a:t>
            </a:r>
          </a:p>
        </p:txBody>
      </p:sp>
      <p:sp>
        <p:nvSpPr>
          <p:cNvPr id="26" name="TextBox 25"/>
          <p:cNvSpPr txBox="1"/>
          <p:nvPr/>
        </p:nvSpPr>
        <p:spPr>
          <a:xfrm rot="19664986">
            <a:off x="3074669" y="1827819"/>
            <a:ext cx="1024113" cy="283796"/>
          </a:xfrm>
          <a:prstGeom prst="rect">
            <a:avLst/>
          </a:prstGeom>
          <a:noFill/>
        </p:spPr>
        <p:txBody>
          <a:bodyPr wrap="square" rtlCol="0">
            <a:spAutoFit/>
          </a:bodyPr>
          <a:lstStyle/>
          <a:p>
            <a:pPr algn="ctr" eaLnBrk="1" fontAlgn="auto" latinLnBrk="1" hangingPunct="1">
              <a:lnSpc>
                <a:spcPct val="100000"/>
              </a:lnSpc>
              <a:spcBef>
                <a:spcPts val="0"/>
              </a:spcBef>
              <a:spcAft>
                <a:spcPts val="0"/>
              </a:spcAft>
            </a:pPr>
            <a:r>
              <a:rPr lang="en-US" altLang="ko-KR" sz="1244" b="0" dirty="0">
                <a:solidFill>
                  <a:srgbClr val="002060"/>
                </a:solidFill>
                <a:latin typeface="맑은 고딕"/>
              </a:rPr>
              <a:t>2. </a:t>
            </a:r>
            <a:r>
              <a:rPr lang="ko-KR" altLang="en-US" sz="1244" b="0" dirty="0">
                <a:solidFill>
                  <a:srgbClr val="002060"/>
                </a:solidFill>
                <a:latin typeface="맑은 고딕"/>
              </a:rPr>
              <a:t>구현</a:t>
            </a:r>
          </a:p>
        </p:txBody>
      </p:sp>
      <p:sp>
        <p:nvSpPr>
          <p:cNvPr id="27" name="사각형 설명선 26"/>
          <p:cNvSpPr/>
          <p:nvPr/>
        </p:nvSpPr>
        <p:spPr>
          <a:xfrm>
            <a:off x="5635571" y="2855980"/>
            <a:ext cx="2648842" cy="576064"/>
          </a:xfrm>
          <a:prstGeom prst="wedgeRectCallout">
            <a:avLst>
              <a:gd name="adj1" fmla="val -39812"/>
              <a:gd name="adj2" fmla="val -6701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0002" indent="-160002" eaLnBrk="1" fontAlgn="auto" latinLnBrk="1" hangingPunct="1">
              <a:lnSpc>
                <a:spcPct val="100000"/>
              </a:lnSpc>
              <a:spcBef>
                <a:spcPts val="0"/>
              </a:spcBef>
              <a:spcAft>
                <a:spcPts val="0"/>
              </a:spcAft>
              <a:buFont typeface="Arial" panose="020B0604020202020204" pitchFamily="34" charset="0"/>
              <a:buChar char="•"/>
            </a:pPr>
            <a:r>
              <a:rPr lang="ko-KR" altLang="en-US" sz="1067" b="0" dirty="0">
                <a:solidFill>
                  <a:srgbClr val="002060"/>
                </a:solidFill>
                <a:latin typeface="Calibri" panose="020F0502020204030204" pitchFamily="34" charset="0"/>
              </a:rPr>
              <a:t>프로그램 입력 값과  그에 해당하는 </a:t>
            </a:r>
            <a:r>
              <a:rPr lang="en-US" altLang="ko-KR" sz="1067" b="0" dirty="0">
                <a:solidFill>
                  <a:srgbClr val="002060"/>
                </a:solidFill>
                <a:latin typeface="Calibri" panose="020F0502020204030204" pitchFamily="34" charset="0"/>
              </a:rPr>
              <a:t/>
            </a:r>
            <a:br>
              <a:rPr lang="en-US" altLang="ko-KR" sz="1067" b="0" dirty="0">
                <a:solidFill>
                  <a:srgbClr val="002060"/>
                </a:solidFill>
                <a:latin typeface="Calibri" panose="020F0502020204030204" pitchFamily="34" charset="0"/>
              </a:rPr>
            </a:br>
            <a:r>
              <a:rPr lang="ko-KR" altLang="en-US" sz="1067" b="0" dirty="0">
                <a:solidFill>
                  <a:srgbClr val="002060"/>
                </a:solidFill>
                <a:latin typeface="Calibri" panose="020F0502020204030204" pitchFamily="34" charset="0"/>
              </a:rPr>
              <a:t>기대 출력 값의 쌍</a:t>
            </a:r>
            <a:r>
              <a:rPr lang="en-US" altLang="ko-KR" sz="1067" b="0" dirty="0">
                <a:solidFill>
                  <a:srgbClr val="002060"/>
                </a:solidFill>
                <a:latin typeface="Calibri" panose="020F0502020204030204" pitchFamily="34" charset="0"/>
              </a:rPr>
              <a:t>(pair)</a:t>
            </a:r>
            <a:r>
              <a:rPr lang="ko-KR" altLang="en-US" sz="1067" b="0" dirty="0">
                <a:solidFill>
                  <a:srgbClr val="002060"/>
                </a:solidFill>
                <a:latin typeface="Calibri" panose="020F0502020204030204" pitchFamily="34" charset="0"/>
              </a:rPr>
              <a:t>으로 구성됨</a:t>
            </a:r>
            <a:endParaRPr lang="en-US" altLang="ko-KR" sz="1067" b="0" dirty="0">
              <a:solidFill>
                <a:srgbClr val="002060"/>
              </a:solidFill>
              <a:latin typeface="Calibri" panose="020F0502020204030204" pitchFamily="34" charset="0"/>
            </a:endParaRPr>
          </a:p>
        </p:txBody>
      </p:sp>
      <p:sp>
        <p:nvSpPr>
          <p:cNvPr id="32" name="사각형 설명선 31"/>
          <p:cNvSpPr/>
          <p:nvPr/>
        </p:nvSpPr>
        <p:spPr>
          <a:xfrm>
            <a:off x="667566" y="2855979"/>
            <a:ext cx="2496277" cy="512057"/>
          </a:xfrm>
          <a:prstGeom prst="wedgeRectCallout">
            <a:avLst>
              <a:gd name="adj1" fmla="val 39119"/>
              <a:gd name="adj2" fmla="val -7748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0002" indent="-160002" eaLnBrk="1" fontAlgn="auto" latinLnBrk="1" hangingPunct="1">
              <a:lnSpc>
                <a:spcPct val="100000"/>
              </a:lnSpc>
              <a:spcBef>
                <a:spcPts val="0"/>
              </a:spcBef>
              <a:spcAft>
                <a:spcPts val="0"/>
              </a:spcAft>
              <a:buFont typeface="Arial" panose="020B0604020202020204" pitchFamily="34" charset="0"/>
              <a:buChar char="•"/>
            </a:pPr>
            <a:r>
              <a:rPr lang="ko-KR" altLang="en-US" sz="1067" b="0" dirty="0">
                <a:solidFill>
                  <a:srgbClr val="002060"/>
                </a:solidFill>
                <a:latin typeface="Calibri" panose="020F0502020204030204" pitchFamily="34" charset="0"/>
              </a:rPr>
              <a:t>소프트웨어의 기능을 구현한 코드의 </a:t>
            </a:r>
            <a:r>
              <a:rPr lang="en-US" altLang="ko-KR" sz="1067" b="0" dirty="0">
                <a:solidFill>
                  <a:srgbClr val="002060"/>
                </a:solidFill>
                <a:latin typeface="Calibri" panose="020F0502020204030204" pitchFamily="34" charset="0"/>
              </a:rPr>
              <a:t/>
            </a:r>
            <a:br>
              <a:rPr lang="en-US" altLang="ko-KR" sz="1067" b="0" dirty="0">
                <a:solidFill>
                  <a:srgbClr val="002060"/>
                </a:solidFill>
                <a:latin typeface="Calibri" panose="020F0502020204030204" pitchFamily="34" charset="0"/>
              </a:rPr>
            </a:br>
            <a:r>
              <a:rPr lang="ko-KR" altLang="en-US" sz="1067" b="0" dirty="0">
                <a:solidFill>
                  <a:srgbClr val="002060"/>
                </a:solidFill>
                <a:latin typeface="Calibri" panose="020F0502020204030204" pitchFamily="34" charset="0"/>
              </a:rPr>
              <a:t>집합으로 구성</a:t>
            </a:r>
            <a:endParaRPr lang="en-US" altLang="ko-KR" sz="1067" b="0" dirty="0">
              <a:solidFill>
                <a:srgbClr val="002060"/>
              </a:solidFill>
              <a:latin typeface="Calibri" panose="020F0502020204030204" pitchFamily="34" charset="0"/>
            </a:endParaRPr>
          </a:p>
        </p:txBody>
      </p:sp>
    </p:spTree>
    <p:extLst>
      <p:ext uri="{BB962C8B-B14F-4D97-AF65-F5344CB8AC3E}">
        <p14:creationId xmlns:p14="http://schemas.microsoft.com/office/powerpoint/2010/main" val="1572640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3"/>
          <p:cNvSpPr>
            <a:spLocks noGrp="1"/>
          </p:cNvSpPr>
          <p:nvPr>
            <p:ph type="ftr" sz="quarter" idx="4294967295"/>
          </p:nvPr>
        </p:nvSpPr>
        <p:spPr>
          <a:xfrm>
            <a:off x="933450" y="5759450"/>
            <a:ext cx="1500188" cy="249238"/>
          </a:xfrm>
          <a:prstGeom prst="rect">
            <a:avLst/>
          </a:prstGeom>
          <a:noFill/>
        </p:spPr>
        <p:txBody>
          <a:bodyPr/>
          <a:lstStyle/>
          <a:p>
            <a:r>
              <a:rPr lang="en-US" altLang="ko-KR" dirty="0" smtClean="0"/>
              <a:t>CS350   </a:t>
            </a:r>
          </a:p>
        </p:txBody>
      </p:sp>
      <p:sp>
        <p:nvSpPr>
          <p:cNvPr id="16387" name="슬라이드 번호 개체 틀 4"/>
          <p:cNvSpPr>
            <a:spLocks noGrp="1"/>
          </p:cNvSpPr>
          <p:nvPr>
            <p:ph type="sldNum" sz="quarter" idx="11"/>
          </p:nvPr>
        </p:nvSpPr>
        <p:spPr>
          <a:noFill/>
        </p:spPr>
        <p:txBody>
          <a:bodyPr/>
          <a:lstStyle/>
          <a:p>
            <a:fld id="{944533DB-508E-405B-8623-D6C110318334}" type="slidenum">
              <a:rPr lang="ko-KR" altLang="en-US" smtClean="0"/>
              <a:pPr/>
              <a:t>6</a:t>
            </a:fld>
            <a:endParaRPr lang="en-US" altLang="ko-KR" smtClean="0"/>
          </a:p>
        </p:txBody>
      </p:sp>
      <p:sp>
        <p:nvSpPr>
          <p:cNvPr id="1239042" name="Rectangle 2"/>
          <p:cNvSpPr>
            <a:spLocks noGrp="1" noRot="1" noChangeArrowheads="1"/>
          </p:cNvSpPr>
          <p:nvPr>
            <p:ph type="title"/>
          </p:nvPr>
        </p:nvSpPr>
        <p:spPr>
          <a:xfrm>
            <a:off x="1366838" y="352425"/>
            <a:ext cx="6442075" cy="533400"/>
          </a:xfrm>
        </p:spPr>
        <p:txBody>
          <a:bodyPr lIns="90487" tIns="44450" rIns="90487" bIns="44450"/>
          <a:lstStyle/>
          <a:p>
            <a:pPr eaLnBrk="1" hangingPunct="1">
              <a:defRPr/>
            </a:pPr>
            <a:r>
              <a:rPr lang="en-US" altLang="ko-KR" dirty="0">
                <a:latin typeface="Arial" pitchFamily="34" charset="0"/>
                <a:ea typeface="굴림" pitchFamily="50" charset="-127"/>
                <a:cs typeface="Arial" pitchFamily="34" charset="0"/>
              </a:rPr>
              <a:t>Software Testing</a:t>
            </a:r>
          </a:p>
        </p:txBody>
      </p:sp>
      <p:sp>
        <p:nvSpPr>
          <p:cNvPr id="1239043" name="Oval 3"/>
          <p:cNvSpPr>
            <a:spLocks noChangeArrowheads="1"/>
          </p:cNvSpPr>
          <p:nvPr/>
        </p:nvSpPr>
        <p:spPr bwMode="auto">
          <a:xfrm>
            <a:off x="1701800" y="4256008"/>
            <a:ext cx="5638800" cy="914400"/>
          </a:xfrm>
          <a:prstGeom prst="ellipse">
            <a:avLst/>
          </a:prstGeom>
          <a:solidFill>
            <a:schemeClr val="accent1"/>
          </a:solidFill>
          <a:ln w="25400">
            <a:noFill/>
            <a:round/>
            <a:headEnd/>
            <a:tailEnd/>
          </a:ln>
          <a:effectLst>
            <a:outerShdw dist="107763" dir="2700000" algn="ctr" rotWithShape="0">
              <a:srgbClr val="000000"/>
            </a:outerShdw>
          </a:effectLst>
        </p:spPr>
        <p:txBody>
          <a:bodyPr wrap="none" anchor="ctr"/>
          <a:lstStyle/>
          <a:p>
            <a:pPr>
              <a:defRPr/>
            </a:pPr>
            <a:endParaRPr lang="ko-KR" altLang="en-US">
              <a:ea typeface="굴림" pitchFamily="50" charset="-127"/>
            </a:endParaRPr>
          </a:p>
        </p:txBody>
      </p:sp>
      <p:sp>
        <p:nvSpPr>
          <p:cNvPr id="1239044" name="Oval 4"/>
          <p:cNvSpPr>
            <a:spLocks noChangeArrowheads="1"/>
          </p:cNvSpPr>
          <p:nvPr/>
        </p:nvSpPr>
        <p:spPr bwMode="auto">
          <a:xfrm>
            <a:off x="2260600" y="4154408"/>
            <a:ext cx="4559300" cy="571500"/>
          </a:xfrm>
          <a:prstGeom prst="ellipse">
            <a:avLst/>
          </a:prstGeom>
          <a:solidFill>
            <a:schemeClr val="tx2"/>
          </a:solidFill>
          <a:ln w="25400">
            <a:solidFill>
              <a:schemeClr val="folHlink"/>
            </a:solidFill>
            <a:round/>
            <a:headEnd/>
            <a:tailEnd/>
          </a:ln>
          <a:effectLst>
            <a:outerShdw dist="107763" dir="2700000" algn="ctr" rotWithShape="0">
              <a:srgbClr val="000000"/>
            </a:outerShdw>
          </a:effectLst>
        </p:spPr>
        <p:txBody>
          <a:bodyPr wrap="none" anchor="ctr"/>
          <a:lstStyle/>
          <a:p>
            <a:pPr>
              <a:defRPr/>
            </a:pPr>
            <a:endParaRPr lang="ko-KR" altLang="en-US">
              <a:ea typeface="굴림" pitchFamily="50" charset="-127"/>
            </a:endParaRPr>
          </a:p>
        </p:txBody>
      </p:sp>
      <p:grpSp>
        <p:nvGrpSpPr>
          <p:cNvPr id="16391" name="Group 5"/>
          <p:cNvGrpSpPr>
            <a:grpSpLocks/>
          </p:cNvGrpSpPr>
          <p:nvPr/>
        </p:nvGrpSpPr>
        <p:grpSpPr bwMode="auto">
          <a:xfrm>
            <a:off x="968375" y="2230358"/>
            <a:ext cx="2224088" cy="2236788"/>
            <a:chOff x="952" y="1072"/>
            <a:chExt cx="1401" cy="1409"/>
          </a:xfrm>
        </p:grpSpPr>
        <p:sp>
          <p:nvSpPr>
            <p:cNvPr id="16400" name="Freeform 6"/>
            <p:cNvSpPr>
              <a:spLocks/>
            </p:cNvSpPr>
            <p:nvPr/>
          </p:nvSpPr>
          <p:spPr bwMode="auto">
            <a:xfrm>
              <a:off x="960" y="1072"/>
              <a:ext cx="1297" cy="537"/>
            </a:xfrm>
            <a:custGeom>
              <a:avLst/>
              <a:gdLst>
                <a:gd name="T0" fmla="*/ 1296 w 1297"/>
                <a:gd name="T1" fmla="*/ 0 h 537"/>
                <a:gd name="T2" fmla="*/ 384 w 1297"/>
                <a:gd name="T3" fmla="*/ 0 h 537"/>
                <a:gd name="T4" fmla="*/ 0 w 1297"/>
                <a:gd name="T5" fmla="*/ 536 h 537"/>
                <a:gd name="T6" fmla="*/ 936 w 1297"/>
                <a:gd name="T7" fmla="*/ 536 h 537"/>
                <a:gd name="T8" fmla="*/ 1296 w 1297"/>
                <a:gd name="T9" fmla="*/ 0 h 537"/>
                <a:gd name="T10" fmla="*/ 0 60000 65536"/>
                <a:gd name="T11" fmla="*/ 0 60000 65536"/>
                <a:gd name="T12" fmla="*/ 0 60000 65536"/>
                <a:gd name="T13" fmla="*/ 0 60000 65536"/>
                <a:gd name="T14" fmla="*/ 0 60000 65536"/>
                <a:gd name="T15" fmla="*/ 0 w 1297"/>
                <a:gd name="T16" fmla="*/ 0 h 537"/>
                <a:gd name="T17" fmla="*/ 1297 w 1297"/>
                <a:gd name="T18" fmla="*/ 537 h 537"/>
              </a:gdLst>
              <a:ahLst/>
              <a:cxnLst>
                <a:cxn ang="T10">
                  <a:pos x="T0" y="T1"/>
                </a:cxn>
                <a:cxn ang="T11">
                  <a:pos x="T2" y="T3"/>
                </a:cxn>
                <a:cxn ang="T12">
                  <a:pos x="T4" y="T5"/>
                </a:cxn>
                <a:cxn ang="T13">
                  <a:pos x="T6" y="T7"/>
                </a:cxn>
                <a:cxn ang="T14">
                  <a:pos x="T8" y="T9"/>
                </a:cxn>
              </a:cxnLst>
              <a:rect l="T15" t="T16" r="T17" b="T18"/>
              <a:pathLst>
                <a:path w="1297" h="537">
                  <a:moveTo>
                    <a:pt x="1296" y="0"/>
                  </a:moveTo>
                  <a:lnTo>
                    <a:pt x="384" y="0"/>
                  </a:lnTo>
                  <a:lnTo>
                    <a:pt x="0" y="536"/>
                  </a:lnTo>
                  <a:lnTo>
                    <a:pt x="936" y="536"/>
                  </a:lnTo>
                  <a:lnTo>
                    <a:pt x="1296" y="0"/>
                  </a:lnTo>
                </a:path>
              </a:pathLst>
            </a:custGeom>
            <a:solidFill>
              <a:schemeClr val="accent1"/>
            </a:solidFill>
            <a:ln w="25400" cap="rnd">
              <a:solidFill>
                <a:schemeClr val="folHlink"/>
              </a:solidFill>
              <a:round/>
              <a:headEnd/>
              <a:tailEnd type="triangle" w="med" len="med"/>
            </a:ln>
          </p:spPr>
          <p:txBody>
            <a:bodyPr/>
            <a:lstStyle/>
            <a:p>
              <a:endParaRPr lang="ko-KR" altLang="en-US">
                <a:ea typeface="굴림" pitchFamily="50" charset="-127"/>
              </a:endParaRPr>
            </a:p>
          </p:txBody>
        </p:sp>
        <p:sp>
          <p:nvSpPr>
            <p:cNvPr id="16401" name="Freeform 7"/>
            <p:cNvSpPr>
              <a:spLocks/>
            </p:cNvSpPr>
            <p:nvPr/>
          </p:nvSpPr>
          <p:spPr bwMode="auto">
            <a:xfrm>
              <a:off x="952" y="1592"/>
              <a:ext cx="1401" cy="889"/>
            </a:xfrm>
            <a:custGeom>
              <a:avLst/>
              <a:gdLst>
                <a:gd name="T0" fmla="*/ 0 w 1401"/>
                <a:gd name="T1" fmla="*/ 8 h 889"/>
                <a:gd name="T2" fmla="*/ 1400 w 1401"/>
                <a:gd name="T3" fmla="*/ 888 h 889"/>
                <a:gd name="T4" fmla="*/ 928 w 1401"/>
                <a:gd name="T5" fmla="*/ 0 h 889"/>
                <a:gd name="T6" fmla="*/ 0 w 1401"/>
                <a:gd name="T7" fmla="*/ 8 h 889"/>
                <a:gd name="T8" fmla="*/ 0 60000 65536"/>
                <a:gd name="T9" fmla="*/ 0 60000 65536"/>
                <a:gd name="T10" fmla="*/ 0 60000 65536"/>
                <a:gd name="T11" fmla="*/ 0 60000 65536"/>
                <a:gd name="T12" fmla="*/ 0 w 1401"/>
                <a:gd name="T13" fmla="*/ 0 h 889"/>
                <a:gd name="T14" fmla="*/ 1401 w 1401"/>
                <a:gd name="T15" fmla="*/ 889 h 889"/>
              </a:gdLst>
              <a:ahLst/>
              <a:cxnLst>
                <a:cxn ang="T8">
                  <a:pos x="T0" y="T1"/>
                </a:cxn>
                <a:cxn ang="T9">
                  <a:pos x="T2" y="T3"/>
                </a:cxn>
                <a:cxn ang="T10">
                  <a:pos x="T4" y="T5"/>
                </a:cxn>
                <a:cxn ang="T11">
                  <a:pos x="T6" y="T7"/>
                </a:cxn>
              </a:cxnLst>
              <a:rect l="T12" t="T13" r="T14" b="T15"/>
              <a:pathLst>
                <a:path w="1401" h="889">
                  <a:moveTo>
                    <a:pt x="0" y="8"/>
                  </a:moveTo>
                  <a:lnTo>
                    <a:pt x="1400" y="888"/>
                  </a:lnTo>
                  <a:lnTo>
                    <a:pt x="928" y="0"/>
                  </a:lnTo>
                  <a:lnTo>
                    <a:pt x="0" y="8"/>
                  </a:lnTo>
                </a:path>
              </a:pathLst>
            </a:custGeom>
            <a:solidFill>
              <a:schemeClr val="tx2"/>
            </a:solidFill>
            <a:ln w="25400" cap="rnd">
              <a:solidFill>
                <a:schemeClr val="folHlink"/>
              </a:solidFill>
              <a:round/>
              <a:headEnd/>
              <a:tailEnd type="triangle" w="med" len="med"/>
            </a:ln>
          </p:spPr>
          <p:txBody>
            <a:bodyPr/>
            <a:lstStyle/>
            <a:p>
              <a:endParaRPr lang="ko-KR" altLang="en-US">
                <a:ea typeface="굴림" pitchFamily="50" charset="-127"/>
              </a:endParaRPr>
            </a:p>
          </p:txBody>
        </p:sp>
        <p:sp>
          <p:nvSpPr>
            <p:cNvPr id="16402" name="Freeform 8"/>
            <p:cNvSpPr>
              <a:spLocks/>
            </p:cNvSpPr>
            <p:nvPr/>
          </p:nvSpPr>
          <p:spPr bwMode="auto">
            <a:xfrm>
              <a:off x="1880" y="1072"/>
              <a:ext cx="465" cy="1409"/>
            </a:xfrm>
            <a:custGeom>
              <a:avLst/>
              <a:gdLst>
                <a:gd name="T0" fmla="*/ 464 w 465"/>
                <a:gd name="T1" fmla="*/ 1408 h 1409"/>
                <a:gd name="T2" fmla="*/ 0 w 465"/>
                <a:gd name="T3" fmla="*/ 528 h 1409"/>
                <a:gd name="T4" fmla="*/ 360 w 465"/>
                <a:gd name="T5" fmla="*/ 0 h 1409"/>
                <a:gd name="T6" fmla="*/ 464 w 465"/>
                <a:gd name="T7" fmla="*/ 1408 h 1409"/>
                <a:gd name="T8" fmla="*/ 0 60000 65536"/>
                <a:gd name="T9" fmla="*/ 0 60000 65536"/>
                <a:gd name="T10" fmla="*/ 0 60000 65536"/>
                <a:gd name="T11" fmla="*/ 0 60000 65536"/>
                <a:gd name="T12" fmla="*/ 0 w 465"/>
                <a:gd name="T13" fmla="*/ 0 h 1409"/>
                <a:gd name="T14" fmla="*/ 465 w 465"/>
                <a:gd name="T15" fmla="*/ 1409 h 1409"/>
              </a:gdLst>
              <a:ahLst/>
              <a:cxnLst>
                <a:cxn ang="T8">
                  <a:pos x="T0" y="T1"/>
                </a:cxn>
                <a:cxn ang="T9">
                  <a:pos x="T2" y="T3"/>
                </a:cxn>
                <a:cxn ang="T10">
                  <a:pos x="T4" y="T5"/>
                </a:cxn>
                <a:cxn ang="T11">
                  <a:pos x="T6" y="T7"/>
                </a:cxn>
              </a:cxnLst>
              <a:rect l="T12" t="T13" r="T14" b="T15"/>
              <a:pathLst>
                <a:path w="465" h="1409">
                  <a:moveTo>
                    <a:pt x="464" y="1408"/>
                  </a:moveTo>
                  <a:lnTo>
                    <a:pt x="0" y="528"/>
                  </a:lnTo>
                  <a:lnTo>
                    <a:pt x="360" y="0"/>
                  </a:lnTo>
                  <a:lnTo>
                    <a:pt x="464" y="1408"/>
                  </a:lnTo>
                </a:path>
              </a:pathLst>
            </a:custGeom>
            <a:solidFill>
              <a:schemeClr val="accent1"/>
            </a:solidFill>
            <a:ln w="25400" cap="rnd">
              <a:solidFill>
                <a:schemeClr val="folHlink"/>
              </a:solidFill>
              <a:round/>
              <a:headEnd/>
              <a:tailEnd type="triangle" w="med" len="med"/>
            </a:ln>
          </p:spPr>
          <p:txBody>
            <a:bodyPr/>
            <a:lstStyle/>
            <a:p>
              <a:endParaRPr lang="ko-KR" altLang="en-US">
                <a:ea typeface="굴림" pitchFamily="50" charset="-127"/>
              </a:endParaRPr>
            </a:p>
          </p:txBody>
        </p:sp>
      </p:grpSp>
      <p:grpSp>
        <p:nvGrpSpPr>
          <p:cNvPr id="16392" name="Group 9"/>
          <p:cNvGrpSpPr>
            <a:grpSpLocks/>
          </p:cNvGrpSpPr>
          <p:nvPr/>
        </p:nvGrpSpPr>
        <p:grpSpPr bwMode="auto">
          <a:xfrm>
            <a:off x="6048375" y="2224008"/>
            <a:ext cx="2224088" cy="2236788"/>
            <a:chOff x="3288" y="1056"/>
            <a:chExt cx="1401" cy="1409"/>
          </a:xfrm>
        </p:grpSpPr>
        <p:sp>
          <p:nvSpPr>
            <p:cNvPr id="16397" name="Freeform 10"/>
            <p:cNvSpPr>
              <a:spLocks/>
            </p:cNvSpPr>
            <p:nvPr/>
          </p:nvSpPr>
          <p:spPr bwMode="auto">
            <a:xfrm>
              <a:off x="3384" y="1056"/>
              <a:ext cx="1297" cy="537"/>
            </a:xfrm>
            <a:custGeom>
              <a:avLst/>
              <a:gdLst>
                <a:gd name="T0" fmla="*/ 0 w 1297"/>
                <a:gd name="T1" fmla="*/ 0 h 537"/>
                <a:gd name="T2" fmla="*/ 912 w 1297"/>
                <a:gd name="T3" fmla="*/ 0 h 537"/>
                <a:gd name="T4" fmla="*/ 1296 w 1297"/>
                <a:gd name="T5" fmla="*/ 536 h 537"/>
                <a:gd name="T6" fmla="*/ 360 w 1297"/>
                <a:gd name="T7" fmla="*/ 536 h 537"/>
                <a:gd name="T8" fmla="*/ 0 w 1297"/>
                <a:gd name="T9" fmla="*/ 0 h 537"/>
                <a:gd name="T10" fmla="*/ 0 60000 65536"/>
                <a:gd name="T11" fmla="*/ 0 60000 65536"/>
                <a:gd name="T12" fmla="*/ 0 60000 65536"/>
                <a:gd name="T13" fmla="*/ 0 60000 65536"/>
                <a:gd name="T14" fmla="*/ 0 60000 65536"/>
                <a:gd name="T15" fmla="*/ 0 w 1297"/>
                <a:gd name="T16" fmla="*/ 0 h 537"/>
                <a:gd name="T17" fmla="*/ 1297 w 1297"/>
                <a:gd name="T18" fmla="*/ 537 h 537"/>
              </a:gdLst>
              <a:ahLst/>
              <a:cxnLst>
                <a:cxn ang="T10">
                  <a:pos x="T0" y="T1"/>
                </a:cxn>
                <a:cxn ang="T11">
                  <a:pos x="T2" y="T3"/>
                </a:cxn>
                <a:cxn ang="T12">
                  <a:pos x="T4" y="T5"/>
                </a:cxn>
                <a:cxn ang="T13">
                  <a:pos x="T6" y="T7"/>
                </a:cxn>
                <a:cxn ang="T14">
                  <a:pos x="T8" y="T9"/>
                </a:cxn>
              </a:cxnLst>
              <a:rect l="T15" t="T16" r="T17" b="T18"/>
              <a:pathLst>
                <a:path w="1297" h="537">
                  <a:moveTo>
                    <a:pt x="0" y="0"/>
                  </a:moveTo>
                  <a:lnTo>
                    <a:pt x="912" y="0"/>
                  </a:lnTo>
                  <a:lnTo>
                    <a:pt x="1296" y="536"/>
                  </a:lnTo>
                  <a:lnTo>
                    <a:pt x="360" y="536"/>
                  </a:lnTo>
                  <a:lnTo>
                    <a:pt x="0" y="0"/>
                  </a:lnTo>
                </a:path>
              </a:pathLst>
            </a:custGeom>
            <a:solidFill>
              <a:schemeClr val="accent1"/>
            </a:solidFill>
            <a:ln w="25400" cap="rnd">
              <a:solidFill>
                <a:schemeClr val="folHlink"/>
              </a:solidFill>
              <a:round/>
              <a:headEnd/>
              <a:tailEnd type="triangle" w="med" len="med"/>
            </a:ln>
          </p:spPr>
          <p:txBody>
            <a:bodyPr/>
            <a:lstStyle/>
            <a:p>
              <a:endParaRPr lang="ko-KR" altLang="en-US">
                <a:ea typeface="굴림" pitchFamily="50" charset="-127"/>
              </a:endParaRPr>
            </a:p>
          </p:txBody>
        </p:sp>
        <p:sp>
          <p:nvSpPr>
            <p:cNvPr id="16398" name="Freeform 11"/>
            <p:cNvSpPr>
              <a:spLocks/>
            </p:cNvSpPr>
            <p:nvPr/>
          </p:nvSpPr>
          <p:spPr bwMode="auto">
            <a:xfrm>
              <a:off x="3288" y="1576"/>
              <a:ext cx="1401" cy="889"/>
            </a:xfrm>
            <a:custGeom>
              <a:avLst/>
              <a:gdLst>
                <a:gd name="T0" fmla="*/ 1400 w 1401"/>
                <a:gd name="T1" fmla="*/ 8 h 889"/>
                <a:gd name="T2" fmla="*/ 0 w 1401"/>
                <a:gd name="T3" fmla="*/ 888 h 889"/>
                <a:gd name="T4" fmla="*/ 472 w 1401"/>
                <a:gd name="T5" fmla="*/ 0 h 889"/>
                <a:gd name="T6" fmla="*/ 1400 w 1401"/>
                <a:gd name="T7" fmla="*/ 8 h 889"/>
                <a:gd name="T8" fmla="*/ 0 60000 65536"/>
                <a:gd name="T9" fmla="*/ 0 60000 65536"/>
                <a:gd name="T10" fmla="*/ 0 60000 65536"/>
                <a:gd name="T11" fmla="*/ 0 60000 65536"/>
                <a:gd name="T12" fmla="*/ 0 w 1401"/>
                <a:gd name="T13" fmla="*/ 0 h 889"/>
                <a:gd name="T14" fmla="*/ 1401 w 1401"/>
                <a:gd name="T15" fmla="*/ 889 h 889"/>
              </a:gdLst>
              <a:ahLst/>
              <a:cxnLst>
                <a:cxn ang="T8">
                  <a:pos x="T0" y="T1"/>
                </a:cxn>
                <a:cxn ang="T9">
                  <a:pos x="T2" y="T3"/>
                </a:cxn>
                <a:cxn ang="T10">
                  <a:pos x="T4" y="T5"/>
                </a:cxn>
                <a:cxn ang="T11">
                  <a:pos x="T6" y="T7"/>
                </a:cxn>
              </a:cxnLst>
              <a:rect l="T12" t="T13" r="T14" b="T15"/>
              <a:pathLst>
                <a:path w="1401" h="889">
                  <a:moveTo>
                    <a:pt x="1400" y="8"/>
                  </a:moveTo>
                  <a:lnTo>
                    <a:pt x="0" y="888"/>
                  </a:lnTo>
                  <a:lnTo>
                    <a:pt x="472" y="0"/>
                  </a:lnTo>
                  <a:lnTo>
                    <a:pt x="1400" y="8"/>
                  </a:lnTo>
                </a:path>
              </a:pathLst>
            </a:custGeom>
            <a:solidFill>
              <a:schemeClr val="tx2"/>
            </a:solidFill>
            <a:ln w="25400" cap="rnd">
              <a:solidFill>
                <a:schemeClr val="folHlink"/>
              </a:solidFill>
              <a:round/>
              <a:headEnd/>
              <a:tailEnd type="triangle" w="med" len="med"/>
            </a:ln>
          </p:spPr>
          <p:txBody>
            <a:bodyPr/>
            <a:lstStyle/>
            <a:p>
              <a:endParaRPr lang="ko-KR" altLang="en-US">
                <a:ea typeface="굴림" pitchFamily="50" charset="-127"/>
              </a:endParaRPr>
            </a:p>
          </p:txBody>
        </p:sp>
        <p:sp>
          <p:nvSpPr>
            <p:cNvPr id="16399" name="Freeform 12"/>
            <p:cNvSpPr>
              <a:spLocks/>
            </p:cNvSpPr>
            <p:nvPr/>
          </p:nvSpPr>
          <p:spPr bwMode="auto">
            <a:xfrm>
              <a:off x="3296" y="1056"/>
              <a:ext cx="465" cy="1409"/>
            </a:xfrm>
            <a:custGeom>
              <a:avLst/>
              <a:gdLst>
                <a:gd name="T0" fmla="*/ 0 w 465"/>
                <a:gd name="T1" fmla="*/ 1408 h 1409"/>
                <a:gd name="T2" fmla="*/ 464 w 465"/>
                <a:gd name="T3" fmla="*/ 528 h 1409"/>
                <a:gd name="T4" fmla="*/ 104 w 465"/>
                <a:gd name="T5" fmla="*/ 0 h 1409"/>
                <a:gd name="T6" fmla="*/ 0 w 465"/>
                <a:gd name="T7" fmla="*/ 1408 h 1409"/>
                <a:gd name="T8" fmla="*/ 0 60000 65536"/>
                <a:gd name="T9" fmla="*/ 0 60000 65536"/>
                <a:gd name="T10" fmla="*/ 0 60000 65536"/>
                <a:gd name="T11" fmla="*/ 0 60000 65536"/>
                <a:gd name="T12" fmla="*/ 0 w 465"/>
                <a:gd name="T13" fmla="*/ 0 h 1409"/>
                <a:gd name="T14" fmla="*/ 465 w 465"/>
                <a:gd name="T15" fmla="*/ 1409 h 1409"/>
              </a:gdLst>
              <a:ahLst/>
              <a:cxnLst>
                <a:cxn ang="T8">
                  <a:pos x="T0" y="T1"/>
                </a:cxn>
                <a:cxn ang="T9">
                  <a:pos x="T2" y="T3"/>
                </a:cxn>
                <a:cxn ang="T10">
                  <a:pos x="T4" y="T5"/>
                </a:cxn>
                <a:cxn ang="T11">
                  <a:pos x="T6" y="T7"/>
                </a:cxn>
              </a:cxnLst>
              <a:rect l="T12" t="T13" r="T14" b="T15"/>
              <a:pathLst>
                <a:path w="465" h="1409">
                  <a:moveTo>
                    <a:pt x="0" y="1408"/>
                  </a:moveTo>
                  <a:lnTo>
                    <a:pt x="464" y="528"/>
                  </a:lnTo>
                  <a:lnTo>
                    <a:pt x="104" y="0"/>
                  </a:lnTo>
                  <a:lnTo>
                    <a:pt x="0" y="1408"/>
                  </a:lnTo>
                </a:path>
              </a:pathLst>
            </a:custGeom>
            <a:solidFill>
              <a:schemeClr val="accent1"/>
            </a:solidFill>
            <a:ln w="25400" cap="rnd">
              <a:solidFill>
                <a:schemeClr val="folHlink"/>
              </a:solidFill>
              <a:round/>
              <a:headEnd/>
              <a:tailEnd type="triangle" w="med" len="med"/>
            </a:ln>
          </p:spPr>
          <p:txBody>
            <a:bodyPr/>
            <a:lstStyle/>
            <a:p>
              <a:endParaRPr lang="ko-KR" altLang="en-US">
                <a:ea typeface="굴림" pitchFamily="50" charset="-127"/>
              </a:endParaRPr>
            </a:p>
          </p:txBody>
        </p:sp>
      </p:grpSp>
      <p:sp>
        <p:nvSpPr>
          <p:cNvPr id="16393" name="Rectangle 13"/>
          <p:cNvSpPr>
            <a:spLocks noChangeArrowheads="1"/>
          </p:cNvSpPr>
          <p:nvPr/>
        </p:nvSpPr>
        <p:spPr bwMode="auto">
          <a:xfrm>
            <a:off x="3948113" y="4271883"/>
            <a:ext cx="1057275" cy="363538"/>
          </a:xfrm>
          <a:prstGeom prst="rect">
            <a:avLst/>
          </a:prstGeom>
          <a:noFill/>
          <a:ln w="25400">
            <a:noFill/>
            <a:miter lim="800000"/>
            <a:headEnd/>
            <a:tailEnd/>
          </a:ln>
        </p:spPr>
        <p:txBody>
          <a:bodyPr wrap="none" lIns="90487" tIns="44450" rIns="90487" bIns="44450">
            <a:spAutoFit/>
          </a:bodyPr>
          <a:lstStyle/>
          <a:p>
            <a:pPr>
              <a:lnSpc>
                <a:spcPct val="100000"/>
              </a:lnSpc>
            </a:pPr>
            <a:r>
              <a:rPr lang="en-US" altLang="ko-KR" b="0">
                <a:solidFill>
                  <a:schemeClr val="bg1"/>
                </a:solidFill>
                <a:ea typeface="굴림" pitchFamily="50" charset="-127"/>
              </a:rPr>
              <a:t>Methods</a:t>
            </a:r>
            <a:endParaRPr lang="en-US" altLang="ko-KR" b="0">
              <a:solidFill>
                <a:srgbClr val="6E0043"/>
              </a:solidFill>
              <a:ea typeface="굴림" pitchFamily="50" charset="-127"/>
            </a:endParaRPr>
          </a:p>
        </p:txBody>
      </p:sp>
      <p:sp>
        <p:nvSpPr>
          <p:cNvPr id="16394" name="Rectangle 14"/>
          <p:cNvSpPr>
            <a:spLocks noChangeArrowheads="1"/>
          </p:cNvSpPr>
          <p:nvPr/>
        </p:nvSpPr>
        <p:spPr bwMode="auto">
          <a:xfrm>
            <a:off x="3897313" y="4805283"/>
            <a:ext cx="1209675" cy="363538"/>
          </a:xfrm>
          <a:prstGeom prst="rect">
            <a:avLst/>
          </a:prstGeom>
          <a:noFill/>
          <a:ln w="25400">
            <a:noFill/>
            <a:miter lim="800000"/>
            <a:headEnd/>
            <a:tailEnd/>
          </a:ln>
        </p:spPr>
        <p:txBody>
          <a:bodyPr wrap="none" lIns="90487" tIns="44450" rIns="90487" bIns="44450">
            <a:spAutoFit/>
          </a:bodyPr>
          <a:lstStyle/>
          <a:p>
            <a:pPr>
              <a:lnSpc>
                <a:spcPct val="100000"/>
              </a:lnSpc>
            </a:pPr>
            <a:r>
              <a:rPr lang="en-US" altLang="ko-KR" b="0">
                <a:solidFill>
                  <a:schemeClr val="bg1"/>
                </a:solidFill>
                <a:ea typeface="굴림" pitchFamily="50" charset="-127"/>
              </a:rPr>
              <a:t>Strategies</a:t>
            </a:r>
            <a:endParaRPr lang="en-US" altLang="ko-KR" b="0">
              <a:ea typeface="굴림" pitchFamily="50" charset="-127"/>
            </a:endParaRPr>
          </a:p>
        </p:txBody>
      </p:sp>
      <p:sp>
        <p:nvSpPr>
          <p:cNvPr id="16395" name="Rectangle 15"/>
          <p:cNvSpPr>
            <a:spLocks noChangeArrowheads="1"/>
          </p:cNvSpPr>
          <p:nvPr/>
        </p:nvSpPr>
        <p:spPr bwMode="auto">
          <a:xfrm>
            <a:off x="1398588" y="2322433"/>
            <a:ext cx="1374775" cy="638175"/>
          </a:xfrm>
          <a:prstGeom prst="rect">
            <a:avLst/>
          </a:prstGeom>
          <a:noFill/>
          <a:ln w="25400">
            <a:noFill/>
            <a:miter lim="800000"/>
            <a:headEnd/>
            <a:tailEnd/>
          </a:ln>
        </p:spPr>
        <p:txBody>
          <a:bodyPr lIns="90487" tIns="44450" rIns="90487" bIns="44450">
            <a:spAutoFit/>
          </a:bodyPr>
          <a:lstStyle/>
          <a:p>
            <a:pPr algn="r">
              <a:lnSpc>
                <a:spcPct val="100000"/>
              </a:lnSpc>
            </a:pPr>
            <a:r>
              <a:rPr lang="en-US" altLang="ko-KR" b="0">
                <a:solidFill>
                  <a:schemeClr val="bg1"/>
                </a:solidFill>
                <a:ea typeface="굴림" pitchFamily="50" charset="-127"/>
              </a:rPr>
              <a:t>white-box</a:t>
            </a:r>
          </a:p>
          <a:p>
            <a:pPr>
              <a:lnSpc>
                <a:spcPct val="100000"/>
              </a:lnSpc>
            </a:pPr>
            <a:r>
              <a:rPr lang="en-US" altLang="ko-KR" b="0">
                <a:solidFill>
                  <a:schemeClr val="bg1"/>
                </a:solidFill>
                <a:ea typeface="굴림" pitchFamily="50" charset="-127"/>
              </a:rPr>
              <a:t>methods</a:t>
            </a:r>
            <a:r>
              <a:rPr lang="en-US" altLang="ko-KR" b="0">
                <a:ea typeface="굴림" pitchFamily="50" charset="-127"/>
              </a:rPr>
              <a:t>      </a:t>
            </a:r>
          </a:p>
        </p:txBody>
      </p:sp>
      <p:sp>
        <p:nvSpPr>
          <p:cNvPr id="16396" name="Rectangle 16"/>
          <p:cNvSpPr>
            <a:spLocks noChangeArrowheads="1"/>
          </p:cNvSpPr>
          <p:nvPr/>
        </p:nvSpPr>
        <p:spPr bwMode="auto">
          <a:xfrm>
            <a:off x="6503988" y="2316083"/>
            <a:ext cx="1374775" cy="638175"/>
          </a:xfrm>
          <a:prstGeom prst="rect">
            <a:avLst/>
          </a:prstGeom>
          <a:noFill/>
          <a:ln w="25400">
            <a:noFill/>
            <a:miter lim="800000"/>
            <a:headEnd/>
            <a:tailEnd/>
          </a:ln>
        </p:spPr>
        <p:txBody>
          <a:bodyPr lIns="90487" tIns="44450" rIns="90487" bIns="44450">
            <a:spAutoFit/>
          </a:bodyPr>
          <a:lstStyle/>
          <a:p>
            <a:pPr algn="ctr">
              <a:lnSpc>
                <a:spcPct val="100000"/>
              </a:lnSpc>
            </a:pPr>
            <a:r>
              <a:rPr lang="en-US" altLang="ko-KR" b="0">
                <a:solidFill>
                  <a:schemeClr val="bg1"/>
                </a:solidFill>
                <a:ea typeface="굴림" pitchFamily="50" charset="-127"/>
              </a:rPr>
              <a:t>black-box</a:t>
            </a:r>
          </a:p>
          <a:p>
            <a:pPr algn="ctr">
              <a:lnSpc>
                <a:spcPct val="100000"/>
              </a:lnSpc>
            </a:pPr>
            <a:r>
              <a:rPr lang="en-US" altLang="ko-KR" b="0">
                <a:solidFill>
                  <a:schemeClr val="bg1"/>
                </a:solidFill>
                <a:ea typeface="굴림" pitchFamily="50" charset="-127"/>
              </a:rPr>
              <a:t>    methods</a:t>
            </a:r>
            <a:endParaRPr lang="en-US" altLang="ko-KR" b="0">
              <a:ea typeface="굴림" pitchFamily="50" charset="-127"/>
            </a:endParaRPr>
          </a:p>
        </p:txBody>
      </p:sp>
      <p:sp>
        <p:nvSpPr>
          <p:cNvPr id="2" name="TextBox 1"/>
          <p:cNvSpPr txBox="1"/>
          <p:nvPr/>
        </p:nvSpPr>
        <p:spPr>
          <a:xfrm>
            <a:off x="805699" y="1339640"/>
            <a:ext cx="2236510" cy="840230"/>
          </a:xfrm>
          <a:prstGeom prst="rect">
            <a:avLst/>
          </a:prstGeom>
          <a:noFill/>
        </p:spPr>
        <p:txBody>
          <a:bodyPr wrap="none" rtlCol="0">
            <a:spAutoFit/>
          </a:bodyPr>
          <a:lstStyle/>
          <a:p>
            <a:pPr algn="ctr"/>
            <a:r>
              <a:rPr lang="en-US" altLang="ko-KR" dirty="0" smtClean="0">
                <a:solidFill>
                  <a:schemeClr val="bg2"/>
                </a:solidFill>
              </a:rPr>
              <a:t>Based</a:t>
            </a:r>
            <a:r>
              <a:rPr lang="ko-KR" altLang="en-US" dirty="0" smtClean="0">
                <a:solidFill>
                  <a:schemeClr val="bg2"/>
                </a:solidFill>
              </a:rPr>
              <a:t> </a:t>
            </a:r>
            <a:r>
              <a:rPr lang="en-US" altLang="ko-KR" dirty="0" smtClean="0">
                <a:solidFill>
                  <a:schemeClr val="bg2"/>
                </a:solidFill>
              </a:rPr>
              <a:t>on </a:t>
            </a:r>
            <a:br>
              <a:rPr lang="en-US" altLang="ko-KR" dirty="0" smtClean="0">
                <a:solidFill>
                  <a:schemeClr val="bg2"/>
                </a:solidFill>
              </a:rPr>
            </a:br>
            <a:r>
              <a:rPr lang="en-US" altLang="ko-KR" dirty="0" smtClean="0">
                <a:solidFill>
                  <a:schemeClr val="bg2"/>
                </a:solidFill>
              </a:rPr>
              <a:t>SW requirements </a:t>
            </a:r>
          </a:p>
          <a:p>
            <a:pPr algn="ctr"/>
            <a:r>
              <a:rPr lang="en-US" altLang="ko-KR" dirty="0" smtClean="0">
                <a:solidFill>
                  <a:schemeClr val="bg2"/>
                </a:solidFill>
              </a:rPr>
              <a:t>(high-level testing)</a:t>
            </a:r>
            <a:endParaRPr lang="ko-KR" altLang="en-US" dirty="0">
              <a:solidFill>
                <a:schemeClr val="bg2"/>
              </a:solidFill>
            </a:endParaRPr>
          </a:p>
        </p:txBody>
      </p:sp>
      <p:sp>
        <p:nvSpPr>
          <p:cNvPr id="20" name="TextBox 19"/>
          <p:cNvSpPr txBox="1"/>
          <p:nvPr/>
        </p:nvSpPr>
        <p:spPr>
          <a:xfrm>
            <a:off x="6451204" y="1366440"/>
            <a:ext cx="2133918" cy="840230"/>
          </a:xfrm>
          <a:prstGeom prst="rect">
            <a:avLst/>
          </a:prstGeom>
          <a:noFill/>
        </p:spPr>
        <p:txBody>
          <a:bodyPr wrap="none" rtlCol="0">
            <a:spAutoFit/>
          </a:bodyPr>
          <a:lstStyle/>
          <a:p>
            <a:pPr algn="ctr"/>
            <a:r>
              <a:rPr lang="en-US" altLang="ko-KR" dirty="0" smtClean="0">
                <a:solidFill>
                  <a:schemeClr val="bg2"/>
                </a:solidFill>
              </a:rPr>
              <a:t>Based</a:t>
            </a:r>
            <a:r>
              <a:rPr lang="ko-KR" altLang="en-US" dirty="0" smtClean="0">
                <a:solidFill>
                  <a:schemeClr val="bg2"/>
                </a:solidFill>
              </a:rPr>
              <a:t> </a:t>
            </a:r>
            <a:r>
              <a:rPr lang="en-US" altLang="ko-KR" dirty="0" smtClean="0">
                <a:solidFill>
                  <a:schemeClr val="bg2"/>
                </a:solidFill>
              </a:rPr>
              <a:t>on SW </a:t>
            </a:r>
            <a:br>
              <a:rPr lang="en-US" altLang="ko-KR" dirty="0" smtClean="0">
                <a:solidFill>
                  <a:schemeClr val="bg2"/>
                </a:solidFill>
              </a:rPr>
            </a:br>
            <a:r>
              <a:rPr lang="en-US" altLang="ko-KR" dirty="0" smtClean="0">
                <a:solidFill>
                  <a:schemeClr val="bg2"/>
                </a:solidFill>
              </a:rPr>
              <a:t>code structure</a:t>
            </a:r>
          </a:p>
          <a:p>
            <a:pPr algn="ctr"/>
            <a:r>
              <a:rPr lang="en-US" altLang="ko-KR" dirty="0" smtClean="0">
                <a:solidFill>
                  <a:schemeClr val="bg2"/>
                </a:solidFill>
              </a:rPr>
              <a:t>(low-level testing)</a:t>
            </a:r>
            <a:endParaRPr lang="ko-KR" altLang="en-US" dirty="0">
              <a:solidFill>
                <a:schemeClr val="bg2"/>
              </a:solidFill>
            </a:endParaRPr>
          </a:p>
        </p:txBody>
      </p:sp>
      <p:grpSp>
        <p:nvGrpSpPr>
          <p:cNvPr id="21" name="Group 5"/>
          <p:cNvGrpSpPr>
            <a:grpSpLocks/>
          </p:cNvGrpSpPr>
          <p:nvPr/>
        </p:nvGrpSpPr>
        <p:grpSpPr bwMode="auto">
          <a:xfrm rot="1697481">
            <a:off x="3326876" y="2243446"/>
            <a:ext cx="1940055" cy="1737302"/>
            <a:chOff x="952" y="1072"/>
            <a:chExt cx="1401" cy="1409"/>
          </a:xfrm>
        </p:grpSpPr>
        <p:sp>
          <p:nvSpPr>
            <p:cNvPr id="22" name="Freeform 6"/>
            <p:cNvSpPr>
              <a:spLocks/>
            </p:cNvSpPr>
            <p:nvPr/>
          </p:nvSpPr>
          <p:spPr bwMode="auto">
            <a:xfrm>
              <a:off x="960" y="1072"/>
              <a:ext cx="1297" cy="537"/>
            </a:xfrm>
            <a:custGeom>
              <a:avLst/>
              <a:gdLst>
                <a:gd name="T0" fmla="*/ 1296 w 1297"/>
                <a:gd name="T1" fmla="*/ 0 h 537"/>
                <a:gd name="T2" fmla="*/ 384 w 1297"/>
                <a:gd name="T3" fmla="*/ 0 h 537"/>
                <a:gd name="T4" fmla="*/ 0 w 1297"/>
                <a:gd name="T5" fmla="*/ 536 h 537"/>
                <a:gd name="T6" fmla="*/ 936 w 1297"/>
                <a:gd name="T7" fmla="*/ 536 h 537"/>
                <a:gd name="T8" fmla="*/ 1296 w 1297"/>
                <a:gd name="T9" fmla="*/ 0 h 537"/>
                <a:gd name="T10" fmla="*/ 0 60000 65536"/>
                <a:gd name="T11" fmla="*/ 0 60000 65536"/>
                <a:gd name="T12" fmla="*/ 0 60000 65536"/>
                <a:gd name="T13" fmla="*/ 0 60000 65536"/>
                <a:gd name="T14" fmla="*/ 0 60000 65536"/>
                <a:gd name="T15" fmla="*/ 0 w 1297"/>
                <a:gd name="T16" fmla="*/ 0 h 537"/>
                <a:gd name="T17" fmla="*/ 1297 w 1297"/>
                <a:gd name="T18" fmla="*/ 537 h 537"/>
              </a:gdLst>
              <a:ahLst/>
              <a:cxnLst>
                <a:cxn ang="T10">
                  <a:pos x="T0" y="T1"/>
                </a:cxn>
                <a:cxn ang="T11">
                  <a:pos x="T2" y="T3"/>
                </a:cxn>
                <a:cxn ang="T12">
                  <a:pos x="T4" y="T5"/>
                </a:cxn>
                <a:cxn ang="T13">
                  <a:pos x="T6" y="T7"/>
                </a:cxn>
                <a:cxn ang="T14">
                  <a:pos x="T8" y="T9"/>
                </a:cxn>
              </a:cxnLst>
              <a:rect l="T15" t="T16" r="T17" b="T18"/>
              <a:pathLst>
                <a:path w="1297" h="537">
                  <a:moveTo>
                    <a:pt x="1296" y="0"/>
                  </a:moveTo>
                  <a:lnTo>
                    <a:pt x="384" y="0"/>
                  </a:lnTo>
                  <a:lnTo>
                    <a:pt x="0" y="536"/>
                  </a:lnTo>
                  <a:lnTo>
                    <a:pt x="936" y="536"/>
                  </a:lnTo>
                  <a:lnTo>
                    <a:pt x="1296" y="0"/>
                  </a:lnTo>
                </a:path>
              </a:pathLst>
            </a:custGeom>
            <a:solidFill>
              <a:schemeClr val="accent1"/>
            </a:solidFill>
            <a:ln w="25400" cap="rnd">
              <a:solidFill>
                <a:schemeClr val="folHlink"/>
              </a:solidFill>
              <a:round/>
              <a:headEnd/>
              <a:tailEnd type="triangle" w="med" len="med"/>
            </a:ln>
          </p:spPr>
          <p:txBody>
            <a:bodyPr/>
            <a:lstStyle/>
            <a:p>
              <a:endParaRPr lang="ko-KR" altLang="en-US">
                <a:ea typeface="굴림" pitchFamily="50" charset="-127"/>
              </a:endParaRPr>
            </a:p>
          </p:txBody>
        </p:sp>
        <p:sp>
          <p:nvSpPr>
            <p:cNvPr id="23" name="Freeform 7"/>
            <p:cNvSpPr>
              <a:spLocks/>
            </p:cNvSpPr>
            <p:nvPr/>
          </p:nvSpPr>
          <p:spPr bwMode="auto">
            <a:xfrm>
              <a:off x="952" y="1592"/>
              <a:ext cx="1401" cy="889"/>
            </a:xfrm>
            <a:custGeom>
              <a:avLst/>
              <a:gdLst>
                <a:gd name="T0" fmla="*/ 0 w 1401"/>
                <a:gd name="T1" fmla="*/ 8 h 889"/>
                <a:gd name="T2" fmla="*/ 1400 w 1401"/>
                <a:gd name="T3" fmla="*/ 888 h 889"/>
                <a:gd name="T4" fmla="*/ 928 w 1401"/>
                <a:gd name="T5" fmla="*/ 0 h 889"/>
                <a:gd name="T6" fmla="*/ 0 w 1401"/>
                <a:gd name="T7" fmla="*/ 8 h 889"/>
                <a:gd name="T8" fmla="*/ 0 60000 65536"/>
                <a:gd name="T9" fmla="*/ 0 60000 65536"/>
                <a:gd name="T10" fmla="*/ 0 60000 65536"/>
                <a:gd name="T11" fmla="*/ 0 60000 65536"/>
                <a:gd name="T12" fmla="*/ 0 w 1401"/>
                <a:gd name="T13" fmla="*/ 0 h 889"/>
                <a:gd name="T14" fmla="*/ 1401 w 1401"/>
                <a:gd name="T15" fmla="*/ 889 h 889"/>
              </a:gdLst>
              <a:ahLst/>
              <a:cxnLst>
                <a:cxn ang="T8">
                  <a:pos x="T0" y="T1"/>
                </a:cxn>
                <a:cxn ang="T9">
                  <a:pos x="T2" y="T3"/>
                </a:cxn>
                <a:cxn ang="T10">
                  <a:pos x="T4" y="T5"/>
                </a:cxn>
                <a:cxn ang="T11">
                  <a:pos x="T6" y="T7"/>
                </a:cxn>
              </a:cxnLst>
              <a:rect l="T12" t="T13" r="T14" b="T15"/>
              <a:pathLst>
                <a:path w="1401" h="889">
                  <a:moveTo>
                    <a:pt x="0" y="8"/>
                  </a:moveTo>
                  <a:lnTo>
                    <a:pt x="1400" y="888"/>
                  </a:lnTo>
                  <a:lnTo>
                    <a:pt x="928" y="0"/>
                  </a:lnTo>
                  <a:lnTo>
                    <a:pt x="0" y="8"/>
                  </a:lnTo>
                </a:path>
              </a:pathLst>
            </a:custGeom>
            <a:solidFill>
              <a:schemeClr val="tx2"/>
            </a:solidFill>
            <a:ln w="25400" cap="rnd">
              <a:solidFill>
                <a:schemeClr val="folHlink"/>
              </a:solidFill>
              <a:round/>
              <a:headEnd/>
              <a:tailEnd type="triangle" w="med" len="med"/>
            </a:ln>
          </p:spPr>
          <p:txBody>
            <a:bodyPr/>
            <a:lstStyle/>
            <a:p>
              <a:endParaRPr lang="ko-KR" altLang="en-US">
                <a:ea typeface="굴림" pitchFamily="50" charset="-127"/>
              </a:endParaRPr>
            </a:p>
          </p:txBody>
        </p:sp>
        <p:sp>
          <p:nvSpPr>
            <p:cNvPr id="24" name="Freeform 8"/>
            <p:cNvSpPr>
              <a:spLocks/>
            </p:cNvSpPr>
            <p:nvPr/>
          </p:nvSpPr>
          <p:spPr bwMode="auto">
            <a:xfrm>
              <a:off x="1880" y="1072"/>
              <a:ext cx="465" cy="1409"/>
            </a:xfrm>
            <a:custGeom>
              <a:avLst/>
              <a:gdLst>
                <a:gd name="T0" fmla="*/ 464 w 465"/>
                <a:gd name="T1" fmla="*/ 1408 h 1409"/>
                <a:gd name="T2" fmla="*/ 0 w 465"/>
                <a:gd name="T3" fmla="*/ 528 h 1409"/>
                <a:gd name="T4" fmla="*/ 360 w 465"/>
                <a:gd name="T5" fmla="*/ 0 h 1409"/>
                <a:gd name="T6" fmla="*/ 464 w 465"/>
                <a:gd name="T7" fmla="*/ 1408 h 1409"/>
                <a:gd name="T8" fmla="*/ 0 60000 65536"/>
                <a:gd name="T9" fmla="*/ 0 60000 65536"/>
                <a:gd name="T10" fmla="*/ 0 60000 65536"/>
                <a:gd name="T11" fmla="*/ 0 60000 65536"/>
                <a:gd name="T12" fmla="*/ 0 w 465"/>
                <a:gd name="T13" fmla="*/ 0 h 1409"/>
                <a:gd name="T14" fmla="*/ 465 w 465"/>
                <a:gd name="T15" fmla="*/ 1409 h 1409"/>
              </a:gdLst>
              <a:ahLst/>
              <a:cxnLst>
                <a:cxn ang="T8">
                  <a:pos x="T0" y="T1"/>
                </a:cxn>
                <a:cxn ang="T9">
                  <a:pos x="T2" y="T3"/>
                </a:cxn>
                <a:cxn ang="T10">
                  <a:pos x="T4" y="T5"/>
                </a:cxn>
                <a:cxn ang="T11">
                  <a:pos x="T6" y="T7"/>
                </a:cxn>
              </a:cxnLst>
              <a:rect l="T12" t="T13" r="T14" b="T15"/>
              <a:pathLst>
                <a:path w="465" h="1409">
                  <a:moveTo>
                    <a:pt x="464" y="1408"/>
                  </a:moveTo>
                  <a:lnTo>
                    <a:pt x="0" y="528"/>
                  </a:lnTo>
                  <a:lnTo>
                    <a:pt x="360" y="0"/>
                  </a:lnTo>
                  <a:lnTo>
                    <a:pt x="464" y="1408"/>
                  </a:lnTo>
                </a:path>
              </a:pathLst>
            </a:custGeom>
            <a:solidFill>
              <a:schemeClr val="accent1"/>
            </a:solidFill>
            <a:ln w="25400" cap="rnd">
              <a:solidFill>
                <a:schemeClr val="folHlink"/>
              </a:solidFill>
              <a:round/>
              <a:headEnd/>
              <a:tailEnd type="triangle" w="med" len="med"/>
            </a:ln>
          </p:spPr>
          <p:txBody>
            <a:bodyPr/>
            <a:lstStyle/>
            <a:p>
              <a:endParaRPr lang="ko-KR" altLang="en-US">
                <a:ea typeface="굴림" pitchFamily="50" charset="-127"/>
              </a:endParaRPr>
            </a:p>
          </p:txBody>
        </p:sp>
      </p:grpSp>
      <p:sp>
        <p:nvSpPr>
          <p:cNvPr id="25" name="Rectangle 15"/>
          <p:cNvSpPr>
            <a:spLocks noChangeArrowheads="1"/>
          </p:cNvSpPr>
          <p:nvPr/>
        </p:nvSpPr>
        <p:spPr bwMode="auto">
          <a:xfrm>
            <a:off x="3646488" y="2227183"/>
            <a:ext cx="1374775" cy="643766"/>
          </a:xfrm>
          <a:prstGeom prst="rect">
            <a:avLst/>
          </a:prstGeom>
          <a:noFill/>
          <a:ln w="25400">
            <a:noFill/>
            <a:miter lim="800000"/>
            <a:headEnd/>
            <a:tailEnd/>
          </a:ln>
        </p:spPr>
        <p:txBody>
          <a:bodyPr lIns="90487" tIns="44450" rIns="90487" bIns="44450">
            <a:spAutoFit/>
          </a:bodyPr>
          <a:lstStyle/>
          <a:p>
            <a:pPr algn="r">
              <a:lnSpc>
                <a:spcPct val="100000"/>
              </a:lnSpc>
            </a:pPr>
            <a:r>
              <a:rPr lang="en-US" altLang="ko-KR" b="0" dirty="0" smtClean="0">
                <a:solidFill>
                  <a:schemeClr val="bg1"/>
                </a:solidFill>
                <a:ea typeface="굴림" pitchFamily="50" charset="-127"/>
              </a:rPr>
              <a:t>grey-box</a:t>
            </a:r>
          </a:p>
          <a:p>
            <a:pPr algn="r">
              <a:lnSpc>
                <a:spcPct val="100000"/>
              </a:lnSpc>
            </a:pPr>
            <a:r>
              <a:rPr lang="en-US" altLang="ko-KR" b="0" dirty="0" smtClean="0">
                <a:solidFill>
                  <a:schemeClr val="bg1"/>
                </a:solidFill>
                <a:ea typeface="굴림" pitchFamily="50" charset="-127"/>
              </a:rPr>
              <a:t>methods</a:t>
            </a:r>
            <a:r>
              <a:rPr lang="en-US" altLang="ko-KR" b="0" dirty="0" smtClean="0">
                <a:ea typeface="굴림" pitchFamily="50" charset="-127"/>
              </a:rPr>
              <a:t>      </a:t>
            </a:r>
            <a:endParaRPr lang="en-US" altLang="ko-KR" b="0" dirty="0">
              <a:ea typeface="굴림" pitchFamily="50" charset="-127"/>
            </a:endParaRPr>
          </a:p>
        </p:txBody>
      </p:sp>
      <p:sp>
        <p:nvSpPr>
          <p:cNvPr id="26" name="TextBox 25"/>
          <p:cNvSpPr txBox="1"/>
          <p:nvPr/>
        </p:nvSpPr>
        <p:spPr>
          <a:xfrm>
            <a:off x="3471029" y="1206290"/>
            <a:ext cx="2582758" cy="840230"/>
          </a:xfrm>
          <a:prstGeom prst="rect">
            <a:avLst/>
          </a:prstGeom>
          <a:noFill/>
        </p:spPr>
        <p:txBody>
          <a:bodyPr wrap="none" rtlCol="0">
            <a:spAutoFit/>
          </a:bodyPr>
          <a:lstStyle/>
          <a:p>
            <a:pPr algn="ctr"/>
            <a:r>
              <a:rPr lang="en-US" altLang="ko-KR" dirty="0" smtClean="0">
                <a:solidFill>
                  <a:schemeClr val="bg2"/>
                </a:solidFill>
              </a:rPr>
              <a:t>Based</a:t>
            </a:r>
            <a:r>
              <a:rPr lang="ko-KR" altLang="en-US" dirty="0" smtClean="0">
                <a:solidFill>
                  <a:schemeClr val="bg2"/>
                </a:solidFill>
              </a:rPr>
              <a:t> </a:t>
            </a:r>
            <a:r>
              <a:rPr lang="en-US" altLang="ko-KR" dirty="0" smtClean="0">
                <a:solidFill>
                  <a:schemeClr val="bg2"/>
                </a:solidFill>
              </a:rPr>
              <a:t>on </a:t>
            </a:r>
            <a:br>
              <a:rPr lang="en-US" altLang="ko-KR" dirty="0" smtClean="0">
                <a:solidFill>
                  <a:schemeClr val="bg2"/>
                </a:solidFill>
              </a:rPr>
            </a:br>
            <a:r>
              <a:rPr lang="en-US" altLang="ko-KR" dirty="0" smtClean="0">
                <a:solidFill>
                  <a:schemeClr val="bg2"/>
                </a:solidFill>
              </a:rPr>
              <a:t>SW design </a:t>
            </a:r>
            <a:br>
              <a:rPr lang="en-US" altLang="ko-KR" dirty="0" smtClean="0">
                <a:solidFill>
                  <a:schemeClr val="bg2"/>
                </a:solidFill>
              </a:rPr>
            </a:br>
            <a:r>
              <a:rPr lang="en-US" altLang="ko-KR" dirty="0" smtClean="0">
                <a:solidFill>
                  <a:schemeClr val="bg2"/>
                </a:solidFill>
              </a:rPr>
              <a:t>(model-based testing)</a:t>
            </a:r>
            <a:endParaRPr lang="ko-KR" altLang="en-US" dirty="0">
              <a:solidFill>
                <a:schemeClr val="bg2"/>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 Testing a Triangle Decision Program</a:t>
            </a:r>
            <a:endParaRPr lang="ko-KR" altLang="en-US" dirty="0"/>
          </a:p>
        </p:txBody>
      </p:sp>
      <p:sp>
        <p:nvSpPr>
          <p:cNvPr id="3" name="날짜 개체 틀 2"/>
          <p:cNvSpPr>
            <a:spLocks noGrp="1"/>
          </p:cNvSpPr>
          <p:nvPr>
            <p:ph type="dt" sz="half" idx="10"/>
          </p:nvPr>
        </p:nvSpPr>
        <p:spPr/>
        <p:txBody>
          <a:bodyPr/>
          <a:lstStyle/>
          <a:p>
            <a:r>
              <a:rPr lang="en-US" altLang="ko-KR" dirty="0" smtClean="0">
                <a:solidFill>
                  <a:prstClr val="black">
                    <a:tint val="75000"/>
                  </a:prstClr>
                </a:solidFill>
              </a:rPr>
              <a:t>Moonzoo Kim       </a:t>
            </a:r>
            <a:endParaRPr lang="en-US" altLang="ko-KR" dirty="0">
              <a:solidFill>
                <a:prstClr val="black">
                  <a:tint val="75000"/>
                </a:prstClr>
              </a:solidFill>
            </a:endParaRPr>
          </a:p>
        </p:txBody>
      </p:sp>
      <p:sp>
        <p:nvSpPr>
          <p:cNvPr id="5" name="슬라이드 번호 개체 틀 4"/>
          <p:cNvSpPr>
            <a:spLocks noGrp="1"/>
          </p:cNvSpPr>
          <p:nvPr>
            <p:ph type="sldNum" sz="quarter" idx="12"/>
          </p:nvPr>
        </p:nvSpPr>
        <p:spPr/>
        <p:txBody>
          <a:bodyPr/>
          <a:lstStyle/>
          <a:p>
            <a:fld id="{653EB63F-210B-426B-8655-095B3862437C}" type="slidenum">
              <a:rPr lang="ko-KR" altLang="en-US" smtClean="0">
                <a:solidFill>
                  <a:prstClr val="black">
                    <a:tint val="75000"/>
                  </a:prstClr>
                </a:solidFill>
              </a:rPr>
              <a:pPr/>
              <a:t>7</a:t>
            </a:fld>
            <a:r>
              <a:rPr lang="en-US" altLang="ko-KR" dirty="0" smtClean="0">
                <a:solidFill>
                  <a:prstClr val="black">
                    <a:tint val="75000"/>
                  </a:prstClr>
                </a:solidFill>
              </a:rPr>
              <a:t>/21</a:t>
            </a:r>
            <a:endParaRPr lang="ko-KR" altLang="en-US" dirty="0">
              <a:solidFill>
                <a:prstClr val="black">
                  <a:tint val="75000"/>
                </a:prstClr>
              </a:solidFill>
            </a:endParaRPr>
          </a:p>
        </p:txBody>
      </p:sp>
      <p:sp>
        <p:nvSpPr>
          <p:cNvPr id="6" name="내용 개체 틀 5"/>
          <p:cNvSpPr>
            <a:spLocks noGrp="1"/>
          </p:cNvSpPr>
          <p:nvPr>
            <p:ph sz="quarter" idx="13"/>
          </p:nvPr>
        </p:nvSpPr>
        <p:spPr>
          <a:xfrm>
            <a:off x="761973" y="1527161"/>
            <a:ext cx="8029602" cy="2676503"/>
          </a:xfrm>
        </p:spPr>
        <p:txBody>
          <a:bodyPr>
            <a:noAutofit/>
          </a:bodyPr>
          <a:lstStyle/>
          <a:p>
            <a:pPr>
              <a:buFont typeface="Wingdings 2" pitchFamily="18" charset="2"/>
              <a:buNone/>
            </a:pPr>
            <a:r>
              <a:rPr lang="en-US" altLang="ko-KR" sz="2400" dirty="0"/>
              <a:t> </a:t>
            </a:r>
            <a:r>
              <a:rPr lang="en-US" altLang="ko-KR" sz="2400" dirty="0">
                <a:solidFill>
                  <a:srgbClr val="FF0000"/>
                </a:solidFill>
              </a:rPr>
              <a:t>Input</a:t>
            </a:r>
            <a:r>
              <a:rPr lang="en-US" altLang="ko-KR" sz="2400" dirty="0"/>
              <a:t> : Read three integer values from the command line. The three values represent the length of the sides of a triangle.</a:t>
            </a:r>
          </a:p>
          <a:p>
            <a:pPr>
              <a:buFont typeface="Wingdings 2" pitchFamily="18" charset="2"/>
              <a:buNone/>
            </a:pPr>
            <a:r>
              <a:rPr lang="en-US" altLang="ko-KR" sz="2400" dirty="0">
                <a:solidFill>
                  <a:srgbClr val="FF0000"/>
                </a:solidFill>
              </a:rPr>
              <a:t>Output</a:t>
            </a:r>
            <a:r>
              <a:rPr lang="en-US" altLang="ko-KR" sz="2400" dirty="0"/>
              <a:t> : Tell whether the triangle is</a:t>
            </a:r>
          </a:p>
          <a:p>
            <a:pPr>
              <a:buFont typeface="Wingdings 2" pitchFamily="18" charset="2"/>
              <a:buNone/>
            </a:pPr>
            <a:r>
              <a:rPr lang="en-US" altLang="ko-KR" sz="2400" dirty="0"/>
              <a:t>  • </a:t>
            </a:r>
            <a:r>
              <a:rPr lang="ko-KR" altLang="en-US" sz="2400" dirty="0"/>
              <a:t>부등변삼각형 </a:t>
            </a:r>
            <a:r>
              <a:rPr lang="en-US" altLang="ko-KR" sz="2400" dirty="0"/>
              <a:t>(Scalene) : no two sides are equal</a:t>
            </a:r>
          </a:p>
          <a:p>
            <a:pPr>
              <a:buFont typeface="Wingdings 2" pitchFamily="18" charset="2"/>
              <a:buNone/>
            </a:pPr>
            <a:r>
              <a:rPr lang="en-US" altLang="ko-KR" sz="2400" dirty="0"/>
              <a:t>  • </a:t>
            </a:r>
            <a:r>
              <a:rPr lang="ko-KR" altLang="en-US" sz="2400" dirty="0"/>
              <a:t>이등변삼각형</a:t>
            </a:r>
            <a:r>
              <a:rPr lang="en-US" altLang="ko-KR" sz="2400" dirty="0"/>
              <a:t>(Isosceles) : exactly two sides are equal</a:t>
            </a:r>
          </a:p>
          <a:p>
            <a:pPr>
              <a:buFont typeface="Wingdings 2" pitchFamily="18" charset="2"/>
              <a:buNone/>
            </a:pPr>
            <a:r>
              <a:rPr lang="en-US" altLang="ko-KR" sz="2400" dirty="0"/>
              <a:t>  • </a:t>
            </a:r>
            <a:r>
              <a:rPr lang="ko-KR" altLang="en-US" sz="2400" dirty="0"/>
              <a:t>정삼각형 </a:t>
            </a:r>
            <a:r>
              <a:rPr lang="en-US" altLang="ko-KR" sz="2400" dirty="0"/>
              <a:t>(Equilateral) : all sides are </a:t>
            </a:r>
            <a:r>
              <a:rPr lang="en-US" altLang="ko-KR" sz="2400" dirty="0" smtClean="0"/>
              <a:t>equal</a:t>
            </a:r>
            <a:endParaRPr lang="en-US" altLang="ko-KR" sz="2400" dirty="0"/>
          </a:p>
        </p:txBody>
      </p:sp>
      <p:sp>
        <p:nvSpPr>
          <p:cNvPr id="7" name="직사각형 6"/>
          <p:cNvSpPr/>
          <p:nvPr/>
        </p:nvSpPr>
        <p:spPr>
          <a:xfrm>
            <a:off x="761973" y="1470011"/>
            <a:ext cx="8029602" cy="270193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TextBox 7"/>
          <p:cNvSpPr txBox="1"/>
          <p:nvPr/>
        </p:nvSpPr>
        <p:spPr>
          <a:xfrm>
            <a:off x="1228725" y="1041385"/>
            <a:ext cx="7049622" cy="424732"/>
          </a:xfrm>
          <a:prstGeom prst="rect">
            <a:avLst/>
          </a:prstGeom>
          <a:noFill/>
        </p:spPr>
        <p:txBody>
          <a:bodyPr wrap="none" rtlCol="0">
            <a:spAutoFit/>
          </a:bodyPr>
          <a:lstStyle/>
          <a:p>
            <a:r>
              <a:rPr lang="en-US" altLang="ko-KR" sz="2400" dirty="0" smtClean="0">
                <a:solidFill>
                  <a:srgbClr val="FF0000"/>
                </a:solidFill>
              </a:rPr>
              <a:t>SRS should be refined into </a:t>
            </a:r>
            <a:r>
              <a:rPr lang="en-US" altLang="ko-KR" sz="2400" dirty="0" smtClean="0">
                <a:solidFill>
                  <a:srgbClr val="FF0000"/>
                </a:solidFill>
                <a:latin typeface="Courier New" panose="02070309020205020404" pitchFamily="49" charset="0"/>
                <a:cs typeface="Courier New" panose="02070309020205020404" pitchFamily="49" charset="0"/>
              </a:rPr>
              <a:t>assert()</a:t>
            </a:r>
            <a:r>
              <a:rPr lang="en-US" altLang="ko-KR" sz="2400" dirty="0" smtClean="0">
                <a:solidFill>
                  <a:srgbClr val="FF0000"/>
                </a:solidFill>
                <a:latin typeface="Calibri" panose="020F0502020204030204" pitchFamily="34" charset="0"/>
                <a:cs typeface="Courier New" panose="02070309020205020404" pitchFamily="49" charset="0"/>
              </a:rPr>
              <a:t> for testing</a:t>
            </a:r>
            <a:endParaRPr lang="ko-KR" altLang="en-US" sz="2400" dirty="0">
              <a:solidFill>
                <a:srgbClr val="FF0000"/>
              </a:solidFill>
              <a:latin typeface="Calibri" panose="020F0502020204030204" pitchFamily="34" charset="0"/>
              <a:cs typeface="Courier New" panose="02070309020205020404" pitchFamily="49" charset="0"/>
            </a:endParaRPr>
          </a:p>
        </p:txBody>
      </p:sp>
      <p:sp>
        <p:nvSpPr>
          <p:cNvPr id="9" name="내용 개체 틀 5"/>
          <p:cNvSpPr txBox="1">
            <a:spLocks/>
          </p:cNvSpPr>
          <p:nvPr/>
        </p:nvSpPr>
        <p:spPr>
          <a:xfrm>
            <a:off x="961998" y="4317986"/>
            <a:ext cx="7683554" cy="1635139"/>
          </a:xfrm>
          <a:prstGeom prst="rect">
            <a:avLst/>
          </a:prstGeom>
        </p:spPr>
        <p:txBody>
          <a:bodyPr vert="horz" lIns="91440" tIns="45720" rIns="91440" bIns="45720" rtlCol="0">
            <a:noAutofit/>
          </a:bodyPr>
          <a:lstStyle>
            <a:lvl1pPr marL="304804" indent="-304804" algn="l" defTabSz="812810" rtl="0" eaLnBrk="1" latinLnBrk="1" hangingPunct="1">
              <a:spcBef>
                <a:spcPct val="20000"/>
              </a:spcBef>
              <a:buFont typeface="Arial" pitchFamily="34" charset="0"/>
              <a:buChar char="•"/>
              <a:defRPr sz="2844" kern="1200">
                <a:solidFill>
                  <a:schemeClr val="tx1"/>
                </a:solidFill>
                <a:latin typeface="Calibri" pitchFamily="34" charset="0"/>
                <a:ea typeface="+mn-ea"/>
                <a:cs typeface="+mn-cs"/>
              </a:defRPr>
            </a:lvl1pPr>
            <a:lvl2pPr marL="660408" indent="-254003" algn="l" defTabSz="812810" rtl="0" eaLnBrk="1" latinLnBrk="1" hangingPunct="1">
              <a:spcBef>
                <a:spcPct val="20000"/>
              </a:spcBef>
              <a:buFont typeface="Arial" pitchFamily="34" charset="0"/>
              <a:buChar char="–"/>
              <a:defRPr sz="2489" kern="1200">
                <a:solidFill>
                  <a:schemeClr val="tx1"/>
                </a:solidFill>
                <a:latin typeface="Calibri" pitchFamily="34" charset="0"/>
                <a:ea typeface="+mn-ea"/>
                <a:cs typeface="+mn-cs"/>
              </a:defRPr>
            </a:lvl2pPr>
            <a:lvl3pPr marL="1016013" indent="-203203" algn="l" defTabSz="812810" rtl="0" eaLnBrk="1" latinLnBrk="1" hangingPunct="1">
              <a:spcBef>
                <a:spcPct val="20000"/>
              </a:spcBef>
              <a:buFont typeface="Arial" pitchFamily="34" charset="0"/>
              <a:buChar char="•"/>
              <a:defRPr sz="2133" kern="1200">
                <a:solidFill>
                  <a:schemeClr val="tx1"/>
                </a:solidFill>
                <a:latin typeface="Calibri" pitchFamily="34" charset="0"/>
                <a:ea typeface="+mn-ea"/>
                <a:cs typeface="+mn-cs"/>
              </a:defRPr>
            </a:lvl3pPr>
            <a:lvl4pPr marL="1422418"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4pPr>
            <a:lvl5pPr marL="1828823" indent="-203203" algn="l" defTabSz="812810" rtl="0" eaLnBrk="1" latinLnBrk="1" hangingPunct="1">
              <a:spcBef>
                <a:spcPct val="20000"/>
              </a:spcBef>
              <a:buFont typeface="Arial" pitchFamily="34" charset="0"/>
              <a:buChar char="»"/>
              <a:defRPr sz="1778" kern="1200">
                <a:solidFill>
                  <a:schemeClr val="tx1"/>
                </a:solidFill>
                <a:latin typeface="Calibri" pitchFamily="34" charset="0"/>
                <a:ea typeface="+mn-ea"/>
                <a:cs typeface="+mn-cs"/>
              </a:defRPr>
            </a:lvl5pPr>
            <a:lvl6pPr marL="223522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6pPr>
            <a:lvl7pPr marL="264163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7pPr>
            <a:lvl8pPr marL="3048038"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8pPr>
            <a:lvl9pPr marL="3454443" indent="-203203" algn="l" defTabSz="812810" rtl="0" eaLnBrk="1" latinLnBrk="1" hangingPunct="1">
              <a:spcBef>
                <a:spcPct val="20000"/>
              </a:spcBef>
              <a:buFont typeface="Arial" pitchFamily="34" charset="0"/>
              <a:buChar char="•"/>
              <a:defRPr sz="1778" kern="1200">
                <a:solidFill>
                  <a:schemeClr val="tx1"/>
                </a:solidFill>
                <a:latin typeface="+mn-lt"/>
                <a:ea typeface="+mn-ea"/>
                <a:cs typeface="+mn-cs"/>
              </a:defRPr>
            </a:lvl9pPr>
          </a:lstStyle>
          <a:p>
            <a:pPr fontAlgn="auto">
              <a:lnSpc>
                <a:spcPct val="100000"/>
              </a:lnSpc>
              <a:spcAft>
                <a:spcPts val="0"/>
              </a:spcAft>
            </a:pPr>
            <a:r>
              <a:rPr lang="en-US" altLang="ko-KR" sz="2400" b="0" dirty="0" smtClean="0"/>
              <a:t>Black box testing creates test cases to check if the program satisfies SRS :	(3,4,5), (2,2,1), (1,1,1), (3,1,1) </a:t>
            </a:r>
          </a:p>
          <a:p>
            <a:pPr fontAlgn="auto">
              <a:lnSpc>
                <a:spcPct val="100000"/>
              </a:lnSpc>
              <a:spcAft>
                <a:spcPts val="0"/>
              </a:spcAft>
            </a:pPr>
            <a:r>
              <a:rPr lang="en-US" altLang="ko-KR" sz="2400" b="0" dirty="0" smtClean="0"/>
              <a:t>White box testing creates test cases to check all program branches are covered:</a:t>
            </a:r>
            <a:endParaRPr lang="ko-KR" altLang="en-US" sz="2400" b="0" dirty="0"/>
          </a:p>
        </p:txBody>
      </p:sp>
    </p:spTree>
    <p:extLst>
      <p:ext uri="{BB962C8B-B14F-4D97-AF65-F5344CB8AC3E}">
        <p14:creationId xmlns:p14="http://schemas.microsoft.com/office/powerpoint/2010/main" val="1140960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날짜 개체 틀 2"/>
          <p:cNvSpPr>
            <a:spLocks noGrp="1"/>
          </p:cNvSpPr>
          <p:nvPr>
            <p:ph type="dt" sz="half" idx="10"/>
          </p:nvPr>
        </p:nvSpPr>
        <p:spPr>
          <a:xfrm>
            <a:off x="4956064" y="5771466"/>
            <a:ext cx="1357322" cy="324556"/>
          </a:xfrm>
        </p:spPr>
        <p:txBody>
          <a:bodyPr/>
          <a:lstStyle/>
          <a:p>
            <a:r>
              <a:rPr lang="en-US" altLang="ko-KR" dirty="0" smtClean="0">
                <a:solidFill>
                  <a:prstClr val="black">
                    <a:tint val="75000"/>
                  </a:prstClr>
                </a:solidFill>
              </a:rPr>
              <a:t>Moonzoo Kim       </a:t>
            </a:r>
            <a:endParaRPr lang="en-US" altLang="ko-KR" dirty="0">
              <a:solidFill>
                <a:prstClr val="black">
                  <a:tint val="75000"/>
                </a:prstClr>
              </a:solidFill>
            </a:endParaRPr>
          </a:p>
        </p:txBody>
      </p:sp>
      <p:sp>
        <p:nvSpPr>
          <p:cNvPr id="5" name="슬라이드 번호 개체 틀 4"/>
          <p:cNvSpPr>
            <a:spLocks noGrp="1"/>
          </p:cNvSpPr>
          <p:nvPr>
            <p:ph type="sldNum" sz="quarter" idx="12"/>
          </p:nvPr>
        </p:nvSpPr>
        <p:spPr/>
        <p:txBody>
          <a:bodyPr/>
          <a:lstStyle/>
          <a:p>
            <a:fld id="{653EB63F-210B-426B-8655-095B3862437C}" type="slidenum">
              <a:rPr lang="ko-KR" altLang="en-US" smtClean="0">
                <a:solidFill>
                  <a:prstClr val="black">
                    <a:tint val="75000"/>
                  </a:prstClr>
                </a:solidFill>
              </a:rPr>
              <a:pPr/>
              <a:t>8</a:t>
            </a:fld>
            <a:r>
              <a:rPr lang="en-US" altLang="ko-KR" dirty="0" smtClean="0">
                <a:solidFill>
                  <a:prstClr val="black">
                    <a:tint val="75000"/>
                  </a:prstClr>
                </a:solidFill>
              </a:rPr>
              <a:t>/21</a:t>
            </a:r>
            <a:endParaRPr lang="ko-KR" altLang="en-US" dirty="0">
              <a:solidFill>
                <a:prstClr val="black">
                  <a:tint val="75000"/>
                </a:prstClr>
              </a:solidFill>
            </a:endParaRPr>
          </a:p>
        </p:txBody>
      </p:sp>
      <p:grpSp>
        <p:nvGrpSpPr>
          <p:cNvPr id="13" name="그룹 12"/>
          <p:cNvGrpSpPr/>
          <p:nvPr/>
        </p:nvGrpSpPr>
        <p:grpSpPr>
          <a:xfrm>
            <a:off x="2162044" y="11854"/>
            <a:ext cx="4504267" cy="6020667"/>
            <a:chOff x="4000496" y="13336"/>
            <a:chExt cx="5067300" cy="6773250"/>
          </a:xfrm>
        </p:grpSpPr>
        <p:pic>
          <p:nvPicPr>
            <p:cNvPr id="89091" name="Picture 3"/>
            <p:cNvPicPr>
              <a:picLocks noChangeAspect="1" noChangeArrowheads="1"/>
            </p:cNvPicPr>
            <p:nvPr/>
          </p:nvPicPr>
          <p:blipFill>
            <a:blip r:embed="rId3"/>
            <a:srcRect b="2589"/>
            <a:stretch>
              <a:fillRect/>
            </a:stretch>
          </p:blipFill>
          <p:spPr bwMode="auto">
            <a:xfrm>
              <a:off x="4000496" y="13336"/>
              <a:ext cx="5067300" cy="6773250"/>
            </a:xfrm>
            <a:prstGeom prst="rect">
              <a:avLst/>
            </a:prstGeom>
            <a:noFill/>
            <a:ln w="38100">
              <a:solidFill>
                <a:schemeClr val="accent1"/>
              </a:solidFill>
              <a:miter lim="800000"/>
              <a:headEnd/>
              <a:tailEnd/>
            </a:ln>
            <a:effectLst/>
          </p:spPr>
        </p:pic>
        <p:sp>
          <p:nvSpPr>
            <p:cNvPr id="12" name="직사각형 11"/>
            <p:cNvSpPr/>
            <p:nvPr/>
          </p:nvSpPr>
          <p:spPr>
            <a:xfrm>
              <a:off x="4000496" y="142852"/>
              <a:ext cx="1928826" cy="2596864"/>
            </a:xfrm>
            <a:prstGeom prst="rect">
              <a:avLst/>
            </a:prstGeom>
          </p:spPr>
          <p:txBody>
            <a:bodyPr wrap="square">
              <a:spAutoFit/>
            </a:bodyPr>
            <a:lstStyle/>
            <a:p>
              <a:pPr eaLnBrk="1" fontAlgn="auto" latinLnBrk="1" hangingPunct="1">
                <a:lnSpc>
                  <a:spcPct val="100000"/>
                </a:lnSpc>
                <a:spcBef>
                  <a:spcPts val="0"/>
                </a:spcBef>
                <a:spcAft>
                  <a:spcPts val="0"/>
                </a:spcAft>
              </a:pPr>
              <a:r>
                <a:rPr lang="en-US" altLang="ko-KR" b="0" dirty="0" smtClean="0">
                  <a:solidFill>
                    <a:prstClr val="black"/>
                  </a:solidFill>
                  <a:latin typeface="Calibri" pitchFamily="34" charset="0"/>
                </a:rPr>
                <a:t>“Software Testing a craftsman’s approach” 2</a:t>
              </a:r>
              <a:r>
                <a:rPr lang="en-US" altLang="ko-KR" b="0" baseline="30000" dirty="0" smtClean="0">
                  <a:solidFill>
                    <a:prstClr val="black"/>
                  </a:solidFill>
                  <a:latin typeface="Calibri" pitchFamily="34" charset="0"/>
                </a:rPr>
                <a:t>nd</a:t>
              </a:r>
              <a:r>
                <a:rPr lang="en-US" altLang="ko-KR" b="0" dirty="0" smtClean="0">
                  <a:solidFill>
                    <a:prstClr val="black"/>
                  </a:solidFill>
                  <a:latin typeface="Calibri" pitchFamily="34" charset="0"/>
                </a:rPr>
                <a:t> </a:t>
              </a:r>
              <a:r>
                <a:rPr lang="en-US" altLang="ko-KR" b="0" dirty="0" err="1" smtClean="0">
                  <a:solidFill>
                    <a:prstClr val="black"/>
                  </a:solidFill>
                  <a:latin typeface="Calibri" pitchFamily="34" charset="0"/>
                </a:rPr>
                <a:t>ed</a:t>
              </a:r>
              <a:r>
                <a:rPr lang="en-US" altLang="ko-KR" b="0" dirty="0" smtClean="0">
                  <a:solidFill>
                    <a:prstClr val="black"/>
                  </a:solidFill>
                  <a:latin typeface="Calibri" pitchFamily="34" charset="0"/>
                </a:rPr>
                <a:t> by </a:t>
              </a:r>
              <a:r>
                <a:rPr lang="en-US" altLang="ko-KR" b="0" dirty="0" err="1" smtClean="0">
                  <a:solidFill>
                    <a:prstClr val="black"/>
                  </a:solidFill>
                  <a:latin typeface="Calibri" pitchFamily="34" charset="0"/>
                </a:rPr>
                <a:t>P.C.Jorgensen</a:t>
              </a:r>
              <a:r>
                <a:rPr lang="en-US" altLang="ko-KR" b="0" dirty="0" smtClean="0">
                  <a:solidFill>
                    <a:prstClr val="black"/>
                  </a:solidFill>
                  <a:latin typeface="Calibri" pitchFamily="34" charset="0"/>
                </a:rPr>
                <a:t> </a:t>
              </a:r>
            </a:p>
            <a:p>
              <a:pPr eaLnBrk="1" fontAlgn="auto" latinLnBrk="1" hangingPunct="1">
                <a:lnSpc>
                  <a:spcPct val="100000"/>
                </a:lnSpc>
                <a:spcBef>
                  <a:spcPts val="0"/>
                </a:spcBef>
                <a:spcAft>
                  <a:spcPts val="0"/>
                </a:spcAft>
              </a:pPr>
              <a:r>
                <a:rPr lang="en-US" altLang="ko-KR" b="0" dirty="0" smtClean="0">
                  <a:solidFill>
                    <a:prstClr val="black"/>
                  </a:solidFill>
                  <a:latin typeface="Calibri" pitchFamily="34" charset="0"/>
                </a:rPr>
                <a:t>(no check for positive inputs)</a:t>
              </a:r>
              <a:endParaRPr lang="ko-KR" altLang="en-US" b="0" dirty="0">
                <a:solidFill>
                  <a:prstClr val="black"/>
                </a:solidFill>
                <a:latin typeface="맑은 고딕"/>
              </a:endParaRPr>
            </a:p>
          </p:txBody>
        </p:sp>
      </p:grpSp>
      <p:grpSp>
        <p:nvGrpSpPr>
          <p:cNvPr id="96" name="그룹 95"/>
          <p:cNvGrpSpPr/>
          <p:nvPr/>
        </p:nvGrpSpPr>
        <p:grpSpPr>
          <a:xfrm>
            <a:off x="3018370" y="-66041"/>
            <a:ext cx="3128303" cy="5723891"/>
            <a:chOff x="4920322" y="-66041"/>
            <a:chExt cx="3128303" cy="5723891"/>
          </a:xfrm>
        </p:grpSpPr>
        <p:sp>
          <p:nvSpPr>
            <p:cNvPr id="6" name="직사각형 5"/>
            <p:cNvSpPr/>
            <p:nvPr/>
          </p:nvSpPr>
          <p:spPr>
            <a:xfrm>
              <a:off x="4920322" y="-66041"/>
              <a:ext cx="915635" cy="341632"/>
            </a:xfrm>
            <a:prstGeom prst="rect">
              <a:avLst/>
            </a:prstGeom>
          </p:spPr>
          <p:txBody>
            <a:bodyPr wrap="none">
              <a:spAutoFit/>
            </a:bodyPr>
            <a:lstStyle/>
            <a:p>
              <a:r>
                <a:rPr lang="en-US" altLang="ko-KR" b="0" dirty="0">
                  <a:solidFill>
                    <a:srgbClr val="FFC000"/>
                  </a:solidFill>
                </a:rPr>
                <a:t>(3,4,5</a:t>
              </a:r>
              <a:r>
                <a:rPr lang="en-US" altLang="ko-KR" b="0" dirty="0" smtClean="0">
                  <a:solidFill>
                    <a:srgbClr val="FFC000"/>
                  </a:solidFill>
                </a:rPr>
                <a:t>) </a:t>
              </a:r>
              <a:endParaRPr lang="ko-KR" altLang="en-US" dirty="0">
                <a:solidFill>
                  <a:srgbClr val="FFC000"/>
                </a:solidFill>
              </a:endParaRPr>
            </a:p>
          </p:txBody>
        </p:sp>
        <p:grpSp>
          <p:nvGrpSpPr>
            <p:cNvPr id="18" name="그룹 17"/>
            <p:cNvGrpSpPr/>
            <p:nvPr/>
          </p:nvGrpSpPr>
          <p:grpSpPr>
            <a:xfrm>
              <a:off x="5629275" y="272616"/>
              <a:ext cx="2419350" cy="5385234"/>
              <a:chOff x="5629275" y="272616"/>
              <a:chExt cx="2419350" cy="5385234"/>
            </a:xfrm>
          </p:grpSpPr>
          <p:cxnSp>
            <p:nvCxnSpPr>
              <p:cNvPr id="4" name="직선 연결선 3"/>
              <p:cNvCxnSpPr/>
              <p:nvPr/>
            </p:nvCxnSpPr>
            <p:spPr>
              <a:xfrm>
                <a:off x="5629275" y="272616"/>
                <a:ext cx="19050" cy="2749571"/>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직선 연결선 14"/>
              <p:cNvCxnSpPr/>
              <p:nvPr/>
            </p:nvCxnSpPr>
            <p:spPr>
              <a:xfrm flipH="1" flipV="1">
                <a:off x="5648325" y="3020706"/>
                <a:ext cx="2400300" cy="27494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a:off x="8029575" y="3282950"/>
                <a:ext cx="19050" cy="237490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grpSp>
      </p:grpSp>
      <p:grpSp>
        <p:nvGrpSpPr>
          <p:cNvPr id="46" name="그룹 45"/>
          <p:cNvGrpSpPr/>
          <p:nvPr/>
        </p:nvGrpSpPr>
        <p:grpSpPr>
          <a:xfrm>
            <a:off x="3727323" y="-18416"/>
            <a:ext cx="1768782" cy="5638166"/>
            <a:chOff x="5629275" y="-18416"/>
            <a:chExt cx="1768782" cy="5638166"/>
          </a:xfrm>
        </p:grpSpPr>
        <p:grpSp>
          <p:nvGrpSpPr>
            <p:cNvPr id="36" name="그룹 35"/>
            <p:cNvGrpSpPr/>
            <p:nvPr/>
          </p:nvGrpSpPr>
          <p:grpSpPr>
            <a:xfrm>
              <a:off x="6540757" y="312410"/>
              <a:ext cx="688730" cy="2644795"/>
              <a:chOff x="6540757" y="312410"/>
              <a:chExt cx="688730" cy="2644795"/>
            </a:xfrm>
          </p:grpSpPr>
          <p:cxnSp>
            <p:nvCxnSpPr>
              <p:cNvPr id="21" name="직선 연결선 20"/>
              <p:cNvCxnSpPr/>
              <p:nvPr/>
            </p:nvCxnSpPr>
            <p:spPr>
              <a:xfrm>
                <a:off x="6540757" y="312410"/>
                <a:ext cx="2918" cy="782965"/>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5" name="직선 연결선 24"/>
              <p:cNvCxnSpPr/>
              <p:nvPr/>
            </p:nvCxnSpPr>
            <p:spPr>
              <a:xfrm>
                <a:off x="6540757" y="1095375"/>
                <a:ext cx="68873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직선 연결선 27"/>
              <p:cNvCxnSpPr/>
              <p:nvPr/>
            </p:nvCxnSpPr>
            <p:spPr>
              <a:xfrm flipV="1">
                <a:off x="6540757" y="1127450"/>
                <a:ext cx="673534" cy="239906"/>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a:off x="6540757" y="1367356"/>
                <a:ext cx="0" cy="158984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38" name="직사각형 37"/>
            <p:cNvSpPr/>
            <p:nvPr/>
          </p:nvSpPr>
          <p:spPr>
            <a:xfrm>
              <a:off x="6482422" y="-18416"/>
              <a:ext cx="915635" cy="341632"/>
            </a:xfrm>
            <a:prstGeom prst="rect">
              <a:avLst/>
            </a:prstGeom>
            <a:ln>
              <a:noFill/>
            </a:ln>
          </p:spPr>
          <p:txBody>
            <a:bodyPr wrap="none">
              <a:spAutoFit/>
            </a:bodyPr>
            <a:lstStyle/>
            <a:p>
              <a:r>
                <a:rPr lang="en-US" altLang="ko-KR" b="0" dirty="0" smtClean="0">
                  <a:solidFill>
                    <a:srgbClr val="00B0F0"/>
                  </a:solidFill>
                </a:rPr>
                <a:t>(2,2,1) </a:t>
              </a:r>
              <a:endParaRPr lang="ko-KR" altLang="en-US" dirty="0">
                <a:solidFill>
                  <a:srgbClr val="00B0F0"/>
                </a:solidFill>
              </a:endParaRPr>
            </a:p>
          </p:txBody>
        </p:sp>
        <p:cxnSp>
          <p:nvCxnSpPr>
            <p:cNvPr id="39" name="직선 연결선 38"/>
            <p:cNvCxnSpPr/>
            <p:nvPr/>
          </p:nvCxnSpPr>
          <p:spPr>
            <a:xfrm flipH="1">
              <a:off x="5629275" y="2946908"/>
              <a:ext cx="949014" cy="53202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직선 연결선 40"/>
            <p:cNvCxnSpPr/>
            <p:nvPr/>
          </p:nvCxnSpPr>
          <p:spPr>
            <a:xfrm flipH="1" flipV="1">
              <a:off x="5638802" y="3469406"/>
              <a:ext cx="397130" cy="18860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 name="직선 연결선 43"/>
            <p:cNvCxnSpPr/>
            <p:nvPr/>
          </p:nvCxnSpPr>
          <p:spPr>
            <a:xfrm flipH="1">
              <a:off x="6027582" y="3658013"/>
              <a:ext cx="8350" cy="196173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97" name="그룹 96"/>
          <p:cNvGrpSpPr/>
          <p:nvPr/>
        </p:nvGrpSpPr>
        <p:grpSpPr>
          <a:xfrm>
            <a:off x="2355723" y="240411"/>
            <a:ext cx="2552712" cy="5520749"/>
            <a:chOff x="4257675" y="240411"/>
            <a:chExt cx="2552712" cy="5520749"/>
          </a:xfrm>
        </p:grpSpPr>
        <p:grpSp>
          <p:nvGrpSpPr>
            <p:cNvPr id="76" name="그룹 75"/>
            <p:cNvGrpSpPr/>
            <p:nvPr/>
          </p:nvGrpSpPr>
          <p:grpSpPr>
            <a:xfrm>
              <a:off x="4257675" y="388610"/>
              <a:ext cx="2552712" cy="5372550"/>
              <a:chOff x="4257675" y="388610"/>
              <a:chExt cx="2552712" cy="5372550"/>
            </a:xfrm>
          </p:grpSpPr>
          <p:grpSp>
            <p:nvGrpSpPr>
              <p:cNvPr id="75" name="그룹 74"/>
              <p:cNvGrpSpPr/>
              <p:nvPr/>
            </p:nvGrpSpPr>
            <p:grpSpPr>
              <a:xfrm>
                <a:off x="6093082" y="388610"/>
                <a:ext cx="717305" cy="2611765"/>
                <a:chOff x="6093082" y="388610"/>
                <a:chExt cx="717305" cy="2611765"/>
              </a:xfrm>
            </p:grpSpPr>
            <p:cxnSp>
              <p:nvCxnSpPr>
                <p:cNvPr id="61" name="직선 연결선 60"/>
                <p:cNvCxnSpPr/>
                <p:nvPr/>
              </p:nvCxnSpPr>
              <p:spPr>
                <a:xfrm>
                  <a:off x="6093082" y="388610"/>
                  <a:ext cx="2918" cy="78296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직선 연결선 61"/>
                <p:cNvCxnSpPr/>
                <p:nvPr/>
              </p:nvCxnSpPr>
              <p:spPr>
                <a:xfrm>
                  <a:off x="6093082" y="1171575"/>
                  <a:ext cx="68873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직선 연결선 62"/>
                <p:cNvCxnSpPr/>
                <p:nvPr/>
              </p:nvCxnSpPr>
              <p:spPr>
                <a:xfrm flipV="1">
                  <a:off x="6093082" y="1203650"/>
                  <a:ext cx="673534" cy="23990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 name="직선 연결선 63"/>
                <p:cNvCxnSpPr/>
                <p:nvPr/>
              </p:nvCxnSpPr>
              <p:spPr>
                <a:xfrm flipH="1">
                  <a:off x="6096000" y="1397180"/>
                  <a:ext cx="7782" cy="36494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직선 연결선 64"/>
                <p:cNvCxnSpPr/>
                <p:nvPr/>
              </p:nvCxnSpPr>
              <p:spPr>
                <a:xfrm>
                  <a:off x="6093082" y="1762125"/>
                  <a:ext cx="68873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직선 연결선 65"/>
                <p:cNvCxnSpPr/>
                <p:nvPr/>
              </p:nvCxnSpPr>
              <p:spPr>
                <a:xfrm flipV="1">
                  <a:off x="6093082" y="1794200"/>
                  <a:ext cx="673534" cy="23990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직선 연결선 67"/>
                <p:cNvCxnSpPr/>
                <p:nvPr/>
              </p:nvCxnSpPr>
              <p:spPr>
                <a:xfrm flipH="1">
                  <a:off x="6124575" y="2006780"/>
                  <a:ext cx="7782" cy="36494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9" name="직선 연결선 68"/>
                <p:cNvCxnSpPr/>
                <p:nvPr/>
              </p:nvCxnSpPr>
              <p:spPr>
                <a:xfrm>
                  <a:off x="6121657" y="2371725"/>
                  <a:ext cx="68873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직선 연결선 69"/>
                <p:cNvCxnSpPr/>
                <p:nvPr/>
              </p:nvCxnSpPr>
              <p:spPr>
                <a:xfrm flipV="1">
                  <a:off x="6121657" y="2403800"/>
                  <a:ext cx="673534" cy="23990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1" name="직선 연결선 70"/>
                <p:cNvCxnSpPr/>
                <p:nvPr/>
              </p:nvCxnSpPr>
              <p:spPr>
                <a:xfrm flipH="1">
                  <a:off x="6105525" y="2635430"/>
                  <a:ext cx="7782" cy="36494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72" name="직선 연결선 71"/>
              <p:cNvCxnSpPr/>
              <p:nvPr/>
            </p:nvCxnSpPr>
            <p:spPr>
              <a:xfrm flipH="1">
                <a:off x="4257675" y="2968805"/>
                <a:ext cx="1855632" cy="101942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직선 연결선 73"/>
              <p:cNvCxnSpPr/>
              <p:nvPr/>
            </p:nvCxnSpPr>
            <p:spPr>
              <a:xfrm flipH="1" flipV="1">
                <a:off x="4257675" y="3988230"/>
                <a:ext cx="12704" cy="177293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77" name="직사각형 76"/>
            <p:cNvSpPr/>
            <p:nvPr/>
          </p:nvSpPr>
          <p:spPr>
            <a:xfrm>
              <a:off x="5378139" y="240411"/>
              <a:ext cx="915635" cy="341632"/>
            </a:xfrm>
            <a:prstGeom prst="rect">
              <a:avLst/>
            </a:prstGeom>
          </p:spPr>
          <p:txBody>
            <a:bodyPr wrap="none">
              <a:spAutoFit/>
            </a:bodyPr>
            <a:lstStyle/>
            <a:p>
              <a:r>
                <a:rPr lang="en-US" altLang="ko-KR" b="0" dirty="0" smtClean="0">
                  <a:solidFill>
                    <a:srgbClr val="00B050"/>
                  </a:solidFill>
                </a:rPr>
                <a:t>(1,1,1</a:t>
              </a:r>
              <a:r>
                <a:rPr lang="en-US" altLang="ko-KR" b="0" dirty="0">
                  <a:solidFill>
                    <a:srgbClr val="00B050"/>
                  </a:solidFill>
                </a:rPr>
                <a:t>) </a:t>
              </a:r>
              <a:endParaRPr lang="ko-KR" altLang="en-US" dirty="0">
                <a:solidFill>
                  <a:srgbClr val="00B050"/>
                </a:solidFill>
              </a:endParaRPr>
            </a:p>
          </p:txBody>
        </p:sp>
      </p:grpSp>
      <p:grpSp>
        <p:nvGrpSpPr>
          <p:cNvPr id="98" name="그룹 97"/>
          <p:cNvGrpSpPr/>
          <p:nvPr/>
        </p:nvGrpSpPr>
        <p:grpSpPr>
          <a:xfrm>
            <a:off x="2430325" y="476884"/>
            <a:ext cx="2760362" cy="5284276"/>
            <a:chOff x="4332277" y="476884"/>
            <a:chExt cx="2760362" cy="5284276"/>
          </a:xfrm>
        </p:grpSpPr>
        <p:grpSp>
          <p:nvGrpSpPr>
            <p:cNvPr id="94" name="그룹 93"/>
            <p:cNvGrpSpPr/>
            <p:nvPr/>
          </p:nvGrpSpPr>
          <p:grpSpPr>
            <a:xfrm>
              <a:off x="4332277" y="578771"/>
              <a:ext cx="2760362" cy="5182389"/>
              <a:chOff x="4332277" y="578771"/>
              <a:chExt cx="2760362" cy="5182389"/>
            </a:xfrm>
          </p:grpSpPr>
          <p:cxnSp>
            <p:nvCxnSpPr>
              <p:cNvPr id="22" name="직선 연결선 21"/>
              <p:cNvCxnSpPr/>
              <p:nvPr/>
            </p:nvCxnSpPr>
            <p:spPr>
              <a:xfrm flipH="1" flipV="1">
                <a:off x="5927990" y="578771"/>
                <a:ext cx="3173" cy="194498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1" name="직선 연결선 80"/>
              <p:cNvCxnSpPr/>
              <p:nvPr/>
            </p:nvCxnSpPr>
            <p:spPr>
              <a:xfrm flipV="1">
                <a:off x="5921639" y="2517695"/>
                <a:ext cx="544383" cy="6059"/>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4" name="직선 연결선 83"/>
              <p:cNvCxnSpPr/>
              <p:nvPr/>
            </p:nvCxnSpPr>
            <p:spPr>
              <a:xfrm flipV="1">
                <a:off x="6027582" y="2534091"/>
                <a:ext cx="454840" cy="260789"/>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7" name="직선 연결선 86"/>
              <p:cNvCxnSpPr/>
              <p:nvPr/>
            </p:nvCxnSpPr>
            <p:spPr>
              <a:xfrm flipH="1" flipV="1">
                <a:off x="6044266" y="2781730"/>
                <a:ext cx="4678" cy="40568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9" name="직선 연결선 88"/>
              <p:cNvCxnSpPr/>
              <p:nvPr/>
            </p:nvCxnSpPr>
            <p:spPr>
              <a:xfrm flipH="1">
                <a:off x="4332277" y="3130262"/>
                <a:ext cx="1707142" cy="97083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1" name="직선 연결선 90"/>
              <p:cNvCxnSpPr/>
              <p:nvPr/>
            </p:nvCxnSpPr>
            <p:spPr>
              <a:xfrm flipH="1" flipV="1">
                <a:off x="4339291" y="4105705"/>
                <a:ext cx="4678" cy="40568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2" name="직선 연결선 91"/>
              <p:cNvCxnSpPr/>
              <p:nvPr/>
            </p:nvCxnSpPr>
            <p:spPr>
              <a:xfrm flipH="1" flipV="1">
                <a:off x="4332277" y="4511387"/>
                <a:ext cx="2760362" cy="124977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95" name="직사각형 94"/>
            <p:cNvSpPr/>
            <p:nvPr/>
          </p:nvSpPr>
          <p:spPr>
            <a:xfrm>
              <a:off x="5076207" y="476884"/>
              <a:ext cx="915635" cy="341632"/>
            </a:xfrm>
            <a:prstGeom prst="rect">
              <a:avLst/>
            </a:prstGeom>
            <a:ln>
              <a:noFill/>
            </a:ln>
          </p:spPr>
          <p:txBody>
            <a:bodyPr wrap="none">
              <a:spAutoFit/>
            </a:bodyPr>
            <a:lstStyle/>
            <a:p>
              <a:r>
                <a:rPr lang="en-US" altLang="ko-KR" b="0" dirty="0" smtClean="0">
                  <a:solidFill>
                    <a:schemeClr val="tx2"/>
                  </a:solidFill>
                </a:rPr>
                <a:t>(3,1,1</a:t>
              </a:r>
              <a:r>
                <a:rPr lang="en-US" altLang="ko-KR" b="0" dirty="0">
                  <a:solidFill>
                    <a:schemeClr val="tx2"/>
                  </a:solidFill>
                </a:rPr>
                <a:t>) </a:t>
              </a:r>
              <a:endParaRPr lang="ko-KR" altLang="en-US" dirty="0">
                <a:solidFill>
                  <a:schemeClr val="tx2"/>
                </a:solidFill>
              </a:endParaRPr>
            </a:p>
          </p:txBody>
        </p:sp>
      </p:grpSp>
      <p:grpSp>
        <p:nvGrpSpPr>
          <p:cNvPr id="113" name="그룹 112"/>
          <p:cNvGrpSpPr/>
          <p:nvPr/>
        </p:nvGrpSpPr>
        <p:grpSpPr>
          <a:xfrm>
            <a:off x="2745577" y="3449709"/>
            <a:ext cx="3341023" cy="2351016"/>
            <a:chOff x="4647529" y="3449709"/>
            <a:chExt cx="3341023" cy="2351016"/>
          </a:xfrm>
        </p:grpSpPr>
        <p:cxnSp>
          <p:nvCxnSpPr>
            <p:cNvPr id="100" name="직선 연결선 99"/>
            <p:cNvCxnSpPr/>
            <p:nvPr/>
          </p:nvCxnSpPr>
          <p:spPr>
            <a:xfrm>
              <a:off x="6429849" y="3733800"/>
              <a:ext cx="510390" cy="1600200"/>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2" name="직선 연결선 101"/>
            <p:cNvCxnSpPr/>
            <p:nvPr/>
          </p:nvCxnSpPr>
          <p:spPr>
            <a:xfrm flipH="1">
              <a:off x="7092639" y="3449709"/>
              <a:ext cx="638598" cy="2036691"/>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4" name="직선 연결선 103"/>
            <p:cNvCxnSpPr/>
            <p:nvPr/>
          </p:nvCxnSpPr>
          <p:spPr>
            <a:xfrm flipH="1">
              <a:off x="7397439" y="4308545"/>
              <a:ext cx="473071" cy="1339780"/>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6" name="직선 연결선 105"/>
            <p:cNvCxnSpPr/>
            <p:nvPr/>
          </p:nvCxnSpPr>
          <p:spPr>
            <a:xfrm flipH="1">
              <a:off x="7549840" y="5040006"/>
              <a:ext cx="438712" cy="760719"/>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8" name="직선 연결선 107"/>
            <p:cNvCxnSpPr/>
            <p:nvPr/>
          </p:nvCxnSpPr>
          <p:spPr>
            <a:xfrm>
              <a:off x="5655826" y="4357328"/>
              <a:ext cx="1321259" cy="1350637"/>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10" name="직선 연결선 109"/>
            <p:cNvCxnSpPr/>
            <p:nvPr/>
          </p:nvCxnSpPr>
          <p:spPr>
            <a:xfrm>
              <a:off x="5310864" y="4468054"/>
              <a:ext cx="629348" cy="1186641"/>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12" name="직선 연결선 111"/>
            <p:cNvCxnSpPr/>
            <p:nvPr/>
          </p:nvCxnSpPr>
          <p:spPr>
            <a:xfrm>
              <a:off x="4647529" y="4886163"/>
              <a:ext cx="1149929" cy="808840"/>
            </a:xfrm>
            <a:prstGeom prst="line">
              <a:avLst/>
            </a:prstGeom>
            <a:ln w="152400">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1243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1000"/>
                                        <p:tgtEl>
                                          <p:spTgt spid="96"/>
                                        </p:tgtEl>
                                      </p:cBhvr>
                                    </p:animEffect>
                                    <p:anim calcmode="lin" valueType="num">
                                      <p:cBhvr>
                                        <p:cTn id="8" dur="1000" fill="hold"/>
                                        <p:tgtEl>
                                          <p:spTgt spid="96"/>
                                        </p:tgtEl>
                                        <p:attrNameLst>
                                          <p:attrName>ppt_x</p:attrName>
                                        </p:attrNameLst>
                                      </p:cBhvr>
                                      <p:tavLst>
                                        <p:tav tm="0">
                                          <p:val>
                                            <p:strVal val="#ppt_x"/>
                                          </p:val>
                                        </p:tav>
                                        <p:tav tm="100000">
                                          <p:val>
                                            <p:strVal val="#ppt_x"/>
                                          </p:val>
                                        </p:tav>
                                      </p:tavLst>
                                    </p:anim>
                                    <p:anim calcmode="lin" valueType="num">
                                      <p:cBhvr>
                                        <p:cTn id="9"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46"/>
                                        </p:tgtEl>
                                        <p:attrNameLst>
                                          <p:attrName>style.visibility</p:attrName>
                                        </p:attrNameLst>
                                      </p:cBhvr>
                                      <p:to>
                                        <p:strVal val="visible"/>
                                      </p:to>
                                    </p:set>
                                    <p:animEffect transition="in" filter="fade">
                                      <p:cBhvr>
                                        <p:cTn id="14" dur="1000"/>
                                        <p:tgtEl>
                                          <p:spTgt spid="46"/>
                                        </p:tgtEl>
                                      </p:cBhvr>
                                    </p:animEffect>
                                    <p:anim calcmode="lin" valueType="num">
                                      <p:cBhvr>
                                        <p:cTn id="15" dur="1000" fill="hold"/>
                                        <p:tgtEl>
                                          <p:spTgt spid="46"/>
                                        </p:tgtEl>
                                        <p:attrNameLst>
                                          <p:attrName>ppt_x</p:attrName>
                                        </p:attrNameLst>
                                      </p:cBhvr>
                                      <p:tavLst>
                                        <p:tav tm="0">
                                          <p:val>
                                            <p:strVal val="#ppt_x"/>
                                          </p:val>
                                        </p:tav>
                                        <p:tav tm="100000">
                                          <p:val>
                                            <p:strVal val="#ppt_x"/>
                                          </p:val>
                                        </p:tav>
                                      </p:tavLst>
                                    </p:anim>
                                    <p:anim calcmode="lin" valueType="num">
                                      <p:cBhvr>
                                        <p:cTn id="16"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97"/>
                                        </p:tgtEl>
                                        <p:attrNameLst>
                                          <p:attrName>style.visibility</p:attrName>
                                        </p:attrNameLst>
                                      </p:cBhvr>
                                      <p:to>
                                        <p:strVal val="visible"/>
                                      </p:to>
                                    </p:set>
                                    <p:animEffect transition="in" filter="fade">
                                      <p:cBhvr>
                                        <p:cTn id="21" dur="1000"/>
                                        <p:tgtEl>
                                          <p:spTgt spid="97"/>
                                        </p:tgtEl>
                                      </p:cBhvr>
                                    </p:animEffect>
                                    <p:anim calcmode="lin" valueType="num">
                                      <p:cBhvr>
                                        <p:cTn id="22" dur="1000" fill="hold"/>
                                        <p:tgtEl>
                                          <p:spTgt spid="97"/>
                                        </p:tgtEl>
                                        <p:attrNameLst>
                                          <p:attrName>ppt_x</p:attrName>
                                        </p:attrNameLst>
                                      </p:cBhvr>
                                      <p:tavLst>
                                        <p:tav tm="0">
                                          <p:val>
                                            <p:strVal val="#ppt_x"/>
                                          </p:val>
                                        </p:tav>
                                        <p:tav tm="100000">
                                          <p:val>
                                            <p:strVal val="#ppt_x"/>
                                          </p:val>
                                        </p:tav>
                                      </p:tavLst>
                                    </p:anim>
                                    <p:anim calcmode="lin" valueType="num">
                                      <p:cBhvr>
                                        <p:cTn id="2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98"/>
                                        </p:tgtEl>
                                        <p:attrNameLst>
                                          <p:attrName>style.visibility</p:attrName>
                                        </p:attrNameLst>
                                      </p:cBhvr>
                                      <p:to>
                                        <p:strVal val="visible"/>
                                      </p:to>
                                    </p:set>
                                    <p:animEffect transition="in" filter="fade">
                                      <p:cBhvr>
                                        <p:cTn id="28" dur="1000"/>
                                        <p:tgtEl>
                                          <p:spTgt spid="98"/>
                                        </p:tgtEl>
                                      </p:cBhvr>
                                    </p:animEffect>
                                    <p:anim calcmode="lin" valueType="num">
                                      <p:cBhvr>
                                        <p:cTn id="29" dur="1000" fill="hold"/>
                                        <p:tgtEl>
                                          <p:spTgt spid="98"/>
                                        </p:tgtEl>
                                        <p:attrNameLst>
                                          <p:attrName>ppt_x</p:attrName>
                                        </p:attrNameLst>
                                      </p:cBhvr>
                                      <p:tavLst>
                                        <p:tav tm="0">
                                          <p:val>
                                            <p:strVal val="#ppt_x"/>
                                          </p:val>
                                        </p:tav>
                                        <p:tav tm="100000">
                                          <p:val>
                                            <p:strVal val="#ppt_x"/>
                                          </p:val>
                                        </p:tav>
                                      </p:tavLst>
                                    </p:anim>
                                    <p:anim calcmode="lin" valueType="num">
                                      <p:cBhvr>
                                        <p:cTn id="3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13"/>
                                        </p:tgtEl>
                                        <p:attrNameLst>
                                          <p:attrName>style.visibility</p:attrName>
                                        </p:attrNameLst>
                                      </p:cBhvr>
                                      <p:to>
                                        <p:strVal val="visible"/>
                                      </p:to>
                                    </p:set>
                                    <p:animEffect transition="in" filter="fade">
                                      <p:cBhvr>
                                        <p:cTn id="35"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바닥글 개체 틀 1"/>
          <p:cNvSpPr>
            <a:spLocks noGrp="1"/>
          </p:cNvSpPr>
          <p:nvPr>
            <p:ph type="ftr" sz="quarter" idx="10"/>
          </p:nvPr>
        </p:nvSpPr>
        <p:spPr>
          <a:noFill/>
        </p:spPr>
        <p:txBody>
          <a:bodyPr/>
          <a:lstStyle/>
          <a:p>
            <a:r>
              <a:rPr lang="en-US" altLang="ko-KR" dirty="0" smtClean="0"/>
              <a:t>CS350   </a:t>
            </a:r>
          </a:p>
        </p:txBody>
      </p:sp>
      <p:sp>
        <p:nvSpPr>
          <p:cNvPr id="13315" name="슬라이드 번호 개체 틀 2"/>
          <p:cNvSpPr>
            <a:spLocks noGrp="1"/>
          </p:cNvSpPr>
          <p:nvPr>
            <p:ph type="sldNum" sz="quarter" idx="11"/>
          </p:nvPr>
        </p:nvSpPr>
        <p:spPr>
          <a:noFill/>
        </p:spPr>
        <p:txBody>
          <a:bodyPr/>
          <a:lstStyle/>
          <a:p>
            <a:fld id="{FE9AFAAA-57F3-485B-B57A-627354721987}" type="slidenum">
              <a:rPr lang="ko-KR" altLang="en-US" smtClean="0"/>
              <a:pPr/>
              <a:t>9</a:t>
            </a:fld>
            <a:endParaRPr lang="en-US" altLang="ko-KR" smtClean="0"/>
          </a:p>
        </p:txBody>
      </p:sp>
      <p:sp>
        <p:nvSpPr>
          <p:cNvPr id="2" name="제목 1"/>
          <p:cNvSpPr>
            <a:spLocks noGrp="1"/>
          </p:cNvSpPr>
          <p:nvPr>
            <p:ph type="title" idx="4294967295"/>
          </p:nvPr>
        </p:nvSpPr>
        <p:spPr>
          <a:xfrm>
            <a:off x="457200" y="244475"/>
            <a:ext cx="8229600" cy="560388"/>
          </a:xfrm>
        </p:spPr>
        <p:txBody>
          <a:bodyPr>
            <a:normAutofit/>
          </a:bodyPr>
          <a:lstStyle/>
          <a:p>
            <a:pPr eaLnBrk="1" hangingPunct="1">
              <a:defRPr/>
            </a:pPr>
            <a:r>
              <a:rPr lang="en-US" altLang="ko-KR" sz="2900" i="1" dirty="0">
                <a:latin typeface="Arial" pitchFamily="34" charset="0"/>
                <a:ea typeface="굴림" pitchFamily="50" charset="-127"/>
                <a:cs typeface="Arial" pitchFamily="34" charset="0"/>
              </a:rPr>
              <a:t>Designing Unique Tests</a:t>
            </a:r>
            <a:r>
              <a:rPr lang="ko-KR" altLang="en-US" sz="2900" i="1" dirty="0">
                <a:latin typeface="Arial" pitchFamily="34" charset="0"/>
                <a:ea typeface="굴림" pitchFamily="50" charset="-127"/>
                <a:cs typeface="Arial" pitchFamily="34" charset="0"/>
              </a:rPr>
              <a:t> </a:t>
            </a:r>
            <a:r>
              <a:rPr lang="en-US" altLang="ko-KR" sz="2900" i="1" dirty="0">
                <a:latin typeface="Arial" pitchFamily="34" charset="0"/>
                <a:ea typeface="굴림" pitchFamily="50" charset="-127"/>
                <a:cs typeface="Arial" pitchFamily="34" charset="0"/>
              </a:rPr>
              <a:t>(</a:t>
            </a:r>
            <a:r>
              <a:rPr lang="en-US" altLang="ko-KR" sz="2900" i="1" dirty="0" smtClean="0">
                <a:latin typeface="Arial" pitchFamily="34" charset="0"/>
                <a:ea typeface="굴림" pitchFamily="50" charset="-127"/>
                <a:cs typeface="Arial" pitchFamily="34" charset="0"/>
              </a:rPr>
              <a:t>pg499)</a:t>
            </a:r>
            <a:endParaRPr lang="ko-KR" altLang="en-US" sz="2900" dirty="0">
              <a:latin typeface="Arial" pitchFamily="34" charset="0"/>
              <a:ea typeface="굴림" pitchFamily="50" charset="-127"/>
              <a:cs typeface="Arial" pitchFamily="34" charset="0"/>
            </a:endParaRPr>
          </a:p>
        </p:txBody>
      </p:sp>
      <p:sp>
        <p:nvSpPr>
          <p:cNvPr id="3" name="내용 개체 틀 2"/>
          <p:cNvSpPr>
            <a:spLocks noGrp="1"/>
          </p:cNvSpPr>
          <p:nvPr>
            <p:ph sz="half" idx="4294967295"/>
          </p:nvPr>
        </p:nvSpPr>
        <p:spPr>
          <a:xfrm>
            <a:off x="457200" y="795338"/>
            <a:ext cx="4038600" cy="4625975"/>
          </a:xfrm>
        </p:spPr>
        <p:txBody>
          <a:bodyPr/>
          <a:lstStyle/>
          <a:p>
            <a:pPr eaLnBrk="1" hangingPunct="1">
              <a:defRPr/>
            </a:pPr>
            <a:r>
              <a:rPr lang="en-US" altLang="ko-KR" sz="1800" b="1" dirty="0">
                <a:latin typeface="Arial" pitchFamily="34" charset="0"/>
                <a:ea typeface="굴림" pitchFamily="50" charset="-127"/>
                <a:cs typeface="Arial" pitchFamily="34" charset="0"/>
              </a:rPr>
              <a:t>The scene: </a:t>
            </a:r>
          </a:p>
          <a:p>
            <a:pPr lvl="1" eaLnBrk="1" hangingPunct="1">
              <a:defRPr/>
            </a:pPr>
            <a:r>
              <a:rPr lang="en-US" altLang="ko-KR" sz="1400" dirty="0" err="1">
                <a:latin typeface="Arial" pitchFamily="34" charset="0"/>
                <a:ea typeface="굴림" pitchFamily="50" charset="-127"/>
                <a:cs typeface="Arial" pitchFamily="34" charset="0"/>
              </a:rPr>
              <a:t>Vinod's</a:t>
            </a:r>
            <a:r>
              <a:rPr lang="en-US" altLang="ko-KR" sz="1400" dirty="0">
                <a:latin typeface="Arial" pitchFamily="34" charset="0"/>
                <a:ea typeface="굴림" pitchFamily="50" charset="-127"/>
                <a:cs typeface="Arial" pitchFamily="34" charset="0"/>
              </a:rPr>
              <a:t> cubical.</a:t>
            </a:r>
            <a:endParaRPr lang="ko-KR" altLang="en-US" sz="1400" dirty="0">
              <a:latin typeface="Arial" pitchFamily="34" charset="0"/>
              <a:ea typeface="굴림" pitchFamily="50" charset="-127"/>
              <a:cs typeface="Arial" pitchFamily="34" charset="0"/>
            </a:endParaRPr>
          </a:p>
          <a:p>
            <a:pPr eaLnBrk="1" hangingPunct="1">
              <a:defRPr/>
            </a:pPr>
            <a:r>
              <a:rPr lang="en-US" altLang="ko-KR" sz="1800" b="1" dirty="0">
                <a:latin typeface="Arial" pitchFamily="34" charset="0"/>
                <a:ea typeface="굴림" pitchFamily="50" charset="-127"/>
                <a:cs typeface="Arial" pitchFamily="34" charset="0"/>
              </a:rPr>
              <a:t>The players: </a:t>
            </a:r>
          </a:p>
          <a:p>
            <a:pPr lvl="1" eaLnBrk="1" hangingPunct="1">
              <a:defRPr/>
            </a:pPr>
            <a:r>
              <a:rPr lang="en-US" altLang="ko-KR" sz="1400" dirty="0" err="1">
                <a:solidFill>
                  <a:srgbClr val="FF6699"/>
                </a:solidFill>
                <a:latin typeface="Arial" pitchFamily="34" charset="0"/>
                <a:ea typeface="굴림" pitchFamily="50" charset="-127"/>
                <a:cs typeface="Arial" pitchFamily="34" charset="0"/>
              </a:rPr>
              <a:t>Vinod</a:t>
            </a:r>
            <a:r>
              <a:rPr lang="en-US" altLang="ko-KR" sz="1400" dirty="0">
                <a:latin typeface="Arial" pitchFamily="34" charset="0"/>
                <a:ea typeface="굴림" pitchFamily="50" charset="-127"/>
                <a:cs typeface="Arial" pitchFamily="34" charset="0"/>
              </a:rPr>
              <a:t>, </a:t>
            </a:r>
            <a:r>
              <a:rPr lang="en-US" altLang="ko-KR" sz="1400" dirty="0">
                <a:solidFill>
                  <a:srgbClr val="FF6699"/>
                </a:solidFill>
                <a:latin typeface="Arial" pitchFamily="34" charset="0"/>
                <a:ea typeface="굴림" pitchFamily="50" charset="-127"/>
                <a:cs typeface="Arial" pitchFamily="34" charset="0"/>
              </a:rPr>
              <a:t>Ed</a:t>
            </a:r>
          </a:p>
          <a:p>
            <a:pPr lvl="1" eaLnBrk="1" hangingPunct="1">
              <a:buFont typeface="Wingdings" pitchFamily="2" charset="2"/>
              <a:buNone/>
              <a:defRPr/>
            </a:pPr>
            <a:r>
              <a:rPr lang="en-US" altLang="ko-KR" sz="1400" dirty="0">
                <a:latin typeface="Arial" pitchFamily="34" charset="0"/>
                <a:ea typeface="굴림" pitchFamily="50" charset="-127"/>
                <a:cs typeface="Arial" pitchFamily="34" charset="0"/>
              </a:rPr>
              <a:t>	members of the </a:t>
            </a:r>
            <a:r>
              <a:rPr lang="en-US" altLang="ko-KR" sz="1400" i="1" dirty="0" err="1">
                <a:latin typeface="Arial" pitchFamily="34" charset="0"/>
                <a:ea typeface="굴림" pitchFamily="50" charset="-127"/>
                <a:cs typeface="Arial" pitchFamily="34" charset="0"/>
              </a:rPr>
              <a:t>SafeHome</a:t>
            </a:r>
            <a:r>
              <a:rPr lang="en-US" altLang="ko-KR" sz="1400" i="1" dirty="0">
                <a:latin typeface="Arial" pitchFamily="34" charset="0"/>
                <a:ea typeface="굴림" pitchFamily="50" charset="-127"/>
                <a:cs typeface="Arial" pitchFamily="34" charset="0"/>
              </a:rPr>
              <a:t> </a:t>
            </a:r>
            <a:r>
              <a:rPr lang="en-US" altLang="ko-KR" sz="1400" dirty="0">
                <a:latin typeface="Arial" pitchFamily="34" charset="0"/>
                <a:ea typeface="굴림" pitchFamily="50" charset="-127"/>
                <a:cs typeface="Arial" pitchFamily="34" charset="0"/>
              </a:rPr>
              <a:t>software engineering team.</a:t>
            </a:r>
            <a:endParaRPr lang="ko-KR" altLang="en-US" sz="1400" dirty="0">
              <a:latin typeface="Arial" pitchFamily="34" charset="0"/>
              <a:ea typeface="굴림" pitchFamily="50" charset="-127"/>
              <a:cs typeface="Arial" pitchFamily="34" charset="0"/>
            </a:endParaRPr>
          </a:p>
          <a:p>
            <a:pPr eaLnBrk="1" hangingPunct="1">
              <a:defRPr/>
            </a:pPr>
            <a:r>
              <a:rPr lang="en-US" altLang="ko-KR" sz="1800" b="1" dirty="0">
                <a:latin typeface="Arial" pitchFamily="34" charset="0"/>
                <a:ea typeface="굴림" pitchFamily="50" charset="-127"/>
                <a:cs typeface="Arial" pitchFamily="34" charset="0"/>
              </a:rPr>
              <a:t>The conversation:</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So these are the test cases you intend to run for the </a:t>
            </a:r>
            <a:r>
              <a:rPr lang="en-US" altLang="ko-KR" sz="1800" i="1" dirty="0">
                <a:latin typeface="Arial" pitchFamily="34" charset="0"/>
                <a:ea typeface="굴림" pitchFamily="50" charset="-127"/>
                <a:cs typeface="Arial" pitchFamily="34" charset="0"/>
              </a:rPr>
              <a:t>password validation </a:t>
            </a:r>
            <a:r>
              <a:rPr lang="en-US" altLang="ko-KR" sz="1800" dirty="0">
                <a:latin typeface="Arial" pitchFamily="34" charset="0"/>
                <a:ea typeface="굴림" pitchFamily="50" charset="-127"/>
                <a:cs typeface="Arial" pitchFamily="34" charset="0"/>
              </a:rPr>
              <a:t>operation.</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a:solidFill>
                  <a:srgbClr val="FF6699"/>
                </a:solidFill>
                <a:latin typeface="Arial" pitchFamily="34" charset="0"/>
                <a:ea typeface="굴림" pitchFamily="50" charset="-127"/>
                <a:cs typeface="Arial" pitchFamily="34" charset="0"/>
              </a:rPr>
              <a:t>Ed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Yeah, they should cover pretty much all possibilities for the kinds of passwords a user might enter.</a:t>
            </a:r>
            <a:endParaRPr lang="ko-KR" altLang="en-US" sz="1800" dirty="0">
              <a:latin typeface="Arial" pitchFamily="34" charset="0"/>
              <a:ea typeface="굴림" pitchFamily="50" charset="-127"/>
              <a:cs typeface="Arial" pitchFamily="34" charset="0"/>
            </a:endParaRPr>
          </a:p>
        </p:txBody>
      </p:sp>
      <p:sp>
        <p:nvSpPr>
          <p:cNvPr id="4" name="내용 개체 틀 3"/>
          <p:cNvSpPr>
            <a:spLocks noGrp="1"/>
          </p:cNvSpPr>
          <p:nvPr>
            <p:ph sz="half" idx="4294967295"/>
          </p:nvPr>
        </p:nvSpPr>
        <p:spPr>
          <a:xfrm>
            <a:off x="4559300" y="695325"/>
            <a:ext cx="4197350" cy="4625975"/>
          </a:xfrm>
        </p:spPr>
        <p:txBody>
          <a:bodyPr/>
          <a:lstStyle/>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So let's see ... you note that the correct password will be 8080, right?</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a:solidFill>
                  <a:srgbClr val="FF6699"/>
                </a:solidFill>
                <a:latin typeface="Arial" pitchFamily="34" charset="0"/>
                <a:ea typeface="굴림" pitchFamily="50" charset="-127"/>
                <a:cs typeface="Arial" pitchFamily="34" charset="0"/>
              </a:rPr>
              <a:t>Ed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Uh huh.</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And you specify passwords 1234 and 6789 to test for errors in recognizing invalid passwords?</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a:solidFill>
                  <a:srgbClr val="FF6699"/>
                </a:solidFill>
                <a:latin typeface="Arial" pitchFamily="34" charset="0"/>
                <a:ea typeface="굴림" pitchFamily="50" charset="-127"/>
                <a:cs typeface="Arial" pitchFamily="34" charset="0"/>
              </a:rPr>
              <a:t>Ed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Right, and I also test passwords that are close to the correct password, see ... 8081 and 8180.</a:t>
            </a:r>
            <a:endParaRPr lang="ko-KR" altLang="en-US" sz="1800" dirty="0">
              <a:latin typeface="Arial" pitchFamily="34" charset="0"/>
              <a:ea typeface="굴림" pitchFamily="50" charset="-127"/>
              <a:cs typeface="Arial" pitchFamily="34" charset="0"/>
            </a:endParaRPr>
          </a:p>
          <a:p>
            <a:pPr eaLnBrk="1" hangingPunct="1">
              <a:defRPr/>
            </a:pPr>
            <a:r>
              <a:rPr lang="en-US" altLang="ko-KR" sz="1800" b="1" dirty="0" err="1">
                <a:solidFill>
                  <a:srgbClr val="FF6699"/>
                </a:solidFill>
                <a:latin typeface="Arial" pitchFamily="34" charset="0"/>
                <a:ea typeface="굴림" pitchFamily="50" charset="-127"/>
                <a:cs typeface="Arial" pitchFamily="34" charset="0"/>
              </a:rPr>
              <a:t>Vinod</a:t>
            </a:r>
            <a:r>
              <a:rPr lang="en-US" altLang="ko-KR" sz="1800" b="1" dirty="0">
                <a:latin typeface="Arial" pitchFamily="34" charset="0"/>
                <a:ea typeface="굴림" pitchFamily="50" charset="-127"/>
                <a:cs typeface="Arial" pitchFamily="34" charset="0"/>
              </a:rPr>
              <a:t>: </a:t>
            </a:r>
            <a:r>
              <a:rPr lang="en-US" altLang="ko-KR" sz="1800" dirty="0">
                <a:latin typeface="Arial" pitchFamily="34" charset="0"/>
                <a:ea typeface="굴림" pitchFamily="50" charset="-127"/>
                <a:cs typeface="Arial" pitchFamily="34" charset="0"/>
              </a:rPr>
              <a:t>Those are okay, but I don't see much point in running both the 1234 and 6789 inputs. They're redundant . . . test the same thing, don't they?</a:t>
            </a:r>
            <a:endParaRPr lang="ko-KR" altLang="en-US" sz="1800" dirty="0">
              <a:latin typeface="Arial" pitchFamily="34" charset="0"/>
              <a:ea typeface="굴림" pitchFamily="50" charset="-127"/>
              <a:cs typeface="Arial" pitchFamily="34" charset="0"/>
            </a:endParaRPr>
          </a:p>
          <a:p>
            <a:pPr eaLnBrk="1" hangingPunct="1">
              <a:defRPr/>
            </a:pPr>
            <a:endParaRPr lang="ko-KR" altLang="en-US" sz="1800" dirty="0">
              <a:latin typeface="Arial" pitchFamily="34" charset="0"/>
              <a:ea typeface="굴림" pitchFamily="50" charset="-127"/>
              <a:cs typeface="Arial" pitchFamily="34" charset="0"/>
            </a:endParaRPr>
          </a:p>
        </p:txBody>
      </p:sp>
      <p:sp>
        <p:nvSpPr>
          <p:cNvPr id="13319" name="바닥글 개체 틀 4"/>
          <p:cNvSpPr txBox="1">
            <a:spLocks noGrp="1"/>
          </p:cNvSpPr>
          <p:nvPr/>
        </p:nvSpPr>
        <p:spPr bwMode="auto">
          <a:xfrm>
            <a:off x="933450" y="5759450"/>
            <a:ext cx="1500188" cy="249238"/>
          </a:xfrm>
          <a:prstGeom prst="rect">
            <a:avLst/>
          </a:prstGeom>
          <a:noFill/>
          <a:ln w="9525">
            <a:noFill/>
            <a:miter lim="800000"/>
            <a:headEnd/>
            <a:tailEnd/>
          </a:ln>
        </p:spPr>
        <p:txBody>
          <a:bodyPr anchor="b"/>
          <a:lstStyle/>
          <a:p>
            <a:pPr>
              <a:spcBef>
                <a:spcPct val="50000"/>
              </a:spcBef>
            </a:pPr>
            <a:r>
              <a:rPr lang="en-US" altLang="ko-KR" sz="1000" b="0" dirty="0">
                <a:latin typeface="Avant Garde" charset="0"/>
                <a:ea typeface="굴림" pitchFamily="50" charset="-127"/>
              </a:rPr>
              <a:t>CS350 </a:t>
            </a:r>
            <a:r>
              <a:rPr lang="en-US" altLang="ko-KR" sz="1000" b="0" dirty="0" smtClean="0">
                <a:latin typeface="Avant Garde" charset="0"/>
                <a:ea typeface="굴림" pitchFamily="50" charset="-127"/>
              </a:rPr>
              <a:t>  </a:t>
            </a:r>
            <a:endParaRPr lang="en-US" altLang="ko-KR" sz="1000" b="0" dirty="0">
              <a:solidFill>
                <a:schemeClr val="bg1"/>
              </a:solidFill>
              <a:latin typeface="Avant Garde" charset="0"/>
              <a:ea typeface="굴림" pitchFamily="50" charset="-127"/>
            </a:endParaRPr>
          </a:p>
        </p:txBody>
      </p:sp>
      <p:sp>
        <p:nvSpPr>
          <p:cNvPr id="13320" name="슬라이드 번호 개체 틀 5"/>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89D6DF9A-9CEB-4D3D-9F76-66E56862CC69}" type="slidenum">
              <a:rPr lang="ko-KR" altLang="en-US" sz="1200" b="0">
                <a:latin typeface="Arial" charset="0"/>
                <a:ea typeface="굴림" pitchFamily="50" charset="-127"/>
              </a:rPr>
              <a:pPr algn="r" eaLnBrk="1" hangingPunct="1">
                <a:lnSpc>
                  <a:spcPct val="100000"/>
                </a:lnSpc>
              </a:pPr>
              <a:t>9</a:t>
            </a:fld>
            <a:endParaRPr lang="en-US" altLang="ko-KR" sz="1200" b="0">
              <a:latin typeface="Arial" charset="0"/>
              <a:ea typeface="굴림" pitchFamily="50" charset="-127"/>
            </a:endParaRPr>
          </a:p>
        </p:txBody>
      </p:sp>
    </p:spTree>
    <p:extLst>
      <p:ext uri="{BB962C8B-B14F-4D97-AF65-F5344CB8AC3E}">
        <p14:creationId xmlns:p14="http://schemas.microsoft.com/office/powerpoint/2010/main" val="2659775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cs550">
  <a:themeElements>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s550">
      <a:majorFont>
        <a:latin typeface="Palatino"/>
        <a:ea typeface=""/>
        <a:cs typeface=""/>
      </a:majorFont>
      <a:minorFont>
        <a:latin typeface="Palatin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bg2"/>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sz="1800" b="1" i="0" u="none" strike="noStrike" cap="none" normalizeH="0" baseline="0" dirty="0" err="1">
            <a:ln>
              <a:noFill/>
            </a:ln>
            <a:solidFill>
              <a:schemeClr val="bg2"/>
            </a:solidFill>
            <a:effectLst/>
            <a:latin typeface="Helvetica" charset="0"/>
          </a:defRPr>
        </a:defPPr>
      </a:lstStyle>
    </a:spDef>
    <a:lnDef>
      <a:spPr bwMode="auto">
        <a:noFill/>
        <a:ln w="12700" cap="flat" cmpd="sng" algn="ctr">
          <a:solidFill>
            <a:schemeClr val="bg2"/>
          </a:solidFill>
          <a:prstDash val="solid"/>
          <a:round/>
          <a:headEnd type="none" w="med" len="med"/>
          <a:tailEnd type="none" w="med" len="med"/>
        </a:ln>
        <a:effectLst/>
      </a:spPr>
      <a:bodyPr/>
      <a:lstStyle/>
    </a:lnDef>
  </a:objectDefaults>
  <a:extraClrSchemeLst>
    <a:extraClrScheme>
      <a:clrScheme name="cs550 1">
        <a:dk1>
          <a:srgbClr val="5C1F00"/>
        </a:dk1>
        <a:lt1>
          <a:srgbClr val="FFFFFF"/>
        </a:lt1>
        <a:dk2>
          <a:srgbClr val="8C0000"/>
        </a:dk2>
        <a:lt2>
          <a:srgbClr val="DFD293"/>
        </a:lt2>
        <a:accent1>
          <a:srgbClr val="D80000"/>
        </a:accent1>
        <a:accent2>
          <a:srgbClr val="BE7960"/>
        </a:accent2>
        <a:accent3>
          <a:srgbClr val="C5AAAA"/>
        </a:accent3>
        <a:accent4>
          <a:srgbClr val="DADADA"/>
        </a:accent4>
        <a:accent5>
          <a:srgbClr val="E9AA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550 2">
        <a:dk1>
          <a:srgbClr val="5E4444"/>
        </a:dk1>
        <a:lt1>
          <a:srgbClr val="F7F3F3"/>
        </a:lt1>
        <a:dk2>
          <a:srgbClr val="8A6362"/>
        </a:dk2>
        <a:lt2>
          <a:srgbClr val="D8C1BA"/>
        </a:lt2>
        <a:accent1>
          <a:srgbClr val="362626"/>
        </a:accent1>
        <a:accent2>
          <a:srgbClr val="C16059"/>
        </a:accent2>
        <a:accent3>
          <a:srgbClr val="C4B7B7"/>
        </a:accent3>
        <a:accent4>
          <a:srgbClr val="D3D0D0"/>
        </a:accent4>
        <a:accent5>
          <a:srgbClr val="AEACAC"/>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s550 3">
        <a:dk1>
          <a:srgbClr val="7F6737"/>
        </a:dk1>
        <a:lt1>
          <a:srgbClr val="FFFFFF"/>
        </a:lt1>
        <a:dk2>
          <a:srgbClr val="BFA673"/>
        </a:dk2>
        <a:lt2>
          <a:srgbClr val="E6E3AA"/>
        </a:lt2>
        <a:accent1>
          <a:srgbClr val="49411F"/>
        </a:accent1>
        <a:accent2>
          <a:srgbClr val="808000"/>
        </a:accent2>
        <a:accent3>
          <a:srgbClr val="DCD0BC"/>
        </a:accent3>
        <a:accent4>
          <a:srgbClr val="DADADA"/>
        </a:accent4>
        <a:accent5>
          <a:srgbClr val="B1B0AB"/>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s550 4">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s550 5">
        <a:dk1>
          <a:srgbClr val="2A5400"/>
        </a:dk1>
        <a:lt1>
          <a:srgbClr val="FFFFFF"/>
        </a:lt1>
        <a:dk2>
          <a:srgbClr val="4A9400"/>
        </a:dk2>
        <a:lt2>
          <a:srgbClr val="BAE8BA"/>
        </a:lt2>
        <a:accent1>
          <a:srgbClr val="003300"/>
        </a:accent1>
        <a:accent2>
          <a:srgbClr val="33CC33"/>
        </a:accent2>
        <a:accent3>
          <a:srgbClr val="B1C8AA"/>
        </a:accent3>
        <a:accent4>
          <a:srgbClr val="DADADA"/>
        </a:accent4>
        <a:accent5>
          <a:srgbClr val="AAADAA"/>
        </a:accent5>
        <a:accent6>
          <a:srgbClr val="2DB92D"/>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s550 7">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s550 8">
        <a:dk1>
          <a:srgbClr val="3E3E5C"/>
        </a:dk1>
        <a:lt1>
          <a:srgbClr val="FFFFFF"/>
        </a:lt1>
        <a:dk2>
          <a:srgbClr val="666699"/>
        </a:dk2>
        <a:lt2>
          <a:srgbClr val="DFDFE9"/>
        </a:lt2>
        <a:accent1>
          <a:srgbClr val="2E2E46"/>
        </a:accent1>
        <a:accent2>
          <a:srgbClr val="679ACD"/>
        </a:accent2>
        <a:accent3>
          <a:srgbClr val="B8B8CA"/>
        </a:accent3>
        <a:accent4>
          <a:srgbClr val="DADADA"/>
        </a:accent4>
        <a:accent5>
          <a:srgbClr val="ADADB0"/>
        </a:accent5>
        <a:accent6>
          <a:srgbClr val="5D8BBA"/>
        </a:accent6>
        <a:hlink>
          <a:srgbClr val="99CCFF"/>
        </a:hlink>
        <a:folHlink>
          <a:srgbClr val="CC99FF"/>
        </a:folHlink>
      </a:clrScheme>
      <a:clrMap bg1="dk2" tx1="lt1" bg2="dk1" tx2="lt2" accent1="accent1" accent2="accent2" accent3="accent3" accent4="accent4" accent5="accent5" accent6="accent6" hlink="hlink" folHlink="folHlink"/>
    </a:extraClrScheme>
    <a:extraClrScheme>
      <a:clrScheme name="cs550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s550">
  <a:themeElements>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s550">
      <a:majorFont>
        <a:latin typeface="Palatino"/>
        <a:ea typeface=""/>
        <a:cs typeface=""/>
      </a:majorFont>
      <a:minorFont>
        <a:latin typeface="Palatin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lnDef>
  </a:objectDefaults>
  <a:extraClrSchemeLst>
    <a:extraClrScheme>
      <a:clrScheme name="cs550 1">
        <a:dk1>
          <a:srgbClr val="5C1F00"/>
        </a:dk1>
        <a:lt1>
          <a:srgbClr val="FFFFFF"/>
        </a:lt1>
        <a:dk2>
          <a:srgbClr val="8C0000"/>
        </a:dk2>
        <a:lt2>
          <a:srgbClr val="DFD293"/>
        </a:lt2>
        <a:accent1>
          <a:srgbClr val="D80000"/>
        </a:accent1>
        <a:accent2>
          <a:srgbClr val="BE7960"/>
        </a:accent2>
        <a:accent3>
          <a:srgbClr val="C5AAAA"/>
        </a:accent3>
        <a:accent4>
          <a:srgbClr val="DADADA"/>
        </a:accent4>
        <a:accent5>
          <a:srgbClr val="E9AA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550 2">
        <a:dk1>
          <a:srgbClr val="5E4444"/>
        </a:dk1>
        <a:lt1>
          <a:srgbClr val="F7F3F3"/>
        </a:lt1>
        <a:dk2>
          <a:srgbClr val="8A6362"/>
        </a:dk2>
        <a:lt2>
          <a:srgbClr val="D8C1BA"/>
        </a:lt2>
        <a:accent1>
          <a:srgbClr val="362626"/>
        </a:accent1>
        <a:accent2>
          <a:srgbClr val="C16059"/>
        </a:accent2>
        <a:accent3>
          <a:srgbClr val="C4B7B7"/>
        </a:accent3>
        <a:accent4>
          <a:srgbClr val="D3D0D0"/>
        </a:accent4>
        <a:accent5>
          <a:srgbClr val="AEACAC"/>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s550 3">
        <a:dk1>
          <a:srgbClr val="7F6737"/>
        </a:dk1>
        <a:lt1>
          <a:srgbClr val="FFFFFF"/>
        </a:lt1>
        <a:dk2>
          <a:srgbClr val="BFA673"/>
        </a:dk2>
        <a:lt2>
          <a:srgbClr val="E6E3AA"/>
        </a:lt2>
        <a:accent1>
          <a:srgbClr val="49411F"/>
        </a:accent1>
        <a:accent2>
          <a:srgbClr val="808000"/>
        </a:accent2>
        <a:accent3>
          <a:srgbClr val="DCD0BC"/>
        </a:accent3>
        <a:accent4>
          <a:srgbClr val="DADADA"/>
        </a:accent4>
        <a:accent5>
          <a:srgbClr val="B1B0AB"/>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s550 4">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s550 5">
        <a:dk1>
          <a:srgbClr val="2A5400"/>
        </a:dk1>
        <a:lt1>
          <a:srgbClr val="FFFFFF"/>
        </a:lt1>
        <a:dk2>
          <a:srgbClr val="4A9400"/>
        </a:dk2>
        <a:lt2>
          <a:srgbClr val="BAE8BA"/>
        </a:lt2>
        <a:accent1>
          <a:srgbClr val="003300"/>
        </a:accent1>
        <a:accent2>
          <a:srgbClr val="33CC33"/>
        </a:accent2>
        <a:accent3>
          <a:srgbClr val="B1C8AA"/>
        </a:accent3>
        <a:accent4>
          <a:srgbClr val="DADADA"/>
        </a:accent4>
        <a:accent5>
          <a:srgbClr val="AAADAA"/>
        </a:accent5>
        <a:accent6>
          <a:srgbClr val="2DB92D"/>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s550 7">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s550 8">
        <a:dk1>
          <a:srgbClr val="3E3E5C"/>
        </a:dk1>
        <a:lt1>
          <a:srgbClr val="FFFFFF"/>
        </a:lt1>
        <a:dk2>
          <a:srgbClr val="666699"/>
        </a:dk2>
        <a:lt2>
          <a:srgbClr val="DFDFE9"/>
        </a:lt2>
        <a:accent1>
          <a:srgbClr val="2E2E46"/>
        </a:accent1>
        <a:accent2>
          <a:srgbClr val="679ACD"/>
        </a:accent2>
        <a:accent3>
          <a:srgbClr val="B8B8CA"/>
        </a:accent3>
        <a:accent4>
          <a:srgbClr val="DADADA"/>
        </a:accent4>
        <a:accent5>
          <a:srgbClr val="ADADB0"/>
        </a:accent5>
        <a:accent6>
          <a:srgbClr val="5D8BBA"/>
        </a:accent6>
        <a:hlink>
          <a:srgbClr val="99CCFF"/>
        </a:hlink>
        <a:folHlink>
          <a:srgbClr val="CC99FF"/>
        </a:folHlink>
      </a:clrScheme>
      <a:clrMap bg1="dk2" tx1="lt1" bg2="dk1" tx2="lt2" accent1="accent1" accent2="accent2" accent3="accent3" accent4="accent4" accent5="accent5" accent6="accent6" hlink="hlink" folHlink="folHlink"/>
    </a:extraClrScheme>
    <a:extraClrScheme>
      <a:clrScheme name="cs550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테마">
  <a:themeElements>
    <a:clrScheme name="">
      <a:dk1>
        <a:srgbClr val="000000"/>
      </a:dk1>
      <a:lt1>
        <a:srgbClr val="FFFFFF"/>
      </a:lt1>
      <a:dk2>
        <a:srgbClr val="008011"/>
      </a:dk2>
      <a:lt2>
        <a:srgbClr val="DD0806"/>
      </a:lt2>
      <a:accent1>
        <a:srgbClr val="0000D4"/>
      </a:accent1>
      <a:accent2>
        <a:srgbClr val="02ABEA"/>
      </a:accent2>
      <a:accent3>
        <a:srgbClr val="FFFFFF"/>
      </a:accent3>
      <a:accent4>
        <a:srgbClr val="000000"/>
      </a:accent4>
      <a:accent5>
        <a:srgbClr val="AAAAE6"/>
      </a:accent5>
      <a:accent6>
        <a:srgbClr val="029BD4"/>
      </a:accent6>
      <a:hlink>
        <a:srgbClr val="F20884"/>
      </a:hlink>
      <a:folHlink>
        <a:srgbClr val="FCF305"/>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테마">
  <a:themeElements>
    <a:clrScheme name="">
      <a:dk1>
        <a:srgbClr val="000000"/>
      </a:dk1>
      <a:lt1>
        <a:srgbClr val="FFFFFF"/>
      </a:lt1>
      <a:dk2>
        <a:srgbClr val="008011"/>
      </a:dk2>
      <a:lt2>
        <a:srgbClr val="DD0806"/>
      </a:lt2>
      <a:accent1>
        <a:srgbClr val="0000D4"/>
      </a:accent1>
      <a:accent2>
        <a:srgbClr val="02ABEA"/>
      </a:accent2>
      <a:accent3>
        <a:srgbClr val="FFFFFF"/>
      </a:accent3>
      <a:accent4>
        <a:srgbClr val="000000"/>
      </a:accent4>
      <a:accent5>
        <a:srgbClr val="AAAAE6"/>
      </a:accent5>
      <a:accent6>
        <a:srgbClr val="029BD4"/>
      </a:accent6>
      <a:hlink>
        <a:srgbClr val="F20884"/>
      </a:hlink>
      <a:folHlink>
        <a:srgbClr val="FCF305"/>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cs550</Template>
  <TotalTime>3576</TotalTime>
  <Words>3481</Words>
  <Application>Microsoft Office PowerPoint</Application>
  <PresentationFormat>사용자 지정</PresentationFormat>
  <Paragraphs>692</Paragraphs>
  <Slides>48</Slides>
  <Notes>3</Notes>
  <HiddenSlides>0</HiddenSlides>
  <MMClips>0</MMClips>
  <ScaleCrop>false</ScaleCrop>
  <HeadingPairs>
    <vt:vector size="6" baseType="variant">
      <vt:variant>
        <vt:lpstr>사용한 글꼴</vt:lpstr>
      </vt:variant>
      <vt:variant>
        <vt:i4>17</vt:i4>
      </vt:variant>
      <vt:variant>
        <vt:lpstr>테마</vt:lpstr>
      </vt:variant>
      <vt:variant>
        <vt:i4>5</vt:i4>
      </vt:variant>
      <vt:variant>
        <vt:lpstr>슬라이드 제목</vt:lpstr>
      </vt:variant>
      <vt:variant>
        <vt:i4>48</vt:i4>
      </vt:variant>
    </vt:vector>
  </HeadingPairs>
  <TitlesOfParts>
    <vt:vector size="70" baseType="lpstr">
      <vt:lpstr>Avant Garde</vt:lpstr>
      <vt:lpstr>HY견고딕</vt:lpstr>
      <vt:lpstr>HY중고딕</vt:lpstr>
      <vt:lpstr>Palatino</vt:lpstr>
      <vt:lpstr>굴림</vt:lpstr>
      <vt:lpstr>돋움</vt:lpstr>
      <vt:lpstr>맑은 고딕</vt:lpstr>
      <vt:lpstr>Arial</vt:lpstr>
      <vt:lpstr>Calibri</vt:lpstr>
      <vt:lpstr>Courier New</vt:lpstr>
      <vt:lpstr>Helvetica</vt:lpstr>
      <vt:lpstr>Microsoft Sans Serif</vt:lpstr>
      <vt:lpstr>Symbol</vt:lpstr>
      <vt:lpstr>Times</vt:lpstr>
      <vt:lpstr>Times New Roman</vt:lpstr>
      <vt:lpstr>Wingdings</vt:lpstr>
      <vt:lpstr>Wingdings 2</vt:lpstr>
      <vt:lpstr>cs550</vt:lpstr>
      <vt:lpstr>1_cs550</vt:lpstr>
      <vt:lpstr>Office 테마</vt:lpstr>
      <vt:lpstr>3_Office 테마</vt:lpstr>
      <vt:lpstr>4_Office 테마</vt:lpstr>
      <vt:lpstr>  Chapter 23 Testing Conventional Applications   Moonzoo Kim CS Dept. KAIST  </vt:lpstr>
      <vt:lpstr>Overview of Ch23. Testing Conventional Applications</vt:lpstr>
      <vt:lpstr>Testing v.s. Verification</vt:lpstr>
      <vt:lpstr>SW Development and Testing Model  (a.k.a. V model) </vt:lpstr>
      <vt:lpstr>소프트웨어 구성요소와 테스팅</vt:lpstr>
      <vt:lpstr>Software Testing</vt:lpstr>
      <vt:lpstr>Ex. Testing a Triangle Decision Program</vt:lpstr>
      <vt:lpstr>PowerPoint 프레젠테이션</vt:lpstr>
      <vt:lpstr>Designing Unique Tests (pg499)</vt:lpstr>
      <vt:lpstr>PowerPoint 프레젠테이션</vt:lpstr>
      <vt:lpstr>White-Box Testing</vt:lpstr>
      <vt:lpstr>Hierarchy of Structural/graph SW Coverages</vt:lpstr>
      <vt:lpstr>Exhaustive Path Testing</vt:lpstr>
      <vt:lpstr>Example</vt:lpstr>
      <vt:lpstr>Basis Path Testing: Flow Graph Notation</vt:lpstr>
      <vt:lpstr>Basis Path Testing: an Independent Path</vt:lpstr>
      <vt:lpstr>Basis Path Testing: How Many Paths?</vt:lpstr>
      <vt:lpstr>Basis Path Testing</vt:lpstr>
      <vt:lpstr>Cyclomatic Complexity</vt:lpstr>
      <vt:lpstr>Using Cyclomatic Complexity (pg504)</vt:lpstr>
      <vt:lpstr>PowerPoint 프레젠테이션</vt:lpstr>
      <vt:lpstr>Basis Path Testing Notes</vt:lpstr>
      <vt:lpstr>Prime Path Coverage</vt:lpstr>
      <vt:lpstr>Why More than Path Coverage?</vt:lpstr>
      <vt:lpstr>Model Checking Basics</vt:lpstr>
      <vt:lpstr>An Example of Model Checking ½ (checking every possible values of variables)</vt:lpstr>
      <vt:lpstr>An Example of Model Checking 2/2 (checking every possible thread scheduling )</vt:lpstr>
      <vt:lpstr>Model Checking Example: Bubble Sort</vt:lpstr>
      <vt:lpstr>Graph Matrices</vt:lpstr>
      <vt:lpstr>Control Structure Testing</vt:lpstr>
      <vt:lpstr>Data Flow Testing</vt:lpstr>
      <vt:lpstr>Loop Testing</vt:lpstr>
      <vt:lpstr>Loop Testing: Simple Loops</vt:lpstr>
      <vt:lpstr>Loop Testing: Nested Loops</vt:lpstr>
      <vt:lpstr>Black-Box Testing</vt:lpstr>
      <vt:lpstr>Black-Box Testing</vt:lpstr>
      <vt:lpstr>Graph-Based Methods</vt:lpstr>
      <vt:lpstr>Equivalence Partitioning</vt:lpstr>
      <vt:lpstr>Sample Equivalence Classes</vt:lpstr>
      <vt:lpstr>Boundary Value Analysis</vt:lpstr>
      <vt:lpstr>Comparison Testing</vt:lpstr>
      <vt:lpstr>Orthogonal Array Testing</vt:lpstr>
      <vt:lpstr>Testing Methods</vt:lpstr>
      <vt:lpstr>OOT Methods: Random Testing</vt:lpstr>
      <vt:lpstr>OOT Methods: Partition Testing</vt:lpstr>
      <vt:lpstr>OOT Methods: Inter-Class Testing</vt:lpstr>
      <vt:lpstr>OOT Methods: Behavior Testing</vt:lpstr>
      <vt:lpstr>Testing Patterns</vt:lpstr>
    </vt:vector>
  </TitlesOfParts>
  <Company>CS Dept. KAIST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1 Software and Software Engineering   Moonzoo Kim CS Division of EECS Dept.  KAIST  moonzoo@cs.kaist.ac.kr http://pswlab.kaist.ac.kr/courses/cs550-07</dc:title>
  <dc:creator>Moonzoo Kim</dc:creator>
  <cp:lastModifiedBy>Moonzoo Kim</cp:lastModifiedBy>
  <cp:revision>677</cp:revision>
  <cp:lastPrinted>2015-05-25T06:04:04Z</cp:lastPrinted>
  <dcterms:created xsi:type="dcterms:W3CDTF">2007-02-27T05:57:08Z</dcterms:created>
  <dcterms:modified xsi:type="dcterms:W3CDTF">2015-05-27T00:50:59Z</dcterms:modified>
</cp:coreProperties>
</file>