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8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32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6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3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47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68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7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85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60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87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07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A88-741C-41F6-897A-2166098DE1D1}" type="datetimeFigureOut">
              <a:rPr lang="ko-KR" altLang="en-US" smtClean="0"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19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85818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HW4: Due Nov </a:t>
            </a:r>
            <a:r>
              <a:rPr lang="en-US" altLang="ko-KR" sz="2800" dirty="0" smtClean="0"/>
              <a:t>22</a:t>
            </a:r>
            <a:r>
              <a:rPr lang="en-US" altLang="ko-KR" sz="2800" dirty="0" smtClean="0"/>
              <a:t>nd</a:t>
            </a:r>
            <a:r>
              <a:rPr lang="en-US" altLang="ko-KR" sz="2800" dirty="0" smtClean="0"/>
              <a:t> </a:t>
            </a:r>
            <a:r>
              <a:rPr lang="en-US" altLang="ko-KR" sz="2800" dirty="0" smtClean="0"/>
              <a:t>23:59</a:t>
            </a:r>
            <a:endParaRPr lang="ko-KR" altLang="en-US" sz="2800" dirty="0"/>
          </a:p>
        </p:txBody>
      </p:sp>
      <p:sp>
        <p:nvSpPr>
          <p:cNvPr id="18" name="내용 개체 틀 17"/>
          <p:cNvSpPr>
            <a:spLocks noGrp="1"/>
          </p:cNvSpPr>
          <p:nvPr>
            <p:ph idx="1"/>
          </p:nvPr>
        </p:nvSpPr>
        <p:spPr>
          <a:xfrm>
            <a:off x="314324" y="785795"/>
            <a:ext cx="8472518" cy="171451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Describe test cases to reach full path coverage of the </a:t>
            </a:r>
            <a:br>
              <a:rPr lang="en-US" sz="2400" dirty="0" smtClean="0"/>
            </a:br>
            <a:r>
              <a:rPr lang="en-US" sz="2400" dirty="0" smtClean="0"/>
              <a:t>triangle program by completing the path condition </a:t>
            </a:r>
            <a:br>
              <a:rPr lang="en-US" sz="2400" dirty="0" smtClean="0"/>
            </a:br>
            <a:r>
              <a:rPr lang="en-US" sz="2400" dirty="0" smtClean="0"/>
              <a:t>table below.  Also, draw the complete execution tree </a:t>
            </a:r>
            <a:br>
              <a:rPr lang="en-US" sz="2400" dirty="0" smtClean="0"/>
            </a:br>
            <a:r>
              <a:rPr lang="en-US" sz="2400" dirty="0" smtClean="0"/>
              <a:t>showing executed path conditions.</a:t>
            </a:r>
            <a:endParaRPr lang="en-US" sz="2000" dirty="0" smtClean="0"/>
          </a:p>
          <a:p>
            <a:pPr marL="914400" lvl="1" indent="-514350"/>
            <a:r>
              <a:rPr lang="en-US" sz="1800" dirty="0" smtClean="0"/>
              <a:t>Assume that the initial test case is given as 1,1,1</a:t>
            </a:r>
          </a:p>
          <a:p>
            <a:pPr marL="914400" lvl="1" indent="-514350"/>
            <a:r>
              <a:rPr lang="en-US" sz="1800" dirty="0" smtClean="0"/>
              <a:t>You should use the DFS algorithm.</a:t>
            </a:r>
          </a:p>
          <a:p>
            <a:pPr marL="914400" lvl="1" indent="-514350"/>
            <a:r>
              <a:rPr lang="en-US" sz="1800" dirty="0" smtClean="0"/>
              <a:t>Note that CREST uses </a:t>
            </a:r>
            <a:r>
              <a:rPr lang="en-US" sz="1800" i="1" dirty="0" smtClean="0"/>
              <a:t>reverse</a:t>
            </a:r>
            <a:r>
              <a:rPr lang="en-US" sz="1800" dirty="0" smtClean="0"/>
              <a:t>-</a:t>
            </a:r>
            <a:r>
              <a:rPr lang="en-US" sz="1800" dirty="0" err="1" smtClean="0"/>
              <a:t>dfs</a:t>
            </a:r>
            <a:r>
              <a:rPr lang="en-US" sz="1800" dirty="0" smtClean="0"/>
              <a:t> search heuristics in fact.  Thus, your solutions will be different from what CREST generated </a:t>
            </a:r>
            <a:endParaRPr lang="en-US" sz="1400" dirty="0" smtClean="0"/>
          </a:p>
          <a:p>
            <a:pPr marL="514350" indent="-514350">
              <a:buNone/>
            </a:pP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23053"/>
            <a:ext cx="7817321" cy="251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5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-22941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200" smtClean="0"/>
              <a:t>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096144"/>
            <a:ext cx="8229600" cy="5213176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Use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cil</a:t>
            </a:r>
            <a:r>
              <a:rPr lang="en-US" altLang="ko-KR" dirty="0" smtClean="0"/>
              <a:t> package we distribute to compile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altLang="ko-KR" dirty="0" smtClean="0"/>
              <a:t> with CREST. Also, use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1.17.0.</a:t>
            </a:r>
          </a:p>
          <a:p>
            <a:r>
              <a:rPr lang="en-US" altLang="ko-KR" dirty="0" smtClean="0"/>
              <a:t>For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altLang="ko-KR" dirty="0" smtClean="0"/>
              <a:t>, generate 10,000 test cases through the DFS search strategy. You are requested to modify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expr.c</a:t>
            </a:r>
            <a:r>
              <a:rPr lang="en-US" altLang="ko-KR" dirty="0" smtClean="0"/>
              <a:t> to create test cases through CREST and feed those generated test cases to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expr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Describe which variables are declared symbolically and how</a:t>
            </a:r>
          </a:p>
          <a:p>
            <a:pPr marL="1371600" lvl="2" indent="-514350"/>
            <a:r>
              <a:rPr lang="en-US" altLang="ko-KR" dirty="0" smtClean="0"/>
              <a:t>How long is EXPR string, too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Describe how you modified the target code to improve branch coverage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Create </a:t>
            </a:r>
            <a:r>
              <a:rPr lang="en-US" altLang="ko-KR" dirty="0"/>
              <a:t>10,000 test </a:t>
            </a:r>
            <a:r>
              <a:rPr lang="en-US" altLang="ko-KR" dirty="0" smtClean="0"/>
              <a:t>cases in files (i.e.,tc1, tc2,… tc10000)</a:t>
            </a:r>
            <a:endParaRPr lang="en-US" altLang="ko-KR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Measure the final branch coverage reported by CREST </a:t>
            </a:r>
            <a:endParaRPr lang="en-US" altLang="ko-KR" dirty="0" smtClean="0"/>
          </a:p>
          <a:p>
            <a:pPr marL="1371600" lvl="2" indent="-514350"/>
            <a:r>
              <a:rPr lang="en-US" altLang="ko-KR" dirty="0" smtClean="0"/>
              <a:t>You </a:t>
            </a:r>
            <a:r>
              <a:rPr lang="en-US" altLang="ko-KR" dirty="0" smtClean="0"/>
              <a:t>can do this by analyzing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branch</a:t>
            </a:r>
            <a:r>
              <a:rPr lang="en-US" altLang="ko-KR" dirty="0" smtClean="0"/>
              <a:t> and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coverage</a:t>
            </a:r>
            <a:r>
              <a:rPr lang="en-US" altLang="ko-KR" dirty="0" smtClean="0"/>
              <a:t> output file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Apply the 10,000 test cases (tc1,…tc10000) to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smtClean="0"/>
              <a:t>and measure the branch coverage reported by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gcov</a:t>
            </a:r>
            <a:r>
              <a:rPr lang="en-US" altLang="ko-KR" dirty="0" smtClean="0"/>
              <a:t> </a:t>
            </a:r>
          </a:p>
          <a:p>
            <a:pPr marL="1371600" lvl="2" indent="-514350"/>
            <a:r>
              <a:rPr lang="en-US" altLang="ko-KR" dirty="0" smtClean="0"/>
              <a:t>For this task, you should not use CREST.  Use original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r>
              <a:rPr lang="en-US" altLang="ko-KR" dirty="0" smtClean="0"/>
              <a:t> instead of what we distribute 	</a:t>
            </a:r>
          </a:p>
          <a:p>
            <a:pPr marL="1371600" lvl="2" indent="-514350"/>
            <a:r>
              <a:rPr lang="en-US" altLang="ko-KR" dirty="0" smtClean="0"/>
              <a:t>You may build a shell script to execute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expr</a:t>
            </a:r>
            <a:r>
              <a:rPr lang="en-US" altLang="ko-KR" dirty="0" smtClean="0"/>
              <a:t> 10,000 times with 10,000 test cases.  Also, you may rename 10,000 test cases to a single name at each testing iteration (i.e., mv </a:t>
            </a:r>
            <a:r>
              <a:rPr lang="en-US" altLang="ko-KR" dirty="0" err="1" smtClean="0"/>
              <a:t>tc%d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tc</a:t>
            </a:r>
            <a:r>
              <a:rPr lang="en-US" altLang="ko-KR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880" y="332656"/>
            <a:ext cx="4022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2. Testing </a:t>
            </a:r>
            <a:r>
              <a:rPr lang="en-US" altLang="ko-KR" sz="2800" dirty="0" err="1" smtClean="0"/>
              <a:t>Busybox</a:t>
            </a:r>
            <a:r>
              <a:rPr lang="en-US" altLang="ko-KR" sz="2800" dirty="0" smtClean="0"/>
              <a:t> </a:t>
            </a:r>
            <a:r>
              <a:rPr lang="en-US" altLang="ko-KR" sz="2800" dirty="0" err="1" smtClean="0"/>
              <a:t>expr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72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Detailed Experiment Setting for Testing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expr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ko-KR" dirty="0"/>
              <a:t>There are two steps to enable CREST run for </a:t>
            </a:r>
            <a:r>
              <a:rPr lang="en-US" altLang="ko-KR" dirty="0" err="1"/>
              <a:t>busybox</a:t>
            </a:r>
            <a:r>
              <a:rPr lang="en-US" altLang="ko-KR" dirty="0"/>
              <a:t> 1.17.0.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 smtClean="0"/>
              <a:t>1</a:t>
            </a:r>
            <a:r>
              <a:rPr lang="en-US" altLang="ko-KR" dirty="0"/>
              <a:t>. Install a new version of CIL, before compile </a:t>
            </a:r>
            <a:r>
              <a:rPr lang="en-US" altLang="ko-KR" dirty="0" err="1"/>
              <a:t>busybox</a:t>
            </a:r>
            <a:r>
              <a:rPr lang="en-US" altLang="ko-KR" dirty="0"/>
              <a:t> with CREST.</a:t>
            </a:r>
            <a:br>
              <a:rPr lang="en-US" altLang="ko-KR" dirty="0"/>
            </a:br>
            <a:r>
              <a:rPr lang="en-US" altLang="ko-KR" dirty="0"/>
              <a:t>    1.1 Unzip the attached cil.tar.bz2 to local </a:t>
            </a:r>
            <a:r>
              <a:rPr lang="en-US" altLang="ko-KR" dirty="0" smtClean="0"/>
              <a:t>folder 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   1.2 Copy the </a:t>
            </a:r>
            <a:r>
              <a:rPr lang="en-US" altLang="ko-KR" dirty="0" err="1"/>
              <a:t>cil</a:t>
            </a:r>
            <a:r>
              <a:rPr lang="en-US" altLang="ko-KR" dirty="0"/>
              <a:t>/ directory to /</a:t>
            </a:r>
            <a:r>
              <a:rPr lang="en-US" altLang="ko-KR" dirty="0" err="1"/>
              <a:t>usr</a:t>
            </a:r>
            <a:r>
              <a:rPr lang="en-US" altLang="ko-KR" dirty="0"/>
              <a:t>/local (</a:t>
            </a:r>
            <a:r>
              <a:rPr lang="en-US" altLang="ko-KR" dirty="0" err="1"/>
              <a:t>cilly</a:t>
            </a:r>
            <a:r>
              <a:rPr lang="en-US" altLang="ko-KR" dirty="0"/>
              <a:t> will be </a:t>
            </a:r>
            <a:r>
              <a:rPr lang="en-US" altLang="ko-KR" dirty="0" smtClean="0"/>
              <a:t>in 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/local/</a:t>
            </a:r>
            <a:r>
              <a:rPr lang="en-US" altLang="ko-KR" dirty="0" err="1" smtClean="0"/>
              <a:t>cil</a:t>
            </a:r>
            <a:r>
              <a:rPr lang="en-US" altLang="ko-KR" dirty="0" smtClean="0"/>
              <a:t>/bin/</a:t>
            </a:r>
            <a:r>
              <a:rPr lang="en-US" altLang="ko-KR" dirty="0" err="1" smtClean="0"/>
              <a:t>cilly</a:t>
            </a:r>
            <a:r>
              <a:rPr lang="en-US" altLang="ko-KR" dirty="0"/>
              <a:t>). </a:t>
            </a:r>
            <a:br>
              <a:rPr lang="en-US" altLang="ko-KR" dirty="0"/>
            </a:br>
            <a:r>
              <a:rPr lang="en-US" altLang="ko-KR" dirty="0"/>
              <a:t>         or copy the </a:t>
            </a:r>
            <a:r>
              <a:rPr lang="en-US" altLang="ko-KR" dirty="0" err="1"/>
              <a:t>cil</a:t>
            </a:r>
            <a:r>
              <a:rPr lang="en-US" altLang="ko-KR" dirty="0"/>
              <a:t>/ directory to somewhere you want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1.3 type </a:t>
            </a:r>
            <a:r>
              <a:rPr lang="en-US" altLang="ko-KR" dirty="0"/>
              <a:t>./configure &amp;&amp; make &amp;&amp; make install. 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2. Modify </a:t>
            </a:r>
            <a:r>
              <a:rPr lang="en-US" altLang="ko-KR" dirty="0" err="1"/>
              <a:t>Makefile</a:t>
            </a:r>
            <a:r>
              <a:rPr lang="en-US" altLang="ko-KR" dirty="0"/>
              <a:t> in </a:t>
            </a:r>
            <a:r>
              <a:rPr lang="en-US" altLang="ko-KR" dirty="0" err="1"/>
              <a:t>busybox</a:t>
            </a:r>
            <a:r>
              <a:rPr lang="en-US" altLang="ko-KR" dirty="0"/>
              <a:t>. 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   1.1 Replace </a:t>
            </a:r>
            <a:r>
              <a:rPr lang="en-US" altLang="ko-KR" dirty="0" err="1"/>
              <a:t>Makefile</a:t>
            </a:r>
            <a:r>
              <a:rPr lang="en-US" altLang="ko-KR" dirty="0"/>
              <a:t> in </a:t>
            </a:r>
            <a:r>
              <a:rPr lang="en-US" altLang="ko-KR" dirty="0" err="1"/>
              <a:t>busybox</a:t>
            </a:r>
            <a:r>
              <a:rPr lang="en-US" altLang="ko-KR" dirty="0"/>
              <a:t> by attached </a:t>
            </a:r>
            <a:r>
              <a:rPr lang="en-US" altLang="ko-KR" dirty="0" err="1"/>
              <a:t>Makefile</a:t>
            </a:r>
            <a:r>
              <a:rPr lang="en-US" altLang="ko-KR" dirty="0"/>
              <a:t>.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   1.2 Modify </a:t>
            </a:r>
            <a:r>
              <a:rPr lang="en-US" altLang="ko-KR" dirty="0" err="1"/>
              <a:t>cilly</a:t>
            </a:r>
            <a:r>
              <a:rPr lang="en-US" altLang="ko-KR" dirty="0"/>
              <a:t> path in CC to the path of </a:t>
            </a:r>
            <a:r>
              <a:rPr lang="en-US" altLang="ko-KR" dirty="0" err="1"/>
              <a:t>cilly</a:t>
            </a:r>
            <a:r>
              <a:rPr lang="en-US" altLang="ko-KR" dirty="0"/>
              <a:t> in your computer. 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   1.3 Modify -I/</a:t>
            </a:r>
            <a:r>
              <a:rPr lang="en-US" altLang="ko-KR" dirty="0" err="1"/>
              <a:t>usr</a:t>
            </a:r>
            <a:r>
              <a:rPr lang="en-US" altLang="ko-KR" dirty="0"/>
              <a:t>/local/include in CFLAGS to </a:t>
            </a:r>
            <a:r>
              <a:rPr lang="en-US" altLang="ko-KR" dirty="0" smtClean="0"/>
              <a:t>include </a:t>
            </a:r>
            <a:r>
              <a:rPr lang="en-US" altLang="ko-KR" dirty="0" err="1"/>
              <a:t>crest.h</a:t>
            </a:r>
            <a:r>
              <a:rPr lang="en-US" altLang="ko-KR" dirty="0"/>
              <a:t> in your computer.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   1.4 Modify -L/</a:t>
            </a:r>
            <a:r>
              <a:rPr lang="en-US" altLang="ko-KR" dirty="0" err="1"/>
              <a:t>usr</a:t>
            </a:r>
            <a:r>
              <a:rPr lang="en-US" altLang="ko-KR" dirty="0"/>
              <a:t>/local/lib in LDFLAGS to </a:t>
            </a:r>
            <a:r>
              <a:rPr lang="en-US" altLang="ko-KR" dirty="0" smtClean="0"/>
              <a:t>includes </a:t>
            </a:r>
            <a:r>
              <a:rPr lang="en-US" altLang="ko-KR" dirty="0" err="1"/>
              <a:t>libcrest.a</a:t>
            </a:r>
            <a:r>
              <a:rPr lang="en-US" altLang="ko-KR" dirty="0"/>
              <a:t> in your computer.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46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8109</TotalTime>
  <Words>209</Words>
  <Application>Microsoft Office PowerPoint</Application>
  <PresentationFormat>화면 슬라이드 쇼(4:3)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HW4: Due Nov 22nd 23:59</vt:lpstr>
      <vt:lpstr> </vt:lpstr>
      <vt:lpstr>Detailed Experiment Setting for Testing Busybox expr</vt:lpstr>
    </vt:vector>
  </TitlesOfParts>
  <Company>KAIST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GNU gcov</dc:title>
  <dc:creator>Moonzoo Kim</dc:creator>
  <cp:lastModifiedBy>moonzoo</cp:lastModifiedBy>
  <cp:revision>41</cp:revision>
  <dcterms:created xsi:type="dcterms:W3CDTF">2010-10-07T03:26:29Z</dcterms:created>
  <dcterms:modified xsi:type="dcterms:W3CDTF">2012-11-07T13:10:20Z</dcterms:modified>
</cp:coreProperties>
</file>