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9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0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2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4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7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8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29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0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1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2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4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5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4519" r:id="rId2"/>
    <p:sldMasterId id="2147484116" r:id="rId3"/>
    <p:sldMasterId id="2147484129" r:id="rId4"/>
    <p:sldMasterId id="2147484142" r:id="rId5"/>
    <p:sldMasterId id="2147484155" r:id="rId6"/>
    <p:sldMasterId id="2147484168" r:id="rId7"/>
    <p:sldMasterId id="2147484181" r:id="rId8"/>
    <p:sldMasterId id="2147484194" r:id="rId9"/>
    <p:sldMasterId id="2147484207" r:id="rId10"/>
    <p:sldMasterId id="2147484220" r:id="rId11"/>
    <p:sldMasterId id="2147484233" r:id="rId12"/>
    <p:sldMasterId id="2147484246" r:id="rId13"/>
    <p:sldMasterId id="2147484259" r:id="rId14"/>
    <p:sldMasterId id="2147484272" r:id="rId15"/>
    <p:sldMasterId id="2147484285" r:id="rId16"/>
    <p:sldMasterId id="2147484298" r:id="rId17"/>
    <p:sldMasterId id="2147484311" r:id="rId18"/>
    <p:sldMasterId id="2147484324" r:id="rId19"/>
    <p:sldMasterId id="2147484337" r:id="rId20"/>
    <p:sldMasterId id="2147484350" r:id="rId21"/>
    <p:sldMasterId id="2147484363" r:id="rId22"/>
    <p:sldMasterId id="2147484376" r:id="rId23"/>
    <p:sldMasterId id="2147484389" r:id="rId24"/>
    <p:sldMasterId id="2147484402" r:id="rId25"/>
    <p:sldMasterId id="2147484415" r:id="rId26"/>
    <p:sldMasterId id="2147484428" r:id="rId27"/>
    <p:sldMasterId id="2147484441" r:id="rId28"/>
    <p:sldMasterId id="2147484454" r:id="rId29"/>
    <p:sldMasterId id="2147484467" r:id="rId30"/>
    <p:sldMasterId id="2147484480" r:id="rId31"/>
    <p:sldMasterId id="2147484493" r:id="rId32"/>
    <p:sldMasterId id="2147484506" r:id="rId33"/>
    <p:sldMasterId id="2147484103" r:id="rId34"/>
    <p:sldMasterId id="2147483726" r:id="rId35"/>
    <p:sldMasterId id="2147483738" r:id="rId36"/>
  </p:sldMasterIdLst>
  <p:notesMasterIdLst>
    <p:notesMasterId r:id="rId51"/>
  </p:notesMasterIdLst>
  <p:sldIdLst>
    <p:sldId id="256" r:id="rId37"/>
    <p:sldId id="583" r:id="rId38"/>
    <p:sldId id="591" r:id="rId39"/>
    <p:sldId id="553" r:id="rId40"/>
    <p:sldId id="584" r:id="rId41"/>
    <p:sldId id="585" r:id="rId42"/>
    <p:sldId id="586" r:id="rId43"/>
    <p:sldId id="587" r:id="rId44"/>
    <p:sldId id="588" r:id="rId45"/>
    <p:sldId id="589" r:id="rId46"/>
    <p:sldId id="590" r:id="rId47"/>
    <p:sldId id="592" r:id="rId48"/>
    <p:sldId id="593" r:id="rId49"/>
    <p:sldId id="594" r:id="rId50"/>
  </p:sldIdLst>
  <p:sldSz cx="9144000" cy="6858000" type="screen4x3"/>
  <p:notesSz cx="6807200" cy="9939338"/>
  <p:embeddedFontLst>
    <p:embeddedFont>
      <p:font typeface="맑은 고딕" pitchFamily="50" charset="-127"/>
      <p:regular r:id="rId52"/>
      <p:bold r:id="rId53"/>
    </p:embeddedFont>
  </p:embeddedFontLst>
  <p:custDataLst>
    <p:tags r:id="rId54"/>
  </p:custData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6" autoAdjust="0"/>
    <p:restoredTop sz="94667" autoAdjust="0"/>
  </p:normalViewPr>
  <p:slideViewPr>
    <p:cSldViewPr>
      <p:cViewPr varScale="1">
        <p:scale>
          <a:sx n="93" d="100"/>
          <a:sy n="93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68" y="-108"/>
      </p:cViewPr>
      <p:guideLst>
        <p:guide orient="horz" pos="3129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681" cy="496247"/>
          </a:xfrm>
          <a:prstGeom prst="rect">
            <a:avLst/>
          </a:prstGeom>
        </p:spPr>
        <p:txBody>
          <a:bodyPr vert="horz" lIns="91984" tIns="45993" rIns="91984" bIns="459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929" y="2"/>
            <a:ext cx="2949681" cy="496247"/>
          </a:xfrm>
          <a:prstGeom prst="rect">
            <a:avLst/>
          </a:prstGeom>
        </p:spPr>
        <p:txBody>
          <a:bodyPr vert="horz" lIns="91984" tIns="45993" rIns="91984" bIns="459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ACE837C-9CA1-44E7-B147-FD1AEBAAA2FC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4" tIns="45993" rIns="91984" bIns="4599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20749"/>
            <a:ext cx="5447034" cy="4472622"/>
          </a:xfrm>
          <a:prstGeom prst="rect">
            <a:avLst/>
          </a:prstGeom>
        </p:spPr>
        <p:txBody>
          <a:bodyPr vert="horz" lIns="91984" tIns="45993" rIns="91984" bIns="45993" rtlCol="0">
            <a:normAutofit/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9891"/>
            <a:ext cx="2949681" cy="497847"/>
          </a:xfrm>
          <a:prstGeom prst="rect">
            <a:avLst/>
          </a:prstGeom>
        </p:spPr>
        <p:txBody>
          <a:bodyPr vert="horz" lIns="91984" tIns="45993" rIns="91984" bIns="459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929" y="9439891"/>
            <a:ext cx="2949681" cy="497847"/>
          </a:xfrm>
          <a:prstGeom prst="rect">
            <a:avLst/>
          </a:prstGeom>
        </p:spPr>
        <p:txBody>
          <a:bodyPr vert="horz" lIns="91984" tIns="45993" rIns="91984" bIns="459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EFA12A2-87E7-4ADB-A2E5-992EBBB2D3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02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7A24E-1C47-4DF4-8617-F5CFC00298D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274DB-84D7-400E-8AB1-9DE0484164A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9FC1-4F5A-49C6-8E7C-D528872BC9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1CCB-1A28-4AA6-A490-D720BD5B8B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6A0D-BCE6-4C0C-8AD5-EFEE1F2539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F1FD-F351-450D-AF98-C680CFFBFA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3101-AFEF-474E-91AB-99E85499A7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9433-BF0D-42F2-867A-14EAFA3356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E424-B0CE-40ED-BE98-0707ED2E5C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070B-52B7-4311-94BD-420D78E950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2F2B-7A55-4E4B-8337-B6815A5AB1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505A-0A05-4179-9C33-4CA0A0CBD9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DBD4-00A4-4994-B9B7-78A04B17E7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B441-1C0A-4254-89EE-C0DE0F378D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FEE6-009C-48AE-9726-3EA6FF416C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FD89-BF16-4612-A9B1-0641D9D9A7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DC3E-E84F-4282-AA12-5806001AF6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A7E3-1209-4326-94E2-19A63B64EA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C59F-8B20-4766-987C-0FD5187702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E50C-A6C1-42FD-96D0-E297FD2F51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7130-6EC1-4A40-9B8F-15018513B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BD3-F6CA-4CA4-89A1-5517C92BE4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0807-DC46-4ACE-BD5B-020FC12398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1758-BAA2-428A-93B0-0133E8C48A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1E39-A3E4-4F32-B433-72A6FE66850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8031-BB36-4213-B230-26F9CDF21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ABD5-B2AE-415C-85A1-732B6696D1A2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E831-8EA8-4088-AC37-13F8B18A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B69-399E-4503-8330-B080199DB844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1B9-6F5E-41F0-9377-08882A3D47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DD23-9393-413F-83A7-D9CEA42A541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3951-E716-442F-9EE5-847DFE934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070B-CD0F-4E61-9E6A-4E9AD7109ED0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3BB-89E5-49D3-B542-024E8AF166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C56-B66B-48A3-8FAD-1C07DCD7B22D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54D5-2C96-4495-AA2A-6713609B7B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F2A26B-2EA7-446C-ACEC-943E279D7B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021-A8E3-4532-835D-F7E0AD9DE04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0295-E99B-4D15-A71C-9BBA76FC6F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143875" y="0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9311D-9467-4398-91DB-50612610C700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00063" y="6356350"/>
            <a:ext cx="7072312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643813" y="6356350"/>
            <a:ext cx="1042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0BE2F-FA44-4621-8119-6288B2A0B73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839F-03A2-41F9-94E4-31A5814E1CF9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E109-AB9B-4BED-B3C8-CDBECF205A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A0A0-5680-4E4D-B990-0B814033A068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631-BB95-4883-8773-B37ED4594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040F-27AB-423C-A6FC-7F6993A72627}" type="datetime11">
              <a:rPr lang="ko-KR" altLang="en-US"/>
              <a:pPr>
                <a:defRPr/>
              </a:pPr>
              <a:t>11:36:44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845-BEF1-44F1-A0F0-1812F9CC3E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D959-E3B1-49CC-831D-B394B01ABD47}" type="datetimeFigureOut">
              <a:rPr lang="ko-KR" altLang="en-US" smtClean="0"/>
              <a:pPr/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E796-EB87-4911-B178-62636F4C17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  <p:sldLayoutId id="2147484479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424296-921D-41EE-9820-BFCCD3174217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E0A772-8D01-4375-B25D-F57372221B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C78E92-EBFF-4CCD-84D9-34C4AD057840}" type="datetimeFigureOut">
              <a:rPr lang="ko-KR" altLang="en-US"/>
              <a:pPr>
                <a:defRPr/>
              </a:pPr>
              <a:t>2010-10-12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4CB6B9-CE9D-4FE1-88C1-70D462F47D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28596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101013" y="0"/>
            <a:ext cx="104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7A348E-5493-4A46-AF6D-D5F4BFC18D42}" type="datetime11">
              <a:rPr lang="ko-KR" altLang="en-US"/>
              <a:pPr>
                <a:defRPr/>
              </a:pPr>
              <a:t>11:36:44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35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929563" y="635635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16B91-A237-4096-9C0F-094A39C9987C}" type="slidenum">
              <a:rPr lang="ko-KR" altLang="en-US" smtClean="0"/>
              <a:pPr>
                <a:defRPr/>
              </a:pPr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ctrTitle"/>
          </p:nvPr>
        </p:nvSpPr>
        <p:spPr>
          <a:xfrm>
            <a:off x="571500" y="2130425"/>
            <a:ext cx="8029575" cy="1470025"/>
          </a:xfrm>
        </p:spPr>
        <p:txBody>
          <a:bodyPr/>
          <a:lstStyle/>
          <a:p>
            <a:pPr eaLnBrk="1" hangingPunct="1"/>
            <a:r>
              <a:rPr lang="en-US" altLang="ko-KR" sz="4000" dirty="0" smtClean="0"/>
              <a:t>How To Build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with </a:t>
            </a:r>
            <a:r>
              <a:rPr lang="en-US" altLang="ko-KR" sz="4000" dirty="0" err="1"/>
              <a:t>G</a:t>
            </a:r>
            <a:r>
              <a:rPr lang="en-US" altLang="ko-KR" sz="4000" dirty="0" err="1" smtClean="0"/>
              <a:t>cov</a:t>
            </a:r>
            <a:endParaRPr lang="ko-KR" altLang="en-US" sz="4000" dirty="0" smtClean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4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by </a:t>
            </a:r>
            <a:r>
              <a:rPr lang="en-US" altLang="ko-KR" dirty="0" smtClean="0"/>
              <a:t>Yunho Kim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Provable Software Lab, KAIST</a:t>
            </a:r>
            <a:endParaRPr lang="ko-KR" alt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9)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10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9) Execute ./</a:t>
            </a:r>
            <a:r>
              <a:rPr lang="en-US" altLang="ko-KR" sz="2400" dirty="0" err="1"/>
              <a:t>busybox_unstripped</a:t>
            </a:r>
            <a:r>
              <a:rPr lang="en-US" altLang="ko-KR" sz="2400" dirty="0"/>
              <a:t> and check </a:t>
            </a:r>
            <a:r>
              <a:rPr lang="en-US" altLang="ko-KR" sz="2400" dirty="0" err="1"/>
              <a:t>expr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grep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ls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printf</a:t>
            </a:r>
            <a:r>
              <a:rPr lang="en-US" altLang="ko-KR" sz="2400" dirty="0"/>
              <a:t>, and </a:t>
            </a:r>
            <a:r>
              <a:rPr lang="en-US" altLang="ko-KR" sz="2400" dirty="0" smtClean="0"/>
              <a:t>vi </a:t>
            </a:r>
            <a:r>
              <a:rPr lang="en-US" altLang="ko-KR" sz="2400" dirty="0"/>
              <a:t>are defined in the binary. 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</p:txBody>
      </p:sp>
      <p:pic>
        <p:nvPicPr>
          <p:cNvPr id="5122" name="Picture 2" descr="http://noah.kaist.ac.kr/static/uploads/528175/busybox_step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060848"/>
            <a:ext cx="69671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835696" y="5805264"/>
            <a:ext cx="35283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1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10)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11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10) Check that </a:t>
            </a:r>
            <a:r>
              <a:rPr lang="en-US" altLang="ko-KR" sz="2400" dirty="0" err="1"/>
              <a:t>sourcefile.gcno</a:t>
            </a:r>
            <a:r>
              <a:rPr lang="en-US" altLang="ko-KR" sz="2400" dirty="0"/>
              <a:t> are generated in sub-directories. </a:t>
            </a:r>
            <a:endParaRPr lang="en-US" altLang="ko-KR" sz="2400" dirty="0" smtClean="0"/>
          </a:p>
          <a:p>
            <a:pPr lvl="1" eaLnBrk="1" hangingPunct="1"/>
            <a:r>
              <a:rPr lang="en-US" altLang="ko-KR" sz="2000" dirty="0" smtClean="0"/>
              <a:t>If </a:t>
            </a:r>
            <a:r>
              <a:rPr lang="en-US" altLang="ko-KR" sz="2000" dirty="0"/>
              <a:t>not, you may make a mistake in step </a:t>
            </a:r>
            <a:r>
              <a:rPr lang="en-US" altLang="ko-KR" sz="2000" dirty="0" smtClean="0"/>
              <a:t>4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endParaRPr lang="en-US" altLang="ko-KR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20888"/>
            <a:ext cx="63436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00175" y="5517232"/>
            <a:ext cx="5188049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Get Coverage Information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12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How to get coverage information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876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Get Coverage Information (Step 1~2)</a:t>
            </a:r>
            <a:endParaRPr lang="ko-KR" altLang="en-US" sz="36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13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1</a:t>
            </a:r>
            <a:r>
              <a:rPr lang="en-US" altLang="ko-KR" sz="2400" dirty="0"/>
              <a:t>) Execute </a:t>
            </a:r>
            <a:r>
              <a:rPr lang="en-US" altLang="ko-KR" sz="2400" dirty="0" err="1"/>
              <a:t>ls</a:t>
            </a:r>
            <a:r>
              <a:rPr lang="en-US" altLang="ko-KR" sz="2400" dirty="0"/>
              <a:t> utility</a:t>
            </a:r>
            <a:br>
              <a:rPr lang="en-US" altLang="ko-KR" sz="2400" dirty="0"/>
            </a:br>
            <a:r>
              <a:rPr lang="en-US" altLang="ko-KR" sz="2400" dirty="0"/>
              <a:t>$ ./</a:t>
            </a:r>
            <a:r>
              <a:rPr lang="en-US" altLang="ko-KR" sz="2400" dirty="0" err="1"/>
              <a:t>busybox_unstripped</a:t>
            </a:r>
            <a:r>
              <a:rPr lang="en-US" altLang="ko-KR" sz="2400" dirty="0"/>
              <a:t> </a:t>
            </a:r>
            <a:r>
              <a:rPr lang="en-US" altLang="ko-KR" sz="2400" dirty="0" err="1" smtClean="0"/>
              <a:t>ls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2</a:t>
            </a:r>
            <a:r>
              <a:rPr lang="en-US" altLang="ko-KR" sz="2400" dirty="0"/>
              <a:t>) Copy </a:t>
            </a:r>
            <a:r>
              <a:rPr lang="en-US" altLang="ko-KR" sz="2400" dirty="0" err="1"/>
              <a:t>coreutils</a:t>
            </a:r>
            <a:r>
              <a:rPr lang="en-US" altLang="ko-KR" sz="2400" dirty="0"/>
              <a:t>/</a:t>
            </a:r>
            <a:r>
              <a:rPr lang="en-US" altLang="ko-KR" sz="2400" dirty="0" err="1"/>
              <a:t>ls.gcno</a:t>
            </a:r>
            <a:r>
              <a:rPr lang="en-US" altLang="ko-KR" sz="2400" dirty="0"/>
              <a:t> and </a:t>
            </a:r>
            <a:r>
              <a:rPr lang="en-US" altLang="ko-KR" sz="2400" dirty="0" err="1"/>
              <a:t>coreutils</a:t>
            </a:r>
            <a:r>
              <a:rPr lang="en-US" altLang="ko-KR" sz="2400" dirty="0"/>
              <a:t>/</a:t>
            </a:r>
            <a:r>
              <a:rPr lang="en-US" altLang="ko-KR" sz="2400" dirty="0" err="1"/>
              <a:t>ls.gcda</a:t>
            </a:r>
            <a:r>
              <a:rPr lang="en-US" altLang="ko-KR" sz="2400" dirty="0"/>
              <a:t> into the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root directory(parent directory of </a:t>
            </a:r>
            <a:r>
              <a:rPr lang="en-US" altLang="ko-KR" sz="2400" dirty="0" err="1"/>
              <a:t>coreutils</a:t>
            </a:r>
            <a:r>
              <a:rPr lang="en-US" altLang="ko-KR" sz="2400" dirty="0"/>
              <a:t> directory) </a:t>
            </a:r>
            <a:br>
              <a:rPr lang="en-US" altLang="ko-KR" sz="2400" dirty="0"/>
            </a:br>
            <a:r>
              <a:rPr lang="en-US" altLang="ko-KR" sz="2400" dirty="0"/>
              <a:t>$ </a:t>
            </a:r>
            <a:r>
              <a:rPr lang="en-US" altLang="ko-KR" sz="2400" dirty="0" err="1"/>
              <a:t>cp</a:t>
            </a:r>
            <a:r>
              <a:rPr lang="en-US" altLang="ko-KR" sz="2400" dirty="0"/>
              <a:t> </a:t>
            </a:r>
            <a:r>
              <a:rPr lang="en-US" altLang="ko-KR" sz="2400" dirty="0" err="1"/>
              <a:t>coreutils</a:t>
            </a:r>
            <a:r>
              <a:rPr lang="en-US" altLang="ko-KR" sz="2400" dirty="0"/>
              <a:t>/</a:t>
            </a:r>
            <a:r>
              <a:rPr lang="en-US" altLang="ko-KR" sz="2400" dirty="0" err="1"/>
              <a:t>ls.gcda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coreutils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ls.gcno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.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2806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Get Coverage Information (Step 3~4)</a:t>
            </a:r>
            <a:endParaRPr lang="ko-KR" altLang="en-US" sz="36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14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3</a:t>
            </a:r>
            <a:r>
              <a:rPr lang="en-US" altLang="ko-KR" sz="2400" dirty="0"/>
              <a:t>) Execute </a:t>
            </a:r>
            <a:r>
              <a:rPr lang="en-US" altLang="ko-KR" sz="2400" dirty="0" err="1"/>
              <a:t>gcov</a:t>
            </a:r>
            <a:r>
              <a:rPr lang="en-US" altLang="ko-KR" sz="2400" dirty="0"/>
              <a:t> to get coverage information</a:t>
            </a:r>
            <a:br>
              <a:rPr lang="en-US" altLang="ko-KR" sz="2400" dirty="0"/>
            </a:br>
            <a:r>
              <a:rPr lang="en-US" altLang="ko-KR" sz="2400" dirty="0"/>
              <a:t>$ </a:t>
            </a:r>
            <a:r>
              <a:rPr lang="en-US" altLang="ko-KR" sz="2400" dirty="0" err="1"/>
              <a:t>gcov</a:t>
            </a:r>
            <a:r>
              <a:rPr lang="en-US" altLang="ko-KR" sz="2400" dirty="0"/>
              <a:t> -b </a:t>
            </a:r>
            <a:r>
              <a:rPr lang="en-US" altLang="ko-KR" sz="2400" dirty="0" err="1"/>
              <a:t>ls.c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4</a:t>
            </a:r>
            <a:r>
              <a:rPr lang="en-US" altLang="ko-KR" sz="2400" dirty="0"/>
              <a:t>) You can find coverage information from </a:t>
            </a:r>
            <a:r>
              <a:rPr lang="en-US" altLang="ko-KR" sz="2400" dirty="0" err="1" smtClean="0"/>
              <a:t>ls.c.gcov</a:t>
            </a:r>
            <a:endParaRPr lang="en-US" altLang="ko-KR" sz="2400" dirty="0" smtClean="0"/>
          </a:p>
          <a:p>
            <a:pPr lvl="1" eaLnBrk="1" hangingPunct="1"/>
            <a:r>
              <a:rPr lang="en-US" altLang="ko-KR" sz="2000" dirty="0" smtClean="0"/>
              <a:t>You can obtain coverage information of other source files in a similar way. 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5320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Contents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2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How to compile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with </a:t>
            </a:r>
            <a:r>
              <a:rPr lang="en-US" altLang="ko-KR" dirty="0" err="1" smtClean="0"/>
              <a:t>gcov</a:t>
            </a:r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How to get coverage information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3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How to compile </a:t>
            </a:r>
            <a:r>
              <a:rPr lang="en-US" altLang="ko-KR" dirty="0" err="1" smtClean="0"/>
              <a:t>busybox</a:t>
            </a:r>
            <a:r>
              <a:rPr lang="en-US" altLang="ko-KR" dirty="0" smtClean="0"/>
              <a:t> with </a:t>
            </a:r>
            <a:r>
              <a:rPr lang="en-US" altLang="ko-KR" dirty="0" err="1" smtClean="0"/>
              <a:t>gcov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1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1~3)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1) Download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1.17.3 version and unzip the archive file</a:t>
            </a:r>
            <a:r>
              <a:rPr lang="en-US" altLang="ko-KR" sz="2400" dirty="0" smtClean="0"/>
              <a:t>.</a:t>
            </a:r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2</a:t>
            </a:r>
            <a:r>
              <a:rPr lang="en-US" altLang="ko-KR" sz="2400" dirty="0"/>
              <a:t>) Execute the following </a:t>
            </a:r>
            <a:r>
              <a:rPr lang="en-US" altLang="ko-KR" sz="2400" dirty="0" smtClean="0"/>
              <a:t>command</a:t>
            </a:r>
          </a:p>
          <a:p>
            <a:pPr lvl="1" eaLnBrk="1" hangingPunct="1"/>
            <a:r>
              <a:rPr lang="en-US" altLang="ko-KR" sz="2000" dirty="0"/>
              <a:t>$ make </a:t>
            </a:r>
            <a:r>
              <a:rPr lang="en-US" altLang="ko-KR" sz="2000" dirty="0" err="1" smtClean="0"/>
              <a:t>allnoconfig</a:t>
            </a:r>
            <a:endParaRPr lang="en-US" altLang="ko-KR" sz="20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to </a:t>
            </a:r>
            <a:r>
              <a:rPr lang="en-US" altLang="ko-KR" sz="2400" dirty="0"/>
              <a:t>uncheck all build </a:t>
            </a:r>
            <a:r>
              <a:rPr lang="en-US" altLang="ko-KR" sz="2400" dirty="0" smtClean="0"/>
              <a:t>options	</a:t>
            </a:r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3</a:t>
            </a:r>
            <a:r>
              <a:rPr lang="en-US" altLang="ko-KR" sz="2400" dirty="0"/>
              <a:t>) Execute the following </a:t>
            </a:r>
            <a:r>
              <a:rPr lang="en-US" altLang="ko-KR" sz="2400" dirty="0" smtClean="0"/>
              <a:t>command</a:t>
            </a:r>
          </a:p>
          <a:p>
            <a:pPr lvl="1" eaLnBrk="1" hangingPunct="1"/>
            <a:r>
              <a:rPr lang="en-US" altLang="ko-KR" sz="2000" dirty="0"/>
              <a:t>$ make </a:t>
            </a:r>
            <a:r>
              <a:rPr lang="en-US" altLang="ko-KR" sz="2000" dirty="0" err="1"/>
              <a:t>menuconfig</a:t>
            </a:r>
            <a:r>
              <a:rPr lang="en-US" altLang="ko-KR" sz="2000" dirty="0"/>
              <a:t> </a:t>
            </a:r>
            <a:endParaRPr lang="en-US" altLang="ko-KR" sz="2000" dirty="0" smtClean="0"/>
          </a:p>
          <a:p>
            <a:pPr marL="0" indent="0" eaLnBrk="1" hangingPunct="1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This </a:t>
            </a:r>
            <a:r>
              <a:rPr lang="en-US" altLang="ko-KR" sz="2400" dirty="0"/>
              <a:t>command requires a </a:t>
            </a:r>
            <a:r>
              <a:rPr lang="en-US" altLang="ko-KR" sz="2400" dirty="0" err="1"/>
              <a:t>ncurses</a:t>
            </a:r>
            <a:r>
              <a:rPr lang="en-US" altLang="ko-KR" sz="2400" dirty="0"/>
              <a:t> library</a:t>
            </a:r>
            <a:br>
              <a:rPr lang="en-US" altLang="ko-KR" sz="2400" dirty="0"/>
            </a:b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4)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5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4) Go to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Settings -&gt; Build Options -&gt; Additional CFLAGS </a:t>
            </a:r>
            <a:r>
              <a:rPr lang="en-US" altLang="ko-KR" sz="2400" dirty="0" smtClean="0"/>
              <a:t>and </a:t>
            </a:r>
            <a:r>
              <a:rPr lang="en-US" altLang="ko-KR" sz="2400" dirty="0"/>
              <a:t>enter </a:t>
            </a:r>
            <a:r>
              <a:rPr lang="en-US" altLang="ko-KR" sz="2400" dirty="0" smtClean="0"/>
              <a:t>--coverage</a:t>
            </a:r>
          </a:p>
          <a:p>
            <a:pPr eaLnBrk="1" hangingPunct="1"/>
            <a:endParaRPr lang="en-US" altLang="ko-KR" sz="2400" dirty="0" smtClean="0"/>
          </a:p>
        </p:txBody>
      </p:sp>
      <p:pic>
        <p:nvPicPr>
          <p:cNvPr id="1026" name="Picture 2" descr="http://noah.kaist.ac.kr/static/uploads/528175/busybox_step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2204864"/>
            <a:ext cx="6889405" cy="42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75656" y="4725144"/>
            <a:ext cx="26642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1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5)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6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5) Go </a:t>
            </a:r>
            <a:r>
              <a:rPr lang="en-US" altLang="ko-KR" sz="2400" dirty="0"/>
              <a:t>to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Settings -&gt; Debugging Options and </a:t>
            </a:r>
            <a:br>
              <a:rPr lang="en-US" altLang="ko-KR" sz="2400" dirty="0"/>
            </a:br>
            <a:r>
              <a:rPr lang="en-US" altLang="ko-KR" sz="2400" dirty="0" smtClean="0"/>
              <a:t>   check </a:t>
            </a:r>
            <a:r>
              <a:rPr lang="en-US" altLang="ko-KR" sz="2400" dirty="0"/>
              <a:t>‘Build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with extra Debugging symbols’ </a:t>
            </a:r>
            <a:r>
              <a:rPr lang="en-US" altLang="ko-KR" sz="2400" dirty="0" smtClean="0"/>
              <a:t>                                                   </a:t>
            </a:r>
          </a:p>
          <a:p>
            <a:pPr marL="0" indent="0" eaLnBrk="1" hangingPunct="1">
              <a:buNone/>
            </a:pPr>
            <a:r>
              <a:rPr lang="en-US" altLang="ko-KR" sz="2400" dirty="0" smtClean="0"/>
              <a:t>      and</a:t>
            </a:r>
            <a:r>
              <a:rPr lang="en-US" altLang="ko-KR" sz="2400" dirty="0"/>
              <a:t> </a:t>
            </a:r>
            <a:r>
              <a:rPr lang="en-US" altLang="ko-KR" sz="2400" dirty="0" smtClean="0"/>
              <a:t>‘</a:t>
            </a:r>
            <a:r>
              <a:rPr lang="en-US" altLang="ko-KR" sz="2400" dirty="0"/>
              <a:t>Disable compiler optimizations’ option. </a:t>
            </a:r>
            <a:br>
              <a:rPr lang="en-US" altLang="ko-KR" sz="2400" dirty="0"/>
            </a:br>
            <a:endParaRPr lang="en-US" altLang="ko-KR" sz="2400" dirty="0" smtClean="0"/>
          </a:p>
        </p:txBody>
      </p:sp>
      <p:pic>
        <p:nvPicPr>
          <p:cNvPr id="2050" name="Picture 2" descr="http://noah.kaist.ac.kr/static/uploads/528175/busybox_step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24736" cy="41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19672" y="4005064"/>
            <a:ext cx="38164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6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6)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7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300" dirty="0"/>
              <a:t>6) Check the 5 utilities(vi, </a:t>
            </a:r>
            <a:r>
              <a:rPr lang="en-US" altLang="ko-KR" sz="2300" dirty="0" err="1"/>
              <a:t>expr</a:t>
            </a:r>
            <a:r>
              <a:rPr lang="en-US" altLang="ko-KR" sz="2300" dirty="0"/>
              <a:t>, </a:t>
            </a:r>
            <a:r>
              <a:rPr lang="en-US" altLang="ko-KR" sz="2300" dirty="0" err="1"/>
              <a:t>prinf</a:t>
            </a:r>
            <a:r>
              <a:rPr lang="en-US" altLang="ko-KR" sz="2300" dirty="0"/>
              <a:t>, </a:t>
            </a:r>
            <a:r>
              <a:rPr lang="en-US" altLang="ko-KR" sz="2300" dirty="0" err="1"/>
              <a:t>grep</a:t>
            </a:r>
            <a:r>
              <a:rPr lang="en-US" altLang="ko-KR" sz="2300" dirty="0"/>
              <a:t>, </a:t>
            </a:r>
            <a:r>
              <a:rPr lang="en-US" altLang="ko-KR" sz="2300" dirty="0" err="1"/>
              <a:t>ls</a:t>
            </a:r>
            <a:r>
              <a:rPr lang="en-US" altLang="ko-KR" sz="2300" dirty="0"/>
              <a:t>) in Applets</a:t>
            </a:r>
            <a:r>
              <a:rPr lang="en-US" altLang="ko-KR" sz="2400" dirty="0"/>
              <a:t> </a:t>
            </a:r>
            <a:br>
              <a:rPr lang="en-US" altLang="ko-KR" sz="2400" dirty="0"/>
            </a:br>
            <a:r>
              <a:rPr lang="en-US" altLang="ko-KR" sz="2400" dirty="0" err="1"/>
              <a:t>Coreutils</a:t>
            </a:r>
            <a:r>
              <a:rPr lang="en-US" altLang="ko-KR" sz="2400" dirty="0"/>
              <a:t> -&gt; </a:t>
            </a:r>
            <a:r>
              <a:rPr lang="en-US" altLang="ko-KR" sz="2400" dirty="0" err="1"/>
              <a:t>expr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printf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ls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Editors -&gt; vi</a:t>
            </a:r>
            <a:br>
              <a:rPr lang="en-US" altLang="ko-KR" sz="2400" dirty="0"/>
            </a:br>
            <a:r>
              <a:rPr lang="en-US" altLang="ko-KR" sz="2400" dirty="0"/>
              <a:t>Finding </a:t>
            </a:r>
            <a:r>
              <a:rPr lang="en-US" altLang="ko-KR" sz="2400" dirty="0" smtClean="0"/>
              <a:t>Utilities </a:t>
            </a:r>
            <a:r>
              <a:rPr lang="en-US" altLang="ko-KR" sz="2400" dirty="0"/>
              <a:t>-&gt; </a:t>
            </a:r>
            <a:r>
              <a:rPr lang="en-US" altLang="ko-KR" sz="2400" dirty="0" err="1"/>
              <a:t>grep</a:t>
            </a:r>
            <a:r>
              <a:rPr lang="en-US" altLang="ko-KR" sz="2400" dirty="0"/>
              <a:t> </a:t>
            </a:r>
            <a:br>
              <a:rPr lang="en-US" altLang="ko-KR" sz="2400" dirty="0"/>
            </a:br>
            <a:endParaRPr lang="en-US" altLang="ko-KR" sz="2400" dirty="0" smtClean="0"/>
          </a:p>
        </p:txBody>
      </p:sp>
      <p:pic>
        <p:nvPicPr>
          <p:cNvPr id="3074" name="Picture 2" descr="http://noah.kaist.ac.kr/static/uploads/528175/busybox_step6_v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480720" cy="401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547664" y="4406290"/>
            <a:ext cx="4752528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2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7)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8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7) Go to 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 Settings -&gt; General Configuration and </a:t>
            </a:r>
            <a:r>
              <a:rPr lang="en-US" altLang="ko-KR" sz="2400" dirty="0" smtClean="0"/>
              <a:t>check </a:t>
            </a:r>
            <a:r>
              <a:rPr lang="en-US" altLang="ko-KR" sz="2400" dirty="0"/>
              <a:t>‘Show terse applet usage messages’ </a:t>
            </a:r>
            <a:r>
              <a:rPr lang="en-US" altLang="ko-KR" sz="2400" dirty="0" smtClean="0"/>
              <a:t>and </a:t>
            </a:r>
            <a:r>
              <a:rPr lang="en-US" altLang="ko-KR" sz="2400" dirty="0"/>
              <a:t>its </a:t>
            </a:r>
            <a:r>
              <a:rPr lang="en-US" altLang="ko-KR" sz="2400" dirty="0" smtClean="0"/>
              <a:t>sub-options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endParaRPr lang="en-US" altLang="ko-KR" sz="2400" dirty="0" smtClean="0"/>
          </a:p>
        </p:txBody>
      </p:sp>
      <p:pic>
        <p:nvPicPr>
          <p:cNvPr id="4098" name="Picture 2" descr="http://noah.kaist.ac.kr/static/uploads/528175/busybox_ste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0832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19672" y="4725144"/>
            <a:ext cx="46085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0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Compile </a:t>
            </a:r>
            <a:r>
              <a:rPr lang="en-US" altLang="ko-KR" sz="4000" dirty="0" err="1" smtClean="0"/>
              <a:t>Busybox</a:t>
            </a:r>
            <a:r>
              <a:rPr lang="en-US" altLang="ko-KR" sz="4000" dirty="0" smtClean="0"/>
              <a:t> (Step 8)</a:t>
            </a:r>
            <a:endParaRPr lang="ko-KR" altLang="en-US" sz="40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Yunho </a:t>
            </a:r>
            <a:r>
              <a:rPr lang="en-US" altLang="ko-KR" dirty="0"/>
              <a:t>Kim, Provable Software Lab, KAIST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C3005-9F6C-4854-B0C6-987157C2A6B0}" type="slidenum">
              <a:rPr lang="ko-KR" altLang="en-US" smtClean="0"/>
              <a:pPr>
                <a:defRPr/>
              </a:pPr>
              <a:t>9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28625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8) </a:t>
            </a:r>
            <a:r>
              <a:rPr lang="en-US" altLang="ko-KR" sz="2400" dirty="0"/>
              <a:t>Save your configuration and exit. Then</a:t>
            </a:r>
            <a:r>
              <a:rPr lang="en-US" altLang="ko-KR" sz="2400" dirty="0" smtClean="0"/>
              <a:t>, execute </a:t>
            </a:r>
            <a:r>
              <a:rPr lang="en-US" altLang="ko-KR" sz="2400" dirty="0"/>
              <a:t>$ make </a:t>
            </a:r>
            <a:endParaRPr lang="en-US" altLang="ko-KR" sz="2400" dirty="0" smtClean="0"/>
          </a:p>
          <a:p>
            <a:pPr eaLnBrk="1" hangingPunct="1"/>
            <a:endParaRPr lang="en-US" altLang="ko-KR" sz="2400" dirty="0" smtClean="0"/>
          </a:p>
          <a:p>
            <a:pPr eaLnBrk="1" hangingPunct="1"/>
            <a:r>
              <a:rPr lang="en-US" altLang="ko-KR" sz="2400" dirty="0" smtClean="0"/>
              <a:t>When </a:t>
            </a:r>
            <a:r>
              <a:rPr lang="en-US" altLang="ko-KR" sz="2400" dirty="0"/>
              <a:t>the build process terminates successfully, </a:t>
            </a:r>
            <a:br>
              <a:rPr lang="en-US" altLang="ko-KR" sz="2400" dirty="0"/>
            </a:br>
            <a:r>
              <a:rPr lang="en-US" altLang="ko-KR" sz="2400" dirty="0"/>
              <a:t>‘</a:t>
            </a:r>
            <a:r>
              <a:rPr lang="en-US" altLang="ko-KR" sz="2400" dirty="0" err="1"/>
              <a:t>busybox</a:t>
            </a:r>
            <a:r>
              <a:rPr lang="en-US" altLang="ko-KR" sz="2400" dirty="0"/>
              <a:t>’ and ‘</a:t>
            </a:r>
            <a:r>
              <a:rPr lang="en-US" altLang="ko-KR" sz="2400" dirty="0" err="1"/>
              <a:t>busybox_unstripped</a:t>
            </a:r>
            <a:r>
              <a:rPr lang="en-US" altLang="ko-KR" sz="2400" dirty="0"/>
              <a:t>’ files are generated</a:t>
            </a:r>
            <a:r>
              <a:rPr lang="en-US" altLang="ko-KR" sz="2400" dirty="0" smtClean="0"/>
              <a:t>.</a:t>
            </a:r>
          </a:p>
          <a:p>
            <a:pPr lvl="1" eaLnBrk="1" hangingPunct="1"/>
            <a:r>
              <a:rPr lang="en-US" altLang="ko-KR" sz="2000" dirty="0" smtClean="0"/>
              <a:t>‘</a:t>
            </a:r>
            <a:r>
              <a:rPr lang="en-US" altLang="ko-KR" sz="2000" dirty="0" err="1" smtClean="0"/>
              <a:t>busybox</a:t>
            </a:r>
            <a:r>
              <a:rPr lang="en-US" altLang="ko-KR" sz="2000" dirty="0" smtClean="0"/>
              <a:t>’ is stripped version of ‘</a:t>
            </a:r>
            <a:r>
              <a:rPr lang="en-US" altLang="ko-KR" sz="2000" dirty="0" err="1" smtClean="0"/>
              <a:t>busybox_unstripped</a:t>
            </a:r>
            <a:r>
              <a:rPr lang="en-US" altLang="ko-KR" sz="2000" dirty="0" smtClean="0"/>
              <a:t>’ </a:t>
            </a:r>
          </a:p>
          <a:p>
            <a:pPr lvl="1" eaLnBrk="1" hangingPunct="1"/>
            <a:r>
              <a:rPr lang="en-US" altLang="ko-KR" sz="2000" dirty="0" smtClean="0"/>
              <a:t>‘</a:t>
            </a:r>
            <a:r>
              <a:rPr lang="en-US" altLang="ko-KR" sz="2000" dirty="0" err="1" smtClean="0"/>
              <a:t>busybox</a:t>
            </a:r>
            <a:r>
              <a:rPr lang="en-US" altLang="ko-KR" sz="2000" dirty="0" smtClean="0"/>
              <a:t>’ does not have any symbol information. </a:t>
            </a:r>
          </a:p>
          <a:p>
            <a:pPr lvl="1" eaLnBrk="1" hangingPunct="1"/>
            <a:r>
              <a:rPr lang="en-US" altLang="ko-KR" sz="2000" dirty="0" smtClean="0"/>
              <a:t>Thus, you should use </a:t>
            </a:r>
            <a:r>
              <a:rPr lang="en-US" altLang="ko-KR" sz="2000" dirty="0" err="1" smtClean="0"/>
              <a:t>busybox_unstripped</a:t>
            </a:r>
            <a:r>
              <a:rPr lang="en-US" altLang="ko-KR" sz="2000" dirty="0" smtClean="0"/>
              <a:t> to get symbol information </a:t>
            </a:r>
            <a:br>
              <a:rPr lang="en-US" altLang="ko-KR" sz="2000" dirty="0" smtClean="0"/>
            </a:b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276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BCHOI@6I4DLGMO7YEFDNTO" val="2676"/>
  <p:tag name="FIRSTYHKIM@OKII9FVF81V8GRBC" val="2698"/>
  <p:tag name="FIRSTYHKIM@JWAPLXV39BGGIMP7" val="3322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77565</TotalTime>
  <Words>376</Words>
  <Application>Microsoft Office PowerPoint</Application>
  <PresentationFormat>화면 슬라이드 쇼(4:3)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36</vt:i4>
      </vt:variant>
      <vt:variant>
        <vt:lpstr>슬라이드 제목</vt:lpstr>
      </vt:variant>
      <vt:variant>
        <vt:i4>14</vt:i4>
      </vt:variant>
    </vt:vector>
  </HeadingPairs>
  <TitlesOfParts>
    <vt:vector size="53" baseType="lpstr">
      <vt:lpstr>굴림</vt:lpstr>
      <vt:lpstr>Arial</vt:lpstr>
      <vt:lpstr>맑은 고딕</vt:lpstr>
      <vt:lpstr>Office 테마</vt:lpstr>
      <vt:lpstr>2_디자인 사용자 지정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14_Office 테마</vt:lpstr>
      <vt:lpstr>15_Office 테마</vt:lpstr>
      <vt:lpstr>16_Office 테마</vt:lpstr>
      <vt:lpstr>17_Office 테마</vt:lpstr>
      <vt:lpstr>18_Office 테마</vt:lpstr>
      <vt:lpstr>19_Office 테마</vt:lpstr>
      <vt:lpstr>20_Office 테마</vt:lpstr>
      <vt:lpstr>21_Office 테마</vt:lpstr>
      <vt:lpstr>22_Office 테마</vt:lpstr>
      <vt:lpstr>23_Office 테마</vt:lpstr>
      <vt:lpstr>24_Office 테마</vt:lpstr>
      <vt:lpstr>25_Office 테마</vt:lpstr>
      <vt:lpstr>26_Office 테마</vt:lpstr>
      <vt:lpstr>27_Office 테마</vt:lpstr>
      <vt:lpstr>28_Office 테마</vt:lpstr>
      <vt:lpstr>29_Office 테마</vt:lpstr>
      <vt:lpstr>30_Office 테마</vt:lpstr>
      <vt:lpstr>31_Office 테마</vt:lpstr>
      <vt:lpstr>32_Office 테마</vt:lpstr>
      <vt:lpstr>1_Office 테마</vt:lpstr>
      <vt:lpstr>디자인 사용자 지정</vt:lpstr>
      <vt:lpstr>1_디자인 사용자 지정</vt:lpstr>
      <vt:lpstr>How To Build Busybox with Gcov</vt:lpstr>
      <vt:lpstr>Contents</vt:lpstr>
      <vt:lpstr>Compile Busybox</vt:lpstr>
      <vt:lpstr>Compile Busybox (Step 1~3)</vt:lpstr>
      <vt:lpstr>Compile Busybox (Step 4)</vt:lpstr>
      <vt:lpstr>Compile Busybox (Step 5)</vt:lpstr>
      <vt:lpstr>Compile Busybox (Step 6)</vt:lpstr>
      <vt:lpstr>Compile Busybox (Step 7)</vt:lpstr>
      <vt:lpstr>Compile Busybox (Step 8)</vt:lpstr>
      <vt:lpstr>Compile Busybox (Step 9)</vt:lpstr>
      <vt:lpstr>Compile Busybox (Step 10)</vt:lpstr>
      <vt:lpstr>Get Coverage Information</vt:lpstr>
      <vt:lpstr>Get Coverage Information (Step 1~2)</vt:lpstr>
      <vt:lpstr>Get Coverage Information (Step 3~4)</vt:lpstr>
    </vt:vector>
  </TitlesOfParts>
  <Company>pswlab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Linear Temporal Logic into Büchi Automata</dc:title>
  <dc:creator>cbchoi</dc:creator>
  <cp:lastModifiedBy>김윤호</cp:lastModifiedBy>
  <cp:revision>5190</cp:revision>
  <cp:lastPrinted>2010-07-30T01:01:12Z</cp:lastPrinted>
  <dcterms:created xsi:type="dcterms:W3CDTF">2007-05-08T09:44:50Z</dcterms:created>
  <dcterms:modified xsi:type="dcterms:W3CDTF">2010-10-12T03:13:13Z</dcterms:modified>
</cp:coreProperties>
</file>