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4" r:id="rId3"/>
    <p:sldId id="257" r:id="rId4"/>
    <p:sldId id="258" r:id="rId5"/>
    <p:sldId id="259" r:id="rId6"/>
    <p:sldId id="263" r:id="rId7"/>
    <p:sldId id="265" r:id="rId8"/>
    <p:sldId id="266" r:id="rId9"/>
    <p:sldId id="269" r:id="rId10"/>
    <p:sldId id="270" r:id="rId11"/>
    <p:sldId id="267" r:id="rId12"/>
    <p:sldId id="274" r:id="rId13"/>
    <p:sldId id="285" r:id="rId14"/>
    <p:sldId id="292" r:id="rId15"/>
    <p:sldId id="291" r:id="rId16"/>
    <p:sldId id="290" r:id="rId17"/>
    <p:sldId id="289" r:id="rId18"/>
    <p:sldId id="288" r:id="rId19"/>
    <p:sldId id="287" r:id="rId20"/>
    <p:sldId id="286" r:id="rId21"/>
    <p:sldId id="281" r:id="rId22"/>
    <p:sldId id="282" r:id="rId23"/>
    <p:sldId id="283" r:id="rId2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2" autoAdjust="0"/>
    <p:restoredTop sz="95161"/>
  </p:normalViewPr>
  <p:slideViewPr>
    <p:cSldViewPr snapToGrid="0">
      <p:cViewPr varScale="1">
        <p:scale>
          <a:sx n="89" d="100"/>
          <a:sy n="89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6CC61-0390-4BE9-A083-52DAA49442EE}" type="datetimeFigureOut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38312-D31A-490E-BB16-3C0D523BCA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51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8312-D31A-490E-BB16-3C0D523BCA5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49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8312-D31A-490E-BB16-3C0D523BCA5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48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279-CB7E-4432-A74F-E3B210C66C33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3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1D22-C4B8-4E77-804D-DD185A662113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CB7-346E-4340-8FB5-1E9332A2EF65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53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7834-91E4-458A-8AD7-35D6AA78F7FB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2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9541-C206-49B3-B6D9-DF793A0F6110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39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844-F606-4BF7-8F7F-6211FC7D64F5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AD87-BC04-4609-B8CE-D30DDCF2BD3D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58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B6D9-19AB-4141-85C2-C36057A693C3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055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956A-FC67-44AF-9592-E97865B8203C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4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812-19FC-404B-9A72-14F88B19C9CC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90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A02-EEC6-45E1-82C7-66EC0691A519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9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7B2D-7F9E-446E-AF35-08474B8A5E8E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44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Code Review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regex_compile</a:t>
            </a:r>
            <a:r>
              <a:rPr lang="en-US" altLang="ko-KR" dirty="0" smtClean="0"/>
              <a:t> function in </a:t>
            </a:r>
            <a:r>
              <a:rPr lang="en-US" altLang="ko-KR" dirty="0" err="1" smtClean="0"/>
              <a:t>grep.c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469C-863C-41DD-A182-CB7E2127C60A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63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sz="2800" dirty="0"/>
              <a:t>- 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5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/>
              <a:t>라인의 시작 부분이 </a:t>
            </a:r>
            <a:r>
              <a:rPr lang="en-US" altLang="ko-KR" dirty="0"/>
              <a:t>a, b, c </a:t>
            </a:r>
            <a:r>
              <a:rPr lang="ko-KR" altLang="en-US" dirty="0"/>
              <a:t>중 하나임을 확인</a:t>
            </a: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7115651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r>
              <a:rPr lang="en-US" altLang="ko-KR" dirty="0" smtClean="0">
                <a:solidFill>
                  <a:schemeClr val="tx1"/>
                </a:solidFill>
              </a:rPr>
              <a:t>, b, </a:t>
            </a:r>
            <a:r>
              <a:rPr lang="en-US" altLang="ko-KR" dirty="0" smtClean="0">
                <a:solidFill>
                  <a:srgbClr val="FF0000"/>
                </a:solidFill>
              </a:rPr>
              <a:t>c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55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sz="2800" dirty="0"/>
              <a:t>- 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/>
              <a:t>라인의 시작 부분이 </a:t>
            </a:r>
            <a:r>
              <a:rPr lang="en-US" altLang="ko-KR" dirty="0"/>
              <a:t>a, b, c </a:t>
            </a:r>
            <a:r>
              <a:rPr lang="ko-KR" altLang="en-US" dirty="0"/>
              <a:t>중 하나임을 확인</a:t>
            </a: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7949779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a, b, 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718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</a:t>
            </a:r>
            <a:r>
              <a:rPr lang="ko-KR" altLang="en-US" dirty="0" smtClean="0"/>
              <a:t>예제</a:t>
            </a:r>
            <a:r>
              <a:rPr lang="en-US" altLang="ko-KR" dirty="0" smtClean="0"/>
              <a:t>2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/>
              <a:t>- for pattern </a:t>
            </a:r>
            <a:r>
              <a:rPr lang="en-US" altLang="ko-KR" sz="2800" dirty="0" smtClean="0"/>
              <a:t>“(ab</a:t>
            </a:r>
            <a:r>
              <a:rPr lang="en-US" altLang="ko-KR" sz="2800" dirty="0" smtClean="0"/>
              <a:t>)(c)\1</a:t>
            </a:r>
            <a:r>
              <a:rPr lang="en-US" altLang="ko-KR" sz="2800" dirty="0" smtClean="0"/>
              <a:t>” </a:t>
            </a:r>
            <a:r>
              <a:rPr lang="en-US" altLang="ko-KR" sz="2800" dirty="0"/>
              <a:t>( </a:t>
            </a:r>
            <a:r>
              <a:rPr lang="en-US" altLang="ko-KR" sz="2800" dirty="0" smtClean="0"/>
              <a:t>1 </a:t>
            </a:r>
            <a:r>
              <a:rPr lang="en-US" altLang="ko-KR" sz="2800" dirty="0"/>
              <a:t>/ </a:t>
            </a:r>
            <a:r>
              <a:rPr lang="en-US" altLang="ko-KR" sz="2800" dirty="0"/>
              <a:t>9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</a:t>
            </a:r>
            <a:r>
              <a:rPr lang="en-US" altLang="ko-KR" dirty="0" smtClean="0"/>
              <a:t>ab)(c)\1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 smtClean="0"/>
              <a:t>첫 번째 </a:t>
            </a:r>
            <a:r>
              <a:rPr lang="ko-KR" altLang="en-US" sz="1800" dirty="0" smtClean="0"/>
              <a:t>괄호 </a:t>
            </a:r>
            <a:r>
              <a:rPr lang="ko-KR" altLang="en-US" sz="1800" dirty="0" smtClean="0"/>
              <a:t>안의 문자열 </a:t>
            </a:r>
            <a:r>
              <a:rPr lang="en-US" altLang="ko-KR" sz="1800" dirty="0" smtClean="0"/>
              <a:t>“ab”</a:t>
            </a:r>
            <a:r>
              <a:rPr lang="ko-KR" altLang="en-US" sz="1800" dirty="0" smtClean="0"/>
              <a:t>를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번 </a:t>
            </a:r>
            <a:r>
              <a:rPr lang="ko-KR" altLang="en-US" sz="1800" dirty="0" smtClean="0"/>
              <a:t>레지스터에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두 </a:t>
            </a:r>
            <a:r>
              <a:rPr lang="ko-KR" altLang="en-US" sz="1800" dirty="0" smtClean="0"/>
              <a:t>번째 괄호 안의 문자열 </a:t>
            </a:r>
            <a:r>
              <a:rPr lang="en-US" altLang="ko-KR" sz="1800" dirty="0" smtClean="0"/>
              <a:t>“c”</a:t>
            </a:r>
            <a:r>
              <a:rPr lang="ko-KR" altLang="en-US" sz="1800" dirty="0" smtClean="0"/>
              <a:t>를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번 레지스터에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저장한 뒤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</a:t>
            </a:r>
            <a:r>
              <a:rPr lang="ko-KR" altLang="en-US" sz="1800" dirty="0" smtClean="0"/>
              <a:t>호출하여 비교</a:t>
            </a:r>
            <a:endParaRPr lang="ko-KR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967210" y="30076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37722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8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2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425915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직사각형 6"/>
          <p:cNvSpPr/>
          <p:nvPr/>
        </p:nvSpPr>
        <p:spPr>
          <a:xfrm>
            <a:off x="6008218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3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/>
              <a:t>3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4839377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1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4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542694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2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/>
              <a:t>5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600349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9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6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659011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2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/>
              <a:t>7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71850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5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8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7779937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8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egex_compile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91" y="1484006"/>
            <a:ext cx="8397186" cy="53739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tatic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reg_errcode_t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regex_compile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char *pattern, </a:t>
            </a:r>
            <a:b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size,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reg_syntax_t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syntax,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re_pattern_buffer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dirty="0" smtClean="0"/>
              <a:t>Description : Compiles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dirty="0" smtClean="0"/>
              <a:t> of length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 dirty="0" smtClean="0"/>
              <a:t> according to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syntax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Input</a:t>
            </a:r>
          </a:p>
          <a:p>
            <a:pPr lvl="1">
              <a:buFontTx/>
              <a:buChar char="-"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attern</a:t>
            </a:r>
            <a:r>
              <a:rPr lang="en-US" sz="2200" dirty="0" smtClean="0"/>
              <a:t> : A pattern (with the form of regular expression) to find from the input file/string</a:t>
            </a:r>
          </a:p>
          <a:p>
            <a:pPr lvl="1">
              <a:buFontTx/>
              <a:buChar char="-"/>
            </a:pP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 sz="2200" dirty="0" smtClean="0"/>
              <a:t> : the length of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</a:p>
          <a:p>
            <a:pPr lvl="1">
              <a:buFontTx/>
              <a:buChar char="-"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yntax</a:t>
            </a:r>
            <a:r>
              <a:rPr lang="en-US" sz="2200" dirty="0" smtClean="0"/>
              <a:t> : A 18-bit integer, where each bit represents the rule to apply when compiling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err="1"/>
              <a:t>e</a:t>
            </a:r>
            <a:r>
              <a:rPr lang="en-US" sz="2200" dirty="0" err="1" smtClean="0"/>
              <a:t>.g</a:t>
            </a:r>
            <a:r>
              <a:rPr lang="en-US" sz="2200" dirty="0" smtClean="0"/>
              <a:t>) Which one between \( \) and ( ) represents the syntactic parenthesis and the literal parenthesis?</a:t>
            </a:r>
          </a:p>
          <a:p>
            <a:r>
              <a:rPr lang="en-US" dirty="0" smtClean="0"/>
              <a:t>Output</a:t>
            </a:r>
          </a:p>
          <a:p>
            <a:pPr lvl="1">
              <a:buFontTx/>
              <a:buChar char="-"/>
            </a:pPr>
            <a:r>
              <a:rPr lang="en-US" sz="2200" dirty="0" smtClean="0"/>
              <a:t>Returns an error code, which is one of the values in </a:t>
            </a:r>
            <a:br>
              <a:rPr lang="en-US" sz="2200" dirty="0" smtClean="0"/>
            </a:b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reg_errcode_t</a:t>
            </a:r>
            <a:r>
              <a:rPr lang="en-US" sz="2200" dirty="0" smtClean="0"/>
              <a:t> .</a:t>
            </a:r>
          </a:p>
          <a:p>
            <a:pPr lvl="2">
              <a:buFont typeface="Wingdings" charset="2"/>
              <a:buChar char="Ø"/>
            </a:pPr>
            <a:r>
              <a:rPr lang="en-US" sz="2200" dirty="0" smtClean="0"/>
              <a:t>If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dirty="0" smtClean="0"/>
              <a:t> is compiled successfully, 0 is returned.</a:t>
            </a:r>
          </a:p>
          <a:p>
            <a:pPr lvl="1">
              <a:buFontTx/>
              <a:buChar char="-"/>
            </a:pPr>
            <a:r>
              <a:rPr lang="en-US" sz="2200" dirty="0" smtClean="0"/>
              <a:t>Compiled pattern is assigned to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-&gt;buffer</a:t>
            </a:r>
            <a:r>
              <a:rPr lang="en-US" sz="2200" dirty="0" smtClean="0"/>
              <a:t>.</a:t>
            </a:r>
          </a:p>
          <a:p>
            <a:pPr lvl="1">
              <a:buFontTx/>
              <a:buChar char="-"/>
            </a:pPr>
            <a:r>
              <a:rPr lang="en-US" sz="2200" dirty="0" smtClean="0"/>
              <a:t>The size of compiled pattern is assigned to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-&gt;used</a:t>
            </a:r>
            <a:r>
              <a:rPr lang="en-US" sz="2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5546-0C9C-CD4D-9E42-82B07B951747}" type="datetime1">
              <a:rPr lang="ko-KR" altLang="en-US" smtClean="0"/>
              <a:t>2016-11-24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1E5-54F4-7F48-82EA-720EDBBAD6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7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2</a:t>
            </a:r>
            <a:br>
              <a:rPr lang="en-US" altLang="ko-KR" dirty="0"/>
            </a:br>
            <a:r>
              <a:rPr lang="en-US" altLang="ko-KR" sz="2800" dirty="0"/>
              <a:t>- 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/>
              <a:t>9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</a:t>
            </a:r>
            <a:r>
              <a:rPr lang="en-US" altLang="ko-KR" sz="28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</a:t>
            </a:r>
            <a:r>
              <a:rPr lang="en-US" altLang="ko-KR" dirty="0" smtClean="0"/>
              <a:t>)(c)\1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sz="1800" dirty="0"/>
              <a:t>첫 번째 괄호 안의 문자열 </a:t>
            </a:r>
            <a:r>
              <a:rPr lang="en-US" altLang="ko-KR" sz="1800" dirty="0"/>
              <a:t>“ab”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</a:t>
            </a:r>
            <a:r>
              <a:rPr lang="en-US" altLang="ko-KR" sz="1800" dirty="0"/>
              <a:t>, </a:t>
            </a:r>
            <a:r>
              <a:rPr lang="ko-KR" altLang="en-US" sz="1800" dirty="0"/>
              <a:t>두 번째 괄호 안의 문자열 </a:t>
            </a:r>
            <a:r>
              <a:rPr lang="en-US" altLang="ko-KR" sz="1800" dirty="0"/>
              <a:t>“c”</a:t>
            </a:r>
            <a:r>
              <a:rPr lang="ko-KR" altLang="en-US" sz="1800" dirty="0"/>
              <a:t>를 </a:t>
            </a:r>
            <a:r>
              <a:rPr lang="en-US" altLang="ko-KR" sz="1800" dirty="0"/>
              <a:t>2</a:t>
            </a:r>
            <a:r>
              <a:rPr lang="ko-KR" altLang="en-US" sz="1800" dirty="0"/>
              <a:t>번 레지스터에 저장한 뒤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\1</a:t>
            </a:r>
            <a:r>
              <a:rPr lang="ko-KR" altLang="en-US" sz="1800" dirty="0"/>
              <a:t>로 </a:t>
            </a:r>
            <a:r>
              <a:rPr lang="en-US" altLang="ko-KR" sz="1800" dirty="0"/>
              <a:t>1</a:t>
            </a:r>
            <a:r>
              <a:rPr lang="ko-KR" altLang="en-US" sz="1800" dirty="0"/>
              <a:t>번 레지스터에 저장된 문자열을 호출하여 비교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직사각형 4"/>
          <p:cNvSpPr/>
          <p:nvPr/>
        </p:nvSpPr>
        <p:spPr>
          <a:xfrm>
            <a:off x="3370655" y="6244615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duplicate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직사각형 6"/>
          <p:cNvSpPr/>
          <p:nvPr/>
        </p:nvSpPr>
        <p:spPr>
          <a:xfrm>
            <a:off x="4713910" y="6244615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8352814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ko-KR" altLang="en-US" sz="2000" dirty="0" smtClean="0"/>
              <a:t>읽은 문자를 </a:t>
            </a:r>
            <a:r>
              <a:rPr lang="en-US" altLang="ko-KR" sz="2000" dirty="0" smtClean="0"/>
              <a:t>n</a:t>
            </a:r>
            <a:r>
              <a:rPr lang="ko-KR" altLang="en-US" sz="2000" dirty="0" smtClean="0"/>
              <a:t>번 레지스터에 저장하기 시작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n</a:t>
            </a:r>
            <a:r>
              <a:rPr lang="ko-KR" altLang="en-US" sz="2000" dirty="0" smtClean="0"/>
              <a:t>번 레지스터에 저장하던 동작을 중단</a:t>
            </a:r>
            <a:endParaRPr lang="ko-KR" alt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967210" y="3719751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duplicate n : n</a:t>
            </a:r>
            <a:r>
              <a:rPr lang="ko-KR" altLang="en-US" sz="2000" dirty="0" smtClean="0"/>
              <a:t>번 레지스터에 저장된 문자열과 매칭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64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패턴의 컴파일에 실패하는 예제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- for pattern “(ab” (1 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dirty="0" smtClean="0"/>
              <a:t>괄호를 연 뒤 닫지 않아 컴파일 오류가 발생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 코드를 리턴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3" name="직선 화살표 연결선 26"/>
          <p:cNvCxnSpPr/>
          <p:nvPr/>
        </p:nvCxnSpPr>
        <p:spPr>
          <a:xfrm flipV="1">
            <a:off x="379238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878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패턴의 컴파일에 실패하는 </a:t>
            </a:r>
            <a:r>
              <a:rPr lang="ko-KR" altLang="en-US" dirty="0" smtClean="0"/>
              <a:t>예제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/>
              <a:t>- for pattern “(ab” </a:t>
            </a:r>
            <a:r>
              <a:rPr lang="en-US" altLang="ko-KR" sz="2800" dirty="0" smtClean="0"/>
              <a:t>(2 </a:t>
            </a:r>
            <a:r>
              <a:rPr lang="en-US" altLang="ko-KR" sz="2800" dirty="0"/>
              <a:t>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dirty="0" smtClean="0"/>
              <a:t>괄호를 연 뒤 닫지 않아 컴파일 오류가 발생</a:t>
            </a:r>
            <a:r>
              <a:rPr lang="en-US" altLang="ko-KR" dirty="0" smtClean="0"/>
              <a:t>, error</a:t>
            </a:r>
            <a:r>
              <a:rPr lang="ko-KR" altLang="en-US" dirty="0" smtClean="0"/>
              <a:t> 코드를 리턴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26"/>
          <p:cNvCxnSpPr/>
          <p:nvPr/>
        </p:nvCxnSpPr>
        <p:spPr>
          <a:xfrm flipV="1">
            <a:off x="4494912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14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패턴의 컴파일에 실패하는 </a:t>
            </a:r>
            <a:r>
              <a:rPr lang="ko-KR" altLang="en-US" dirty="0" smtClean="0"/>
              <a:t>예제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/>
              <a:t>- for pattern “(ab” </a:t>
            </a:r>
            <a:r>
              <a:rPr lang="en-US" altLang="ko-KR" sz="2800" smtClean="0"/>
              <a:t>(</a:t>
            </a:r>
            <a:r>
              <a:rPr lang="en-US" altLang="ko-KR" sz="2800" dirty="0" smtClean="0"/>
              <a:t>3 </a:t>
            </a:r>
            <a:r>
              <a:rPr lang="en-US" altLang="ko-KR" sz="2800" dirty="0"/>
              <a:t>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“(ab”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ko-KR" altLang="en-US" dirty="0" smtClean="0"/>
              <a:t>괄호를 연 뒤 닫지 않아 컴파일 오류가 발생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 코드를 리턴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861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26"/>
          <p:cNvCxnSpPr/>
          <p:nvPr/>
        </p:nvCxnSpPr>
        <p:spPr>
          <a:xfrm flipV="1">
            <a:off x="525319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873738" y="3925015"/>
            <a:ext cx="2920441" cy="1122467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Error </a:t>
            </a:r>
            <a:r>
              <a:rPr lang="en-US" smtClean="0">
                <a:solidFill>
                  <a:sysClr val="windowText" lastClr="000000"/>
                </a:solidFill>
              </a:rPr>
              <a:t>: 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Unmatched (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8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컴파일 된 패턴의 구성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컴파일 된 패턴은 </a:t>
            </a:r>
            <a:r>
              <a:rPr lang="en-US" altLang="ko-KR" dirty="0" smtClean="0"/>
              <a:t>grep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input</a:t>
            </a:r>
            <a:r>
              <a:rPr lang="ko-KR" altLang="en-US" dirty="0" smtClean="0"/>
              <a:t> 파일 내부에서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매치되는 문자열을 찾기 위해 사용된다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컴파일 된 패턴은 문자열 </a:t>
            </a:r>
            <a:r>
              <a:rPr lang="ko-KR" altLang="en-US" dirty="0" smtClean="0"/>
              <a:t>매치를 </a:t>
            </a:r>
            <a:r>
              <a:rPr lang="ko-KR" altLang="en-US" dirty="0" smtClean="0"/>
              <a:t>확인하기 위해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수행할 </a:t>
            </a:r>
            <a:r>
              <a:rPr lang="en-US" altLang="ko-KR" dirty="0" smtClean="0"/>
              <a:t>operation</a:t>
            </a:r>
            <a:r>
              <a:rPr lang="ko-KR" altLang="en-US" dirty="0"/>
              <a:t>과</a:t>
            </a:r>
            <a:r>
              <a:rPr lang="ko-KR" altLang="en-US" dirty="0" smtClean="0"/>
              <a:t> </a:t>
            </a:r>
            <a:r>
              <a:rPr lang="en-US" altLang="ko-KR" dirty="0" smtClean="0"/>
              <a:t>operation </a:t>
            </a:r>
            <a:r>
              <a:rPr lang="ko-KR" altLang="en-US" dirty="0" smtClean="0"/>
              <a:t>실행에 필요한 </a:t>
            </a:r>
            <a:r>
              <a:rPr lang="en-US" altLang="ko-KR" dirty="0" smtClean="0"/>
              <a:t>argument</a:t>
            </a:r>
            <a:r>
              <a:rPr lang="ko-KR" altLang="en-US" dirty="0" smtClean="0"/>
              <a:t>의 연속으로 구성된다</a:t>
            </a:r>
            <a:r>
              <a:rPr lang="en-US" altLang="ko-KR" dirty="0"/>
              <a:t>.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2336" y="3933519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       “</a:t>
            </a:r>
            <a:r>
              <a:rPr lang="en-US" altLang="ko-KR" sz="2500" dirty="0" err="1" smtClean="0"/>
              <a:t>abc</a:t>
            </a:r>
            <a:r>
              <a:rPr lang="en-US" altLang="ko-KR" sz="2500" dirty="0" smtClean="0"/>
              <a:t>”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2775683" y="4859559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602301" y="485955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28919" y="485955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55537" y="485955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082155" y="485955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288" y="4816714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8523" y="5577692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7633" y="5586040"/>
            <a:ext cx="241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arguments</a:t>
            </a:r>
            <a:endParaRPr lang="ko-KR" altLang="en-US" dirty="0"/>
          </a:p>
        </p:txBody>
      </p:sp>
      <p:sp>
        <p:nvSpPr>
          <p:cNvPr id="15" name="오른쪽 중괄호 14"/>
          <p:cNvSpPr/>
          <p:nvPr/>
        </p:nvSpPr>
        <p:spPr>
          <a:xfrm rot="5400000">
            <a:off x="3092560" y="5012641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5164303" y="3776310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28650" y="6036750"/>
            <a:ext cx="796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exactn</a:t>
            </a:r>
            <a:r>
              <a:rPr lang="en-US" altLang="ko-KR" sz="1600" dirty="0" smtClean="0"/>
              <a:t> n c1 c2 ... </a:t>
            </a:r>
            <a:r>
              <a:rPr lang="en-US" altLang="ko-KR" sz="1600" dirty="0" err="1" smtClean="0"/>
              <a:t>cn</a:t>
            </a:r>
            <a:r>
              <a:rPr lang="en-US" altLang="ko-KR" sz="1600" dirty="0" smtClean="0"/>
              <a:t> : </a:t>
            </a:r>
            <a:r>
              <a:rPr lang="ko-KR" altLang="en-US" sz="1600" dirty="0" smtClean="0"/>
              <a:t>문자열 상에서 </a:t>
            </a:r>
            <a:r>
              <a:rPr lang="en-US" altLang="ko-KR" sz="1600" dirty="0" smtClean="0"/>
              <a:t>n</a:t>
            </a:r>
            <a:r>
              <a:rPr lang="ko-KR" altLang="en-US" sz="1600" dirty="0" smtClean="0"/>
              <a:t>개의 </a:t>
            </a:r>
            <a:r>
              <a:rPr lang="en-US" altLang="ko-KR" sz="1600" dirty="0" smtClean="0"/>
              <a:t>character c1~cn</a:t>
            </a:r>
            <a:r>
              <a:rPr lang="ko-KR" altLang="en-US" sz="1600" dirty="0" smtClean="0"/>
              <a:t>이 순서대로 매칭되는지 확인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아래쪽 화살표 12"/>
          <p:cNvSpPr/>
          <p:nvPr/>
        </p:nvSpPr>
        <p:spPr>
          <a:xfrm>
            <a:off x="4136571" y="4419600"/>
            <a:ext cx="560615" cy="332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80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컴파일 된 패턴을 이용한 </a:t>
            </a:r>
            <a:r>
              <a:rPr lang="ko-KR" altLang="en-US" sz="4000" dirty="0" err="1" smtClean="0"/>
              <a:t>매칭</a:t>
            </a:r>
            <a:r>
              <a:rPr lang="ko-KR" altLang="en-US" sz="4000" dirty="0" smtClean="0"/>
              <a:t> 방법 </a:t>
            </a:r>
            <a:r>
              <a:rPr lang="en-US" altLang="ko-KR" sz="2800" dirty="0" smtClean="0"/>
              <a:t>– ( 1 / 2 )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라인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단위로 </a:t>
            </a:r>
            <a:r>
              <a:rPr lang="ko-KR" altLang="en-US" dirty="0" err="1" smtClean="0"/>
              <a:t>매칭을</a:t>
            </a:r>
            <a:r>
              <a:rPr lang="ko-KR" altLang="en-US" dirty="0" smtClean="0"/>
              <a:t> 수행한다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라인의 앞 부분부터 </a:t>
            </a:r>
            <a:r>
              <a:rPr lang="en-US" altLang="ko-KR" dirty="0" smtClean="0"/>
              <a:t>op</a:t>
            </a:r>
            <a:r>
              <a:rPr lang="ko-KR" altLang="en-US" dirty="0" smtClean="0"/>
              <a:t>를 순서대로 수행하여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수행에 성공하면 매치된 것으로 간주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Op </a:t>
            </a:r>
            <a:r>
              <a:rPr lang="ko-KR" altLang="en-US" dirty="0" smtClean="0"/>
              <a:t>수행에 실패하면 다음 </a:t>
            </a:r>
            <a:r>
              <a:rPr lang="en-US" altLang="ko-KR" dirty="0" smtClean="0"/>
              <a:t>location</a:t>
            </a:r>
            <a:r>
              <a:rPr lang="ko-KR" altLang="en-US" dirty="0" smtClean="0"/>
              <a:t>으로 이동한 뒤</a:t>
            </a:r>
            <a:r>
              <a:rPr lang="en-US" altLang="ko-KR" dirty="0" smtClean="0"/>
              <a:t>, op</a:t>
            </a:r>
            <a:r>
              <a:rPr lang="ko-KR" altLang="en-US" dirty="0" smtClean="0"/>
              <a:t>를 처음부터 다시 순서대로 수행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0119-C888-475D-8BF6-0D2ABA229A9F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978430" y="5544153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05048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31666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58284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84902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035" y="5501308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1270" y="6262286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0380" y="6270634"/>
            <a:ext cx="241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arguments</a:t>
            </a:r>
            <a:endParaRPr lang="ko-KR" altLang="en-US" dirty="0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3295307" y="5697235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중괄호 16"/>
          <p:cNvSpPr/>
          <p:nvPr/>
        </p:nvSpPr>
        <p:spPr>
          <a:xfrm rot="5400000">
            <a:off x="5367050" y="4460904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28902" y="4063258"/>
            <a:ext cx="22659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smtClean="0"/>
              <a:t>파일 내</a:t>
            </a:r>
            <a:r>
              <a:rPr lang="en-US" altLang="ko-KR" sz="2500" dirty="0" smtClean="0"/>
              <a:t> </a:t>
            </a:r>
            <a:r>
              <a:rPr lang="ko-KR" altLang="en-US" sz="2500" dirty="0" smtClean="0"/>
              <a:t>문자열</a:t>
            </a:r>
            <a:endParaRPr lang="ko-KR" altLang="en-US" sz="2500" dirty="0"/>
          </a:p>
        </p:txBody>
      </p:sp>
      <p:sp>
        <p:nvSpPr>
          <p:cNvPr id="24" name="직사각형 23"/>
          <p:cNvSpPr/>
          <p:nvPr/>
        </p:nvSpPr>
        <p:spPr>
          <a:xfrm>
            <a:off x="2961971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788589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615207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441825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3391739" y="4545492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54577" y="4141801"/>
            <a:ext cx="308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 </a:t>
            </a:r>
            <a:r>
              <a:rPr lang="en-US" altLang="ko-KR" dirty="0" err="1"/>
              <a:t>e</a:t>
            </a:r>
            <a:r>
              <a:rPr lang="en-US" altLang="ko-KR" dirty="0" err="1" smtClean="0"/>
              <a:t>xactn</a:t>
            </a:r>
            <a:r>
              <a:rPr lang="ko-KR" altLang="en-US" dirty="0" smtClean="0"/>
              <a:t>을 </a:t>
            </a:r>
            <a:r>
              <a:rPr lang="ko-KR" altLang="en-US" dirty="0"/>
              <a:t>수</a:t>
            </a:r>
            <a:r>
              <a:rPr lang="ko-KR" altLang="en-US" dirty="0" smtClean="0"/>
              <a:t>행하였으나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문자열의 </a:t>
            </a:r>
            <a:r>
              <a:rPr lang="en-US" altLang="ko-KR" dirty="0" smtClean="0"/>
              <a:t>‘t’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pattern</a:t>
            </a:r>
            <a:r>
              <a:rPr lang="ko-KR" altLang="en-US" dirty="0" smtClean="0"/>
              <a:t>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‘a’</a:t>
            </a:r>
            <a:r>
              <a:rPr lang="ko-KR" altLang="en-US" dirty="0" smtClean="0"/>
              <a:t>가 매칭되지 않으므로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다음 </a:t>
            </a:r>
            <a:r>
              <a:rPr lang="en-US" altLang="ko-KR" dirty="0" smtClean="0"/>
              <a:t>location</a:t>
            </a:r>
            <a:r>
              <a:rPr lang="ko-KR" altLang="en-US" dirty="0" smtClean="0"/>
              <a:t>으로 이동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972627" y="4540312"/>
            <a:ext cx="1343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accent1"/>
                </a:solidFill>
              </a:rPr>
              <a:t>매칭</a:t>
            </a:r>
            <a:r>
              <a:rPr lang="ko-KR" altLang="en-US" sz="1400" dirty="0" smtClean="0">
                <a:solidFill>
                  <a:schemeClr val="accent1"/>
                </a:solidFill>
              </a:rPr>
              <a:t> 시작 지점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7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컴파일 된 패턴을 이용한 </a:t>
            </a:r>
            <a:r>
              <a:rPr lang="ko-KR" altLang="en-US" sz="4000" dirty="0" err="1"/>
              <a:t>매칭</a:t>
            </a:r>
            <a:r>
              <a:rPr lang="ko-KR" altLang="en-US" sz="4000" dirty="0"/>
              <a:t> </a:t>
            </a:r>
            <a:r>
              <a:rPr lang="ko-KR" altLang="en-US" sz="4000" dirty="0" smtClean="0"/>
              <a:t>방법</a:t>
            </a:r>
            <a:r>
              <a:rPr lang="en-US" altLang="ko-KR" sz="4000" dirty="0"/>
              <a:t/>
            </a:r>
            <a:br>
              <a:rPr lang="en-US" altLang="ko-KR" sz="4000" dirty="0"/>
            </a:br>
            <a:r>
              <a:rPr lang="en-US" altLang="ko-KR" sz="2800" dirty="0"/>
              <a:t>– (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/ 2 )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라인</a:t>
            </a:r>
            <a:r>
              <a:rPr lang="en-US" altLang="ko-KR" dirty="0" smtClean="0"/>
              <a:t> </a:t>
            </a:r>
            <a:r>
              <a:rPr lang="ko-KR" altLang="en-US" dirty="0"/>
              <a:t>단위로 </a:t>
            </a:r>
            <a:r>
              <a:rPr lang="ko-KR" altLang="en-US" dirty="0" err="1"/>
              <a:t>매칭을</a:t>
            </a:r>
            <a:r>
              <a:rPr lang="ko-KR" altLang="en-US" dirty="0"/>
              <a:t> 수행한다</a:t>
            </a:r>
            <a:endParaRPr lang="en-US" altLang="ko-KR" dirty="0"/>
          </a:p>
          <a:p>
            <a:pPr lvl="1"/>
            <a:r>
              <a:rPr lang="ko-KR" altLang="en-US" dirty="0" smtClean="0"/>
              <a:t>라인의 </a:t>
            </a:r>
            <a:r>
              <a:rPr lang="ko-KR" altLang="en-US" dirty="0"/>
              <a:t>앞 부분부터 </a:t>
            </a:r>
            <a:r>
              <a:rPr lang="en-US" altLang="ko-KR" dirty="0"/>
              <a:t>op</a:t>
            </a:r>
            <a:r>
              <a:rPr lang="ko-KR" altLang="en-US" dirty="0"/>
              <a:t>를 순서대로 수행하여</a:t>
            </a:r>
            <a:r>
              <a:rPr lang="en-US" altLang="ko-KR" dirty="0"/>
              <a:t>, </a:t>
            </a:r>
            <a:r>
              <a:rPr lang="ko-KR" altLang="en-US" dirty="0"/>
              <a:t>모두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수행에 성공하면 매치된 것으로 간주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Op </a:t>
            </a:r>
            <a:r>
              <a:rPr lang="ko-KR" altLang="en-US" dirty="0"/>
              <a:t>수행에 실패하면 다음 </a:t>
            </a:r>
            <a:r>
              <a:rPr lang="en-US" altLang="ko-KR" dirty="0"/>
              <a:t>location</a:t>
            </a:r>
            <a:r>
              <a:rPr lang="ko-KR" altLang="en-US" dirty="0"/>
              <a:t>으로 이동한 뒤</a:t>
            </a:r>
            <a:r>
              <a:rPr lang="en-US" altLang="ko-KR" dirty="0"/>
              <a:t>, op</a:t>
            </a:r>
            <a:r>
              <a:rPr lang="ko-KR" altLang="en-US" dirty="0"/>
              <a:t>를 처음부터 다시 순서대로 수행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0119-C888-475D-8BF6-0D2ABA229A9F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978430" y="5544153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05048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31666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58284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84902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035" y="5501308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1270" y="6262286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0380" y="6270634"/>
            <a:ext cx="241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arguments</a:t>
            </a:r>
            <a:endParaRPr lang="ko-KR" altLang="en-US" dirty="0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3295307" y="5697235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중괄호 16"/>
          <p:cNvSpPr/>
          <p:nvPr/>
        </p:nvSpPr>
        <p:spPr>
          <a:xfrm rot="5400000">
            <a:off x="5367050" y="4460904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27957" y="4038283"/>
            <a:ext cx="22668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smtClean="0"/>
              <a:t>파일 내 문자열</a:t>
            </a:r>
            <a:endParaRPr lang="ko-KR" altLang="en-US" sz="2500" dirty="0"/>
          </a:p>
        </p:txBody>
      </p:sp>
      <p:sp>
        <p:nvSpPr>
          <p:cNvPr id="24" name="직사각형 23"/>
          <p:cNvSpPr/>
          <p:nvPr/>
        </p:nvSpPr>
        <p:spPr>
          <a:xfrm>
            <a:off x="2961971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788589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615207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441825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4211907" y="4545492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38159" y="4154128"/>
            <a:ext cx="308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문자열과 </a:t>
            </a:r>
            <a:r>
              <a:rPr lang="en-US" altLang="ko-KR" dirty="0" smtClean="0"/>
              <a:t>pattern</a:t>
            </a:r>
            <a:r>
              <a:rPr lang="ko-KR" altLang="en-US" dirty="0" smtClean="0"/>
              <a:t>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문자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개가 순서대로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매칭되므로 </a:t>
            </a:r>
            <a:r>
              <a:rPr lang="en-US" altLang="ko-KR" dirty="0" smtClean="0"/>
              <a:t>Op </a:t>
            </a:r>
            <a:r>
              <a:rPr lang="en-US" altLang="ko-KR" dirty="0" err="1" smtClean="0"/>
              <a:t>exactn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수행에 성공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98512" y="4540312"/>
            <a:ext cx="1343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accent1"/>
                </a:solidFill>
              </a:rPr>
              <a:t>매칭</a:t>
            </a:r>
            <a:r>
              <a:rPr lang="ko-KR" altLang="en-US" sz="1400" dirty="0" smtClean="0">
                <a:solidFill>
                  <a:schemeClr val="accent1"/>
                </a:solidFill>
              </a:rPr>
              <a:t> 시작 지점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1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2470" cy="132556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컴파일 된 패턴을 만드는 예제</a:t>
            </a:r>
            <a:r>
              <a:rPr lang="en-US" altLang="ko-KR" dirty="0" smtClean="0"/>
              <a:t>1</a:t>
            </a:r>
            <a:br>
              <a:rPr lang="en-US" altLang="ko-KR" dirty="0" smtClean="0"/>
            </a:br>
            <a:r>
              <a:rPr lang="en-US" altLang="ko-KR" sz="2800" dirty="0" smtClean="0"/>
              <a:t>- for pattern “^[</a:t>
            </a:r>
            <a:r>
              <a:rPr lang="en-US" altLang="ko-KR" sz="2800" dirty="0" err="1" smtClean="0"/>
              <a:t>abc</a:t>
            </a:r>
            <a:r>
              <a:rPr lang="en-US" altLang="ko-KR" sz="2800" dirty="0" smtClean="0"/>
              <a:t>]” ( 1 / 6 )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라인의 시작 부분이 </a:t>
            </a:r>
            <a:r>
              <a:rPr lang="en-US" altLang="ko-KR" dirty="0" smtClean="0"/>
              <a:t>a, b, c </a:t>
            </a:r>
            <a:r>
              <a:rPr lang="ko-KR" altLang="en-US" dirty="0" smtClean="0"/>
              <a:t>중 하나임을 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3800078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71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sz="2800" dirty="0"/>
              <a:t>- 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/>
              <a:t>라인의 시작 부분이 </a:t>
            </a:r>
            <a:r>
              <a:rPr lang="en-US" altLang="ko-KR" dirty="0"/>
              <a:t>a, b, c </a:t>
            </a:r>
            <a:r>
              <a:rPr lang="ko-KR" altLang="en-US" dirty="0"/>
              <a:t>중 하나임을 확인</a:t>
            </a:r>
          </a:p>
          <a:p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46272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746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sz="2800" dirty="0"/>
              <a:t>- 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3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/>
              <a:t>라인의 시작 부분이 </a:t>
            </a:r>
            <a:r>
              <a:rPr lang="en-US" altLang="ko-KR" dirty="0"/>
              <a:t>a, b, c </a:t>
            </a:r>
            <a:r>
              <a:rPr lang="ko-KR" altLang="en-US" dirty="0"/>
              <a:t>중 하나임을 확인</a:t>
            </a: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547880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a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1974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컴파일 된 패턴을 만드는 예제</a:t>
            </a:r>
            <a:r>
              <a:rPr lang="en-US" altLang="ko-KR" dirty="0"/>
              <a:t>1</a:t>
            </a:r>
            <a:br>
              <a:rPr lang="en-US" altLang="ko-KR" dirty="0"/>
            </a:br>
            <a:r>
              <a:rPr lang="en-US" altLang="ko-KR" sz="2800" dirty="0"/>
              <a:t>- 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4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</a:t>
            </a:r>
            <a:r>
              <a:rPr lang="ko-KR" altLang="en-US" dirty="0" smtClean="0"/>
              <a:t>를 컴파일 하는 예제</a:t>
            </a:r>
            <a:endParaRPr lang="en-US" altLang="ko-KR" dirty="0" smtClean="0"/>
          </a:p>
          <a:p>
            <a:pPr lvl="1"/>
            <a:r>
              <a:rPr lang="ko-KR" altLang="en-US" dirty="0"/>
              <a:t>라인의 시작 부분이 </a:t>
            </a:r>
            <a:r>
              <a:rPr lang="en-US" altLang="ko-KR" dirty="0"/>
              <a:t>a, b, c </a:t>
            </a:r>
            <a:r>
              <a:rPr lang="ko-KR" altLang="en-US" dirty="0"/>
              <a:t>중 하나임을 확인</a:t>
            </a:r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2016-11-24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628501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a,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ko-KR" altLang="en-US" sz="2000" dirty="0" err="1" smtClean="0"/>
              <a:t>매칭을</a:t>
            </a:r>
            <a:r>
              <a:rPr lang="ko-KR" altLang="en-US" sz="2000" dirty="0" smtClean="0"/>
              <a:t> 시작한 </a:t>
            </a:r>
            <a:r>
              <a:rPr lang="en-US" altLang="ko-KR" sz="2000" dirty="0" smtClean="0"/>
              <a:t>location</a:t>
            </a:r>
            <a:r>
              <a:rPr lang="ko-KR" altLang="en-US" sz="2000" dirty="0" smtClean="0"/>
              <a:t>이 라인의 가장 앞부분인지 확인</a:t>
            </a:r>
            <a:endParaRPr lang="en-US" altLang="ko-KR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문자열의 문자가 </a:t>
            </a:r>
            <a:r>
              <a:rPr lang="en-US" altLang="ko-KR" sz="2000" dirty="0" smtClean="0"/>
              <a:t>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중 하나와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			</a:t>
            </a:r>
            <a:r>
              <a:rPr lang="ko-KR" altLang="en-US" sz="2000" dirty="0" smtClean="0"/>
              <a:t>매칭되는지 확인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9042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1571</Words>
  <Application>Microsoft Office PowerPoint</Application>
  <PresentationFormat>화면 슬라이드 쇼(4:3)</PresentationFormat>
  <Paragraphs>479</Paragraphs>
  <Slides>23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Calibri Light</vt:lpstr>
      <vt:lpstr>Courier New</vt:lpstr>
      <vt:lpstr>Wingdings</vt:lpstr>
      <vt:lpstr>Office 테마</vt:lpstr>
      <vt:lpstr>Code Review</vt:lpstr>
      <vt:lpstr>regex_compile()</vt:lpstr>
      <vt:lpstr>컴파일 된 패턴의 구성</vt:lpstr>
      <vt:lpstr>컴파일 된 패턴을 이용한 매칭 방법 – ( 1 / 2 )</vt:lpstr>
      <vt:lpstr>컴파일 된 패턴을 이용한 매칭 방법 – ( 2 / 2 )</vt:lpstr>
      <vt:lpstr>컴파일 된 패턴을 만드는 예제1 - for pattern “^[abc]” ( 1 / 6 )</vt:lpstr>
      <vt:lpstr>컴파일 된 패턴을 만드는 예제1 - for pattern “^[abc]” ( 2 / 6 )</vt:lpstr>
      <vt:lpstr>컴파일 된 패턴을 만드는 예제1 - for pattern “^[abc]” ( 3 / 6 )</vt:lpstr>
      <vt:lpstr>컴파일 된 패턴을 만드는 예제1 - for pattern “^[abc]” ( 4 / 6 )</vt:lpstr>
      <vt:lpstr>컴파일 된 패턴을 만드는 예제1 - for pattern “^[abc]” ( 5 / 6 )</vt:lpstr>
      <vt:lpstr>컴파일 된 패턴을 만드는 예제1 - for pattern “^[abc]” ( 6 / 6 )</vt:lpstr>
      <vt:lpstr>컴파일 된 패턴을 만드는 예제2 - for pattern “(ab)(c)\1” ( 1 / 9 )</vt:lpstr>
      <vt:lpstr>컴파일 된 패턴을 만드는 예제2 - for pattern “(ab)(c)\1” ( 2 / 9 )</vt:lpstr>
      <vt:lpstr>컴파일 된 패턴을 만드는 예제2 - for pattern “(ab)(c)\1” ( 3 / 9 )</vt:lpstr>
      <vt:lpstr>컴파일 된 패턴을 만드는 예제2 - for pattern “(ab)(c)\1” ( 4 / 9 )</vt:lpstr>
      <vt:lpstr>컴파일 된 패턴을 만드는 예제2 - for pattern “(ab)(c)\1” ( 5 / 9 )</vt:lpstr>
      <vt:lpstr>컴파일 된 패턴을 만드는 예제2 - for pattern “(ab)(c)\1” ( 6 / 9 )</vt:lpstr>
      <vt:lpstr>컴파일 된 패턴을 만드는 예제2 - for pattern “(ab)(c)\1” ( 7 / 9 )</vt:lpstr>
      <vt:lpstr>컴파일 된 패턴을 만드는 예제2 - for pattern “(ab)(c)\1” ( 8 / 9 )</vt:lpstr>
      <vt:lpstr>컴파일 된 패턴을 만드는 예제2 - for pattern “(ab)(c)\1” ( 9 / 9 )</vt:lpstr>
      <vt:lpstr>패턴의 컴파일에 실패하는 예제 - for pattern “(ab” (1 / 3)</vt:lpstr>
      <vt:lpstr>패턴의 컴파일에 실패하는 예제 - for pattern “(ab” (2 / 3)</vt:lpstr>
      <vt:lpstr>패턴의 컴파일에 실패하는 예제 - for pattern “(ab” (3 / 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Hyunoo</dc:creator>
  <cp:lastModifiedBy>Hyunoo</cp:lastModifiedBy>
  <cp:revision>56</cp:revision>
  <cp:lastPrinted>2016-11-23T11:21:12Z</cp:lastPrinted>
  <dcterms:created xsi:type="dcterms:W3CDTF">2016-11-23T02:20:00Z</dcterms:created>
  <dcterms:modified xsi:type="dcterms:W3CDTF">2016-11-23T15:17:13Z</dcterms:modified>
</cp:coreProperties>
</file>