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1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2016-11-26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36104"/>
            <a:ext cx="4104456" cy="5213176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You should read </a:t>
            </a:r>
            <a:r>
              <a:rPr lang="en-US" altLang="ko-KR" sz="1800" b="1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 source code carefully to perform unit testing  </a:t>
            </a: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(Assertion)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1. Describe and explain test oracles you decide to use  </a:t>
            </a: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(Unit test environment)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2. Describe all possible inputs including parameters and global data structures which the function access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3. Describe which inputs are declared symbolically and constraints on symbolic inputs and why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4. Describe a unit test driver and unit test stubs/mocks</a:t>
            </a: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</a:t>
            </a:r>
            <a:r>
              <a:rPr lang="en-US" altLang="ko-KR" sz="1800" b="1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 testing)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5. Describe how you modified the target code to improve branch coverage if any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6. Create </a:t>
            </a:r>
            <a:r>
              <a:rPr lang="en-US" altLang="ko-KR" sz="1800" smtClean="0">
                <a:latin typeface="Calibri" panose="020F0502020204030204" pitchFamily="34" charset="0"/>
              </a:rPr>
              <a:t>at least </a:t>
            </a:r>
            <a:r>
              <a:rPr lang="en-US" altLang="ko-KR" sz="1800" smtClean="0">
                <a:latin typeface="Calibri" panose="020F0502020204030204" pitchFamily="34" charset="0"/>
              </a:rPr>
              <a:t>1,000 </a:t>
            </a:r>
            <a:r>
              <a:rPr lang="en-US" altLang="ko-KR" sz="1800" dirty="0">
                <a:latin typeface="Calibri" panose="020F0502020204030204" pitchFamily="34" charset="0"/>
              </a:rPr>
              <a:t>test </a:t>
            </a:r>
            <a:r>
              <a:rPr lang="en-US" altLang="ko-KR" sz="1800" dirty="0" smtClean="0">
                <a:latin typeface="Calibri" panose="020F0502020204030204" pitchFamily="34" charset="0"/>
              </a:rPr>
              <a:t>cases per each of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dfs</a:t>
            </a:r>
            <a:r>
              <a:rPr lang="en-US" altLang="ko-KR" sz="1800" dirty="0" smtClean="0">
                <a:latin typeface="Calibri" panose="020F0502020204030204" pitchFamily="34" charset="0"/>
              </a:rPr>
              <a:t>,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cfg</a:t>
            </a:r>
            <a:r>
              <a:rPr lang="en-US" altLang="ko-KR" sz="1800" dirty="0" smtClean="0">
                <a:latin typeface="Calibri" panose="020F0502020204030204" pitchFamily="34" charset="0"/>
              </a:rPr>
              <a:t>, random,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random_input</a:t>
            </a:r>
            <a:r>
              <a:rPr lang="en-US" altLang="ko-KR" sz="1800" dirty="0" smtClean="0">
                <a:latin typeface="Calibri" panose="020F0502020204030204" pitchFamily="34" charset="0"/>
              </a:rPr>
              <a:t>, and hybrid</a:t>
            </a:r>
            <a:endParaRPr lang="en-US" altLang="ko-KR" sz="1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5460"/>
            <a:ext cx="814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Unit</a:t>
            </a:r>
            <a:r>
              <a:rPr lang="ko-KR" altLang="en-US" sz="280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regex_compile</a:t>
            </a:r>
            <a:r>
              <a:rPr lang="en-US" altLang="ko-KR" sz="2800" dirty="0" smtClean="0">
                <a:latin typeface="Calibri" panose="020F0502020204030204" pitchFamily="34" charset="0"/>
              </a:rPr>
              <a:t>() of </a:t>
            </a:r>
            <a:r>
              <a:rPr lang="en-US" altLang="ko-KR" sz="2800" smtClean="0">
                <a:latin typeface="Calibri" panose="020F0502020204030204" pitchFamily="34" charset="0"/>
              </a:rPr>
              <a:t>grep.c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211960" y="736104"/>
            <a:ext cx="4752528" cy="52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7. Measure the branch coverage </a:t>
            </a:r>
            <a:br>
              <a:rPr lang="en-US" altLang="ko-KR" sz="1800" dirty="0" smtClean="0">
                <a:latin typeface="Calibri" panose="020F0502020204030204" pitchFamily="34" charset="0"/>
              </a:rPr>
            </a:br>
            <a:r>
              <a:rPr lang="en-US" altLang="ko-KR" sz="1800" dirty="0" smtClean="0">
                <a:latin typeface="Calibri" panose="020F0502020204030204" pitchFamily="34" charset="0"/>
              </a:rPr>
              <a:t>reported by CREST per search strategy and the final branch coverage using the all  search strategies together.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8. Draw the coverage graph per search strategy as shown in the lecture slides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9. Compare the branch coverage achieved for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regex_compile</a:t>
            </a:r>
            <a:r>
              <a:rPr lang="en-US" altLang="ko-KR" sz="1800" dirty="0" smtClean="0">
                <a:latin typeface="Calibri" panose="020F0502020204030204" pitchFamily="34" charset="0"/>
              </a:rPr>
              <a:t>() by system-level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 and unit-level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testing.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10. Describe why system-level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 cannot cover the branches the unit testing covers in detail</a:t>
            </a:r>
          </a:p>
          <a:p>
            <a:pPr marL="457200" lvl="1" indent="0">
              <a:buNone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 1) If you are the first one to find a new bug, you will get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extra 150 points  </a:t>
            </a:r>
            <a:r>
              <a:rPr lang="en-US" altLang="ko-KR" sz="1800" dirty="0" smtClean="0">
                <a:latin typeface="Calibri" panose="020F0502020204030204" pitchFamily="34" charset="0"/>
              </a:rPr>
              <a:t>(report a bug on KLMS asap </a:t>
            </a:r>
            <a:r>
              <a:rPr lang="en-US" altLang="ko-KR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r>
              <a:rPr lang="en-US" altLang="ko-KR" sz="1800" dirty="0" smtClean="0">
                <a:latin typeface="Calibri" panose="020F0502020204030204" pitchFamily="34" charset="0"/>
              </a:rPr>
              <a:t>)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 2) The persons who achieve the best, 2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best, and the 3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 coverage among the classmates will get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extra 100 points</a:t>
            </a:r>
            <a:r>
              <a:rPr lang="en-US" altLang="ko-KR" sz="1800" dirty="0" smtClean="0">
                <a:latin typeface="Calibri" panose="020F0502020204030204" pitchFamily="34" charset="0"/>
              </a:rPr>
              <a:t>.  </a:t>
            </a:r>
          </a:p>
          <a:p>
            <a:pPr marL="457200" lvl="1" indent="0">
              <a:buFont typeface="Arial" pitchFamily="34" charset="0"/>
              <a:buNone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 lvl="1"/>
            <a:endParaRPr lang="ko-KR" alt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8558</TotalTime>
  <Words>125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Wingdings</vt:lpstr>
      <vt:lpstr>Office 테마</vt:lpstr>
      <vt:lpstr> </vt:lpstr>
    </vt:vector>
  </TitlesOfParts>
  <Company>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Windows User</cp:lastModifiedBy>
  <cp:revision>139</cp:revision>
  <cp:lastPrinted>2014-12-08T13:34:30Z</cp:lastPrinted>
  <dcterms:created xsi:type="dcterms:W3CDTF">2010-10-07T03:26:29Z</dcterms:created>
  <dcterms:modified xsi:type="dcterms:W3CDTF">2016-11-26T06:25:43Z</dcterms:modified>
</cp:coreProperties>
</file>