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12" r:id="rId1"/>
  </p:sldMasterIdLst>
  <p:notesMasterIdLst>
    <p:notesMasterId r:id="rId22"/>
  </p:notesMasterIdLst>
  <p:sldIdLst>
    <p:sldId id="501" r:id="rId2"/>
    <p:sldId id="366" r:id="rId3"/>
    <p:sldId id="370" r:id="rId4"/>
    <p:sldId id="373" r:id="rId5"/>
    <p:sldId id="374" r:id="rId6"/>
    <p:sldId id="375" r:id="rId7"/>
    <p:sldId id="381" r:id="rId8"/>
    <p:sldId id="382" r:id="rId9"/>
    <p:sldId id="376" r:id="rId10"/>
    <p:sldId id="377" r:id="rId11"/>
    <p:sldId id="443" r:id="rId12"/>
    <p:sldId id="530" r:id="rId13"/>
    <p:sldId id="529" r:id="rId14"/>
    <p:sldId id="398" r:id="rId15"/>
    <p:sldId id="441" r:id="rId16"/>
    <p:sldId id="442" r:id="rId17"/>
    <p:sldId id="321" r:id="rId18"/>
    <p:sldId id="774" r:id="rId19"/>
    <p:sldId id="792" r:id="rId20"/>
    <p:sldId id="257" r:id="rId21"/>
  </p:sldIdLst>
  <p:sldSz cx="12192000" cy="6858000"/>
  <p:notesSz cx="6807200" cy="9939338"/>
  <p:embeddedFontLst>
    <p:embeddedFont>
      <p:font typeface="Arial Unicode MS" panose="020B0600000101010101" charset="-127"/>
      <p:regular r:id="rId23"/>
    </p:embeddedFont>
    <p:embeddedFont>
      <p:font typeface="AU Passata" panose="020B0600000101010101" charset="-127"/>
      <p:regular r:id="rId24"/>
      <p:bold r:id="rId25"/>
    </p:embeddedFont>
    <p:embeddedFont>
      <p:font typeface="Calibri" panose="020F0502020204030204" pitchFamily="34" charset="0"/>
      <p:regular r:id="rId26"/>
      <p:bold r:id="rId27"/>
      <p:italic r:id="rId28"/>
      <p:boldItalic r:id="rId29"/>
    </p:embeddedFont>
    <p:embeddedFont>
      <p:font typeface="HY헤드라인M" panose="02030600000101010101" pitchFamily="18" charset="-127"/>
      <p:regular r:id="rId30"/>
    </p:embeddedFont>
    <p:embeddedFont>
      <p:font typeface="나눔스퀘어" panose="020B0600000101010101" pitchFamily="50" charset="-127"/>
      <p:regular r:id="rId31"/>
    </p:embeddedFont>
    <p:embeddedFont>
      <p:font typeface="나눔스퀘어 Bold" panose="020B0600000101010101" pitchFamily="50" charset="-127"/>
      <p:bold r:id="rId32"/>
    </p:embeddedFont>
    <p:embeddedFont>
      <p:font typeface="맑은 고딕" panose="020B0503020000020004" pitchFamily="50" charset="-127"/>
      <p:regular r:id="rId33"/>
      <p:bold r:id="rId34"/>
    </p:embeddedFont>
    <p:embeddedFont>
      <p:font typeface="휴먼모음T" panose="02030504000101010101" pitchFamily="18" charset="-127"/>
      <p:regular r:id="rId35"/>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A3A"/>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44309" autoAdjust="0"/>
    <p:restoredTop sz="70258" autoAdjust="0"/>
  </p:normalViewPr>
  <p:slideViewPr>
    <p:cSldViewPr snapToGrid="0">
      <p:cViewPr varScale="1">
        <p:scale>
          <a:sx n="66" d="100"/>
          <a:sy n="66" d="100"/>
        </p:scale>
        <p:origin x="96" y="235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2" y="0"/>
            <a:ext cx="2949786" cy="498693"/>
          </a:xfrm>
          <a:prstGeom prst="rect">
            <a:avLst/>
          </a:prstGeom>
        </p:spPr>
        <p:txBody>
          <a:bodyPr vert="horz" lIns="91431" tIns="45715" rIns="91431" bIns="45715" rtlCol="0"/>
          <a:lstStyle>
            <a:lvl1pPr algn="l">
              <a:defRPr sz="1200"/>
            </a:lvl1pPr>
          </a:lstStyle>
          <a:p>
            <a:endParaRPr lang="ko-KR" altLang="en-US"/>
          </a:p>
        </p:txBody>
      </p:sp>
      <p:sp>
        <p:nvSpPr>
          <p:cNvPr id="3" name="날짜 개체 틀 2"/>
          <p:cNvSpPr>
            <a:spLocks noGrp="1"/>
          </p:cNvSpPr>
          <p:nvPr>
            <p:ph type="dt" idx="1"/>
          </p:nvPr>
        </p:nvSpPr>
        <p:spPr>
          <a:xfrm>
            <a:off x="3855839" y="0"/>
            <a:ext cx="2949786" cy="498693"/>
          </a:xfrm>
          <a:prstGeom prst="rect">
            <a:avLst/>
          </a:prstGeom>
        </p:spPr>
        <p:txBody>
          <a:bodyPr vert="horz" lIns="91431" tIns="45715" rIns="91431" bIns="45715" rtlCol="0"/>
          <a:lstStyle>
            <a:lvl1pPr algn="r">
              <a:defRPr sz="1200"/>
            </a:lvl1pPr>
          </a:lstStyle>
          <a:p>
            <a:fld id="{12BCF021-6B93-45F0-A802-8AF435FD26C6}" type="datetimeFigureOut">
              <a:rPr lang="ko-KR" altLang="en-US" smtClean="0"/>
              <a:t>2022-12-01</a:t>
            </a:fld>
            <a:endParaRPr lang="ko-KR" altLang="en-US"/>
          </a:p>
        </p:txBody>
      </p:sp>
      <p:sp>
        <p:nvSpPr>
          <p:cNvPr id="4" name="슬라이드 이미지 개체 틀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31" tIns="45715" rIns="91431" bIns="45715" rtlCol="0" anchor="ctr"/>
          <a:lstStyle/>
          <a:p>
            <a:endParaRPr lang="ko-KR" altLang="en-US"/>
          </a:p>
        </p:txBody>
      </p:sp>
      <p:sp>
        <p:nvSpPr>
          <p:cNvPr id="5" name="슬라이드 노트 개체 틀 4"/>
          <p:cNvSpPr>
            <a:spLocks noGrp="1"/>
          </p:cNvSpPr>
          <p:nvPr>
            <p:ph type="body" sz="quarter" idx="3"/>
          </p:nvPr>
        </p:nvSpPr>
        <p:spPr>
          <a:xfrm>
            <a:off x="680721" y="4783307"/>
            <a:ext cx="5445760" cy="3913614"/>
          </a:xfrm>
          <a:prstGeom prst="rect">
            <a:avLst/>
          </a:prstGeom>
        </p:spPr>
        <p:txBody>
          <a:bodyPr vert="horz" lIns="91431" tIns="45715" rIns="91431" bIns="45715"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2" y="9440647"/>
            <a:ext cx="2949786" cy="498692"/>
          </a:xfrm>
          <a:prstGeom prst="rect">
            <a:avLst/>
          </a:prstGeom>
        </p:spPr>
        <p:txBody>
          <a:bodyPr vert="horz" lIns="91431" tIns="45715" rIns="91431" bIns="45715"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55839" y="9440647"/>
            <a:ext cx="2949786" cy="498692"/>
          </a:xfrm>
          <a:prstGeom prst="rect">
            <a:avLst/>
          </a:prstGeom>
        </p:spPr>
        <p:txBody>
          <a:bodyPr vert="horz" lIns="91431" tIns="45715" rIns="91431" bIns="45715" rtlCol="0" anchor="b"/>
          <a:lstStyle>
            <a:lvl1pPr algn="r">
              <a:defRPr sz="1200"/>
            </a:lvl1pPr>
          </a:lstStyle>
          <a:p>
            <a:fld id="{5AFC8E97-7F41-4A11-BD62-AE4849AC0FA8}" type="slidenum">
              <a:rPr lang="ko-KR" altLang="en-US" smtClean="0"/>
              <a:t>‹#›</a:t>
            </a:fld>
            <a:endParaRPr lang="ko-KR" altLang="en-US"/>
          </a:p>
        </p:txBody>
      </p:sp>
    </p:spTree>
    <p:extLst>
      <p:ext uri="{BB962C8B-B14F-4D97-AF65-F5344CB8AC3E}">
        <p14:creationId xmlns:p14="http://schemas.microsoft.com/office/powerpoint/2010/main" val="1628139847"/>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All of us</a:t>
            </a:r>
            <a:r>
              <a:rPr lang="en-US" altLang="ko-KR" baseline="0" dirty="0"/>
              <a:t> know that unit testing has benefits over system testing. Unit testing is 7 times cheaper than system testing to detect and fix a bug as well as unit testing is 3 times faster than system testing to run and detect a bug. Unfortunately, such benefits of unit testing is not much enjoyed in real-world because of false alarm problems. To run a target unit in an isolated environment for unit testing, we have to write down stub and mock functions to provide contexts to the unit. If such stub and mock functions provide inaccurate context, unit testing raises a false alarm, which is feasible in unit execution, but infeasible in system execution. Such false alarm problem is severe in automated unit test generation techniques because such techniques do not know the appropriate context of the target unit. To address such false alarm problems in automated unit test generation techniques, we propose two ideas</a:t>
            </a:r>
            <a:endParaRPr lang="ko-KR" altLang="en-US" dirty="0"/>
          </a:p>
        </p:txBody>
      </p:sp>
      <p:sp>
        <p:nvSpPr>
          <p:cNvPr id="4" name="슬라이드 번호 개체 틀 3"/>
          <p:cNvSpPr>
            <a:spLocks noGrp="1"/>
          </p:cNvSpPr>
          <p:nvPr>
            <p:ph type="sldNum" sz="quarter" idx="10"/>
          </p:nvPr>
        </p:nvSpPr>
        <p:spPr/>
        <p:txBody>
          <a:bodyPr/>
          <a:lstStyle/>
          <a:p>
            <a:pPr defTabSz="914307">
              <a:defRPr/>
            </a:pPr>
            <a:fld id="{7B1DFC34-F91A-43F4-A782-E70AF6198268}" type="slidenum">
              <a:rPr lang="ko-KR" altLang="en-US">
                <a:solidFill>
                  <a:prstClr val="black"/>
                </a:solidFill>
                <a:latin typeface="맑은 고딕" panose="020F0502020204030204"/>
                <a:ea typeface="맑은 고딕" panose="020B0503020000020004" pitchFamily="50" charset="-127"/>
              </a:rPr>
              <a:pPr defTabSz="914307">
                <a:defRPr/>
              </a:pPr>
              <a:t>3</a:t>
            </a:fld>
            <a:endParaRPr lang="ko-KR" altLang="en-US">
              <a:solidFill>
                <a:prstClr val="black"/>
              </a:solidFill>
              <a:latin typeface="맑은 고딕" panose="020F0502020204030204"/>
              <a:ea typeface="맑은 고딕" panose="020B0503020000020004" pitchFamily="50" charset="-127"/>
            </a:endParaRPr>
          </a:p>
        </p:txBody>
      </p:sp>
    </p:spTree>
    <p:extLst>
      <p:ext uri="{BB962C8B-B14F-4D97-AF65-F5344CB8AC3E}">
        <p14:creationId xmlns:p14="http://schemas.microsoft.com/office/powerpoint/2010/main" val="3532637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Unit</a:t>
            </a:r>
            <a:r>
              <a:rPr lang="ko-KR" altLang="en-US" dirty="0"/>
              <a:t> </a:t>
            </a:r>
            <a:r>
              <a:rPr lang="en-US" altLang="ko-KR" dirty="0"/>
              <a:t>testing </a:t>
            </a:r>
            <a:r>
              <a:rPr lang="ko-KR" altLang="en-US" dirty="0"/>
              <a:t>서서히 나타나는 애니메이션으로 </a:t>
            </a:r>
            <a:endParaRPr lang="en-US" altLang="ko-KR" dirty="0"/>
          </a:p>
          <a:p>
            <a:r>
              <a:rPr lang="en-US" altLang="ko-KR" dirty="0"/>
              <a:t>Compared to system testing requires lots</a:t>
            </a:r>
            <a:r>
              <a:rPr lang="en-US" altLang="ko-KR" baseline="0" dirty="0"/>
              <a:t> of resources, </a:t>
            </a:r>
            <a:endParaRPr lang="en-US" altLang="ko-KR" dirty="0"/>
          </a:p>
          <a:p>
            <a:endParaRPr lang="en-US" altLang="ko-KR" dirty="0"/>
          </a:p>
          <a:p>
            <a:r>
              <a:rPr lang="en-US" altLang="ko-KR" dirty="0"/>
              <a:t>Unit testing </a:t>
            </a:r>
            <a:r>
              <a:rPr lang="en-US" altLang="ko-KR" dirty="0" err="1"/>
              <a:t>rmfla</a:t>
            </a:r>
            <a:r>
              <a:rPr lang="en-US" altLang="ko-KR" dirty="0"/>
              <a:t>\</a:t>
            </a:r>
          </a:p>
          <a:p>
            <a:r>
              <a:rPr lang="ko-KR" altLang="en-US" dirty="0" err="1"/>
              <a:t>비주얼</a:t>
            </a:r>
            <a:endParaRPr lang="en-US" altLang="ko-KR" dirty="0"/>
          </a:p>
          <a:p>
            <a:r>
              <a:rPr lang="ko-KR" altLang="en-US" dirty="0"/>
              <a:t>자동차 테스트 장비 등</a:t>
            </a:r>
            <a:endParaRPr lang="en-US" altLang="ko-KR" dirty="0"/>
          </a:p>
          <a:p>
            <a:endParaRPr lang="ko-KR" altLang="en-US" dirty="0"/>
          </a:p>
        </p:txBody>
      </p:sp>
      <p:sp>
        <p:nvSpPr>
          <p:cNvPr id="4" name="슬라이드 번호 개체 틀 3"/>
          <p:cNvSpPr>
            <a:spLocks noGrp="1"/>
          </p:cNvSpPr>
          <p:nvPr>
            <p:ph type="sldNum" sz="quarter" idx="10"/>
          </p:nvPr>
        </p:nvSpPr>
        <p:spPr/>
        <p:txBody>
          <a:bodyPr/>
          <a:lstStyle/>
          <a:p>
            <a:fld id="{7B1DFC34-F91A-43F4-A782-E70AF6198268}" type="slidenum">
              <a:rPr lang="ko-KR" altLang="en-US" smtClean="0"/>
              <a:t>19</a:t>
            </a:fld>
            <a:endParaRPr lang="ko-KR" altLang="en-US"/>
          </a:p>
        </p:txBody>
      </p:sp>
    </p:spTree>
    <p:extLst>
      <p:ext uri="{BB962C8B-B14F-4D97-AF65-F5344CB8AC3E}">
        <p14:creationId xmlns:p14="http://schemas.microsoft.com/office/powerpoint/2010/main" val="3835686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dirty="0"/>
              <a:t>Nowadays, automated</a:t>
            </a:r>
            <a:r>
              <a:rPr lang="en-US" baseline="0" dirty="0"/>
              <a:t> test generation techniques are widely used in academia and industry at system-level and unit-level. First, let’s look at the pros and cons of system-level test generation. </a:t>
            </a:r>
          </a:p>
          <a:p>
            <a:r>
              <a:rPr lang="en-US" baseline="0" dirty="0"/>
              <a:t>The pros of system-level test generation is that we do not need to worry about false alarm. We can give any inputs to a target program and the program should handle unexpected inputs. </a:t>
            </a:r>
          </a:p>
          <a:p>
            <a:r>
              <a:rPr lang="en-US" baseline="0" dirty="0"/>
              <a:t>On the other hand, the cons of system-level test generation is low bug detection power due to large search space. Within a given limited time, it can explore only a few part of search space, so it can miss corner case bugs.</a:t>
            </a:r>
            <a:endParaRPr lang="en-US" dirty="0"/>
          </a:p>
        </p:txBody>
      </p:sp>
      <p:sp>
        <p:nvSpPr>
          <p:cNvPr id="4" name="슬라이드 번호 개체 틀 3"/>
          <p:cNvSpPr>
            <a:spLocks noGrp="1"/>
          </p:cNvSpPr>
          <p:nvPr>
            <p:ph type="sldNum" sz="quarter" idx="10"/>
          </p:nvPr>
        </p:nvSpPr>
        <p:spPr/>
        <p:txBody>
          <a:bodyPr/>
          <a:lstStyle/>
          <a:p>
            <a:pPr defTabSz="914307">
              <a:defRPr/>
            </a:pPr>
            <a:fld id="{7B1DFC34-F91A-43F4-A782-E70AF6198268}" type="slidenum">
              <a:rPr lang="ko-KR" altLang="en-US">
                <a:solidFill>
                  <a:prstClr val="black"/>
                </a:solidFill>
                <a:latin typeface="맑은 고딕" panose="020F0502020204030204"/>
                <a:ea typeface="맑은 고딕" panose="020B0503020000020004" pitchFamily="50" charset="-127"/>
              </a:rPr>
              <a:pPr defTabSz="914307">
                <a:defRPr/>
              </a:pPr>
              <a:t>7</a:t>
            </a:fld>
            <a:endParaRPr lang="ko-KR" altLang="en-US">
              <a:solidFill>
                <a:prstClr val="black"/>
              </a:solidFill>
              <a:latin typeface="맑은 고딕" panose="020F0502020204030204"/>
              <a:ea typeface="맑은 고딕" panose="020B0503020000020004" pitchFamily="50" charset="-127"/>
            </a:endParaRPr>
          </a:p>
        </p:txBody>
      </p:sp>
    </p:spTree>
    <p:extLst>
      <p:ext uri="{BB962C8B-B14F-4D97-AF65-F5344CB8AC3E}">
        <p14:creationId xmlns:p14="http://schemas.microsoft.com/office/powerpoint/2010/main" val="1126391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baseline="0" dirty="0"/>
              <a:t>장점 </a:t>
            </a:r>
            <a:r>
              <a:rPr lang="en-US" altLang="ko-KR" baseline="0" dirty="0"/>
              <a:t>Sys </a:t>
            </a:r>
            <a:r>
              <a:rPr lang="en-US" altLang="ko-KR" baseline="0" dirty="0" err="1"/>
              <a:t>tc</a:t>
            </a:r>
            <a:r>
              <a:rPr lang="en-US" altLang="ko-KR" baseline="0" dirty="0"/>
              <a:t> </a:t>
            </a:r>
            <a:r>
              <a:rPr lang="ko-KR" altLang="en-US" baseline="0" dirty="0"/>
              <a:t>만들기 쉽다</a:t>
            </a:r>
            <a:r>
              <a:rPr lang="en-US" altLang="ko-KR" baseline="0" dirty="0"/>
              <a:t>.</a:t>
            </a:r>
          </a:p>
          <a:p>
            <a:r>
              <a:rPr lang="en-US" altLang="ko-KR" baseline="0" dirty="0"/>
              <a:t>Search space </a:t>
            </a:r>
            <a:r>
              <a:rPr lang="ko-KR" altLang="en-US" baseline="0" dirty="0"/>
              <a:t>가 너무 커서 어려움</a:t>
            </a:r>
            <a:endParaRPr lang="en-US" altLang="ko-KR" baseline="0" dirty="0"/>
          </a:p>
          <a:p>
            <a:r>
              <a:rPr lang="ko-KR" altLang="en-US" baseline="0" dirty="0"/>
              <a:t>시간문제</a:t>
            </a:r>
            <a:endParaRPr lang="en-US" altLang="ko-KR" baseline="0" dirty="0"/>
          </a:p>
          <a:p>
            <a:endParaRPr lang="en-US" altLang="ko-KR" baseline="0" dirty="0"/>
          </a:p>
          <a:p>
            <a:r>
              <a:rPr lang="ko-KR" altLang="en-US" baseline="0" dirty="0"/>
              <a:t>그림 컴포넌트 구분 안감 </a:t>
            </a:r>
            <a:r>
              <a:rPr lang="en-US" altLang="ko-KR" baseline="0" dirty="0"/>
              <a:t>(</a:t>
            </a:r>
            <a:r>
              <a:rPr lang="ko-KR" altLang="en-US" baseline="0" dirty="0"/>
              <a:t>입체감</a:t>
            </a:r>
            <a:r>
              <a:rPr lang="en-US" altLang="ko-KR" baseline="0" dirty="0"/>
              <a:t>)</a:t>
            </a:r>
          </a:p>
          <a:p>
            <a:endParaRPr lang="en-US" altLang="ko-KR" baseline="0" dirty="0"/>
          </a:p>
        </p:txBody>
      </p:sp>
      <p:sp>
        <p:nvSpPr>
          <p:cNvPr id="4" name="슬라이드 번호 개체 틀 3"/>
          <p:cNvSpPr>
            <a:spLocks noGrp="1"/>
          </p:cNvSpPr>
          <p:nvPr>
            <p:ph type="sldNum" sz="quarter" idx="10"/>
          </p:nvPr>
        </p:nvSpPr>
        <p:spPr/>
        <p:txBody>
          <a:bodyPr/>
          <a:lstStyle/>
          <a:p>
            <a:pPr defTabSz="914307">
              <a:defRPr/>
            </a:pPr>
            <a:fld id="{7B1DFC34-F91A-43F4-A782-E70AF6198268}" type="slidenum">
              <a:rPr lang="ko-KR" altLang="en-US" sz="1300">
                <a:solidFill>
                  <a:prstClr val="black"/>
                </a:solidFill>
                <a:latin typeface="맑은 고딕"/>
                <a:ea typeface="맑은 고딕" panose="020B0503020000020004" pitchFamily="50" charset="-127"/>
              </a:rPr>
              <a:pPr defTabSz="914307">
                <a:defRPr/>
              </a:pPr>
              <a:t>8</a:t>
            </a:fld>
            <a:endParaRPr lang="ko-KR" altLang="en-US" sz="1300">
              <a:solidFill>
                <a:prstClr val="black"/>
              </a:solidFill>
              <a:latin typeface="맑은 고딕"/>
              <a:ea typeface="맑은 고딕" panose="020B0503020000020004" pitchFamily="50" charset="-127"/>
            </a:endParaRPr>
          </a:p>
        </p:txBody>
      </p:sp>
    </p:spTree>
    <p:extLst>
      <p:ext uri="{BB962C8B-B14F-4D97-AF65-F5344CB8AC3E}">
        <p14:creationId xmlns:p14="http://schemas.microsoft.com/office/powerpoint/2010/main" val="2063641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Unit-level test generation has entirely</a:t>
            </a:r>
            <a:r>
              <a:rPr lang="en-US" altLang="ko-KR" baseline="0" dirty="0"/>
              <a:t> different </a:t>
            </a:r>
            <a:r>
              <a:rPr lang="en-US" altLang="ko-KR" baseline="0" dirty="0" err="1"/>
              <a:t>charateristics</a:t>
            </a:r>
            <a:r>
              <a:rPr lang="en-US" altLang="ko-KR" baseline="0" dirty="0"/>
              <a:t>. Pros of unit-level test generation is that it has high bug detection power because It can control individual unit functions which has small search space. However, unit-level test generation causes many false alarms because it can give any inputs to a target unit, but the inputs may not be feasible in system-execution. Many papers pointed out such false alarm problem is severe. </a:t>
            </a:r>
            <a:endParaRPr lang="en-US" altLang="ko-KR" dirty="0"/>
          </a:p>
          <a:p>
            <a:endParaRPr lang="en-US" altLang="ko-KR" dirty="0"/>
          </a:p>
          <a:p>
            <a:r>
              <a:rPr lang="en-US" altLang="ko-KR" dirty="0"/>
              <a:t>3~5 slides </a:t>
            </a:r>
            <a:r>
              <a:rPr lang="ko-KR" altLang="en-US" dirty="0"/>
              <a:t>애니메이션으로</a:t>
            </a:r>
            <a:endParaRPr lang="en-US" altLang="ko-KR" dirty="0"/>
          </a:p>
          <a:p>
            <a:endParaRPr lang="en-US" altLang="ko-KR" dirty="0"/>
          </a:p>
          <a:p>
            <a:r>
              <a:rPr lang="ko-KR" altLang="en-US" dirty="0"/>
              <a:t>조금 더 타이트하게</a:t>
            </a:r>
            <a:r>
              <a:rPr lang="en-US" altLang="ko-KR" dirty="0"/>
              <a:t>. </a:t>
            </a:r>
            <a:r>
              <a:rPr lang="ko-KR" altLang="en-US" dirty="0"/>
              <a:t>너무 쳐지지 않게</a:t>
            </a:r>
            <a:r>
              <a:rPr lang="en-US" altLang="ko-KR" dirty="0"/>
              <a:t>. </a:t>
            </a:r>
            <a:endParaRPr lang="ko-KR" altLang="en-US" dirty="0"/>
          </a:p>
        </p:txBody>
      </p:sp>
      <p:sp>
        <p:nvSpPr>
          <p:cNvPr id="4" name="슬라이드 번호 개체 틀 3"/>
          <p:cNvSpPr>
            <a:spLocks noGrp="1"/>
          </p:cNvSpPr>
          <p:nvPr>
            <p:ph type="sldNum" sz="quarter" idx="10"/>
          </p:nvPr>
        </p:nvSpPr>
        <p:spPr/>
        <p:txBody>
          <a:bodyPr/>
          <a:lstStyle/>
          <a:p>
            <a:pPr defTabSz="914307">
              <a:defRPr/>
            </a:pPr>
            <a:fld id="{7B1DFC34-F91A-43F4-A782-E70AF6198268}" type="slidenum">
              <a:rPr lang="ko-KR" altLang="en-US">
                <a:solidFill>
                  <a:prstClr val="black"/>
                </a:solidFill>
                <a:latin typeface="맑은 고딕" panose="020F0502020204030204"/>
                <a:ea typeface="맑은 고딕" panose="020B0503020000020004" pitchFamily="50" charset="-127"/>
              </a:rPr>
              <a:pPr defTabSz="914307">
                <a:defRPr/>
              </a:pPr>
              <a:t>9</a:t>
            </a:fld>
            <a:endParaRPr lang="ko-KR" altLang="en-US">
              <a:solidFill>
                <a:prstClr val="black"/>
              </a:solidFill>
              <a:latin typeface="맑은 고딕" panose="020F0502020204030204"/>
              <a:ea typeface="맑은 고딕" panose="020B0503020000020004" pitchFamily="50" charset="-127"/>
            </a:endParaRPr>
          </a:p>
        </p:txBody>
      </p:sp>
    </p:spTree>
    <p:extLst>
      <p:ext uri="{BB962C8B-B14F-4D97-AF65-F5344CB8AC3E}">
        <p14:creationId xmlns:p14="http://schemas.microsoft.com/office/powerpoint/2010/main" val="3983611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639" indent="-171639">
              <a:buFont typeface="Arial" panose="020B0604020202020204" pitchFamily="34" charset="0"/>
              <a:buChar char="•"/>
            </a:pPr>
            <a:r>
              <a:rPr lang="ko-KR" altLang="en-US" dirty="0"/>
              <a:t>드라이버</a:t>
            </a:r>
            <a:r>
              <a:rPr lang="en-US" altLang="ko-KR" dirty="0"/>
              <a:t>/</a:t>
            </a:r>
            <a:r>
              <a:rPr lang="ko-KR" altLang="en-US" dirty="0" err="1"/>
              <a:t>스텁</a:t>
            </a:r>
            <a:r>
              <a:rPr lang="ko-KR" altLang="en-US" dirty="0"/>
              <a:t> </a:t>
            </a:r>
            <a:endParaRPr lang="en-US" altLang="ko-KR" dirty="0"/>
          </a:p>
          <a:p>
            <a:pPr marL="171639" indent="-171639">
              <a:buFont typeface="Arial" panose="020B0604020202020204" pitchFamily="34" charset="0"/>
              <a:buChar char="•"/>
            </a:pPr>
            <a:r>
              <a:rPr lang="en-US" altLang="ko-KR" dirty="0"/>
              <a:t>Tu2, 3 </a:t>
            </a:r>
            <a:r>
              <a:rPr lang="ko-KR" altLang="en-US" dirty="0"/>
              <a:t>로 가장 표면에서 가는 선 없는 거 보이기</a:t>
            </a:r>
            <a:r>
              <a:rPr lang="en-US" altLang="ko-KR" dirty="0"/>
              <a:t>(visual)</a:t>
            </a:r>
          </a:p>
          <a:p>
            <a:pPr marL="171639" indent="-171639">
              <a:buFont typeface="Arial" panose="020B0604020202020204" pitchFamily="34" charset="0"/>
              <a:buChar char="•"/>
            </a:pPr>
            <a:endParaRPr lang="ko-KR" altLang="en-US" dirty="0"/>
          </a:p>
        </p:txBody>
      </p:sp>
      <p:sp>
        <p:nvSpPr>
          <p:cNvPr id="4" name="슬라이드 번호 개체 틀 3"/>
          <p:cNvSpPr>
            <a:spLocks noGrp="1"/>
          </p:cNvSpPr>
          <p:nvPr>
            <p:ph type="sldNum" sz="quarter" idx="10"/>
          </p:nvPr>
        </p:nvSpPr>
        <p:spPr/>
        <p:txBody>
          <a:bodyPr/>
          <a:lstStyle/>
          <a:p>
            <a:pPr defTabSz="914307">
              <a:defRPr/>
            </a:pPr>
            <a:fld id="{7B1DFC34-F91A-43F4-A782-E70AF6198268}" type="slidenum">
              <a:rPr lang="ko-KR" altLang="en-US" sz="1300">
                <a:solidFill>
                  <a:prstClr val="black"/>
                </a:solidFill>
                <a:latin typeface="맑은 고딕"/>
                <a:ea typeface="맑은 고딕" panose="020B0503020000020004" pitchFamily="50" charset="-127"/>
              </a:rPr>
              <a:pPr defTabSz="914307">
                <a:defRPr/>
              </a:pPr>
              <a:t>10</a:t>
            </a:fld>
            <a:endParaRPr lang="ko-KR" altLang="en-US" sz="1300">
              <a:solidFill>
                <a:prstClr val="black"/>
              </a:solidFill>
              <a:latin typeface="맑은 고딕"/>
              <a:ea typeface="맑은 고딕" panose="020B0503020000020004" pitchFamily="50" charset="-127"/>
            </a:endParaRPr>
          </a:p>
        </p:txBody>
      </p:sp>
    </p:spTree>
    <p:extLst>
      <p:ext uri="{BB962C8B-B14F-4D97-AF65-F5344CB8AC3E}">
        <p14:creationId xmlns:p14="http://schemas.microsoft.com/office/powerpoint/2010/main" val="598724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639" indent="-171639">
              <a:buFont typeface="Arial" panose="020B0604020202020204" pitchFamily="34" charset="0"/>
              <a:buChar char="•"/>
            </a:pPr>
            <a:r>
              <a:rPr lang="ko-KR" altLang="en-US" dirty="0"/>
              <a:t>드라이버</a:t>
            </a:r>
            <a:r>
              <a:rPr lang="en-US" altLang="ko-KR" dirty="0"/>
              <a:t>/</a:t>
            </a:r>
            <a:r>
              <a:rPr lang="ko-KR" altLang="en-US" dirty="0" err="1"/>
              <a:t>스텁</a:t>
            </a:r>
            <a:r>
              <a:rPr lang="ko-KR" altLang="en-US" dirty="0"/>
              <a:t> </a:t>
            </a:r>
            <a:endParaRPr lang="en-US" altLang="ko-KR" dirty="0"/>
          </a:p>
          <a:p>
            <a:pPr marL="171639" indent="-171639">
              <a:buFont typeface="Arial" panose="020B0604020202020204" pitchFamily="34" charset="0"/>
              <a:buChar char="•"/>
            </a:pPr>
            <a:r>
              <a:rPr lang="en-US" altLang="ko-KR" dirty="0"/>
              <a:t>Tu2, 3 </a:t>
            </a:r>
            <a:r>
              <a:rPr lang="ko-KR" altLang="en-US" dirty="0"/>
              <a:t>로 가장 표면에서 가는 선 없는 거 보이기</a:t>
            </a:r>
            <a:r>
              <a:rPr lang="en-US" altLang="ko-KR" dirty="0"/>
              <a:t>(visual)</a:t>
            </a:r>
          </a:p>
          <a:p>
            <a:pPr marL="171639" indent="-171639">
              <a:buFont typeface="Arial" panose="020B0604020202020204" pitchFamily="34" charset="0"/>
              <a:buChar char="•"/>
            </a:pPr>
            <a:endParaRPr lang="ko-KR" altLang="en-US" dirty="0"/>
          </a:p>
        </p:txBody>
      </p:sp>
      <p:sp>
        <p:nvSpPr>
          <p:cNvPr id="4" name="슬라이드 번호 개체 틀 3"/>
          <p:cNvSpPr>
            <a:spLocks noGrp="1"/>
          </p:cNvSpPr>
          <p:nvPr>
            <p:ph type="sldNum" sz="quarter" idx="10"/>
          </p:nvPr>
        </p:nvSpPr>
        <p:spPr/>
        <p:txBody>
          <a:bodyPr/>
          <a:lstStyle/>
          <a:p>
            <a:pPr defTabSz="914307">
              <a:defRPr/>
            </a:pPr>
            <a:fld id="{7B1DFC34-F91A-43F4-A782-E70AF6198268}" type="slidenum">
              <a:rPr lang="ko-KR" altLang="en-US" sz="1300">
                <a:solidFill>
                  <a:prstClr val="black"/>
                </a:solidFill>
                <a:latin typeface="맑은 고딕"/>
                <a:ea typeface="맑은 고딕" panose="020B0503020000020004" pitchFamily="50" charset="-127"/>
              </a:rPr>
              <a:pPr defTabSz="914307">
                <a:defRPr/>
              </a:pPr>
              <a:t>11</a:t>
            </a:fld>
            <a:endParaRPr lang="ko-KR" altLang="en-US" sz="1300">
              <a:solidFill>
                <a:prstClr val="black"/>
              </a:solidFill>
              <a:latin typeface="맑은 고딕"/>
              <a:ea typeface="맑은 고딕" panose="020B0503020000020004" pitchFamily="50" charset="-127"/>
            </a:endParaRPr>
          </a:p>
        </p:txBody>
      </p:sp>
    </p:spTree>
    <p:extLst>
      <p:ext uri="{BB962C8B-B14F-4D97-AF65-F5344CB8AC3E}">
        <p14:creationId xmlns:p14="http://schemas.microsoft.com/office/powerpoint/2010/main" val="1134187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defTabSz="914307">
              <a:defRPr/>
            </a:pPr>
            <a:fld id="{7B1DFC34-F91A-43F4-A782-E70AF6198268}" type="slidenum">
              <a:rPr lang="ko-KR" altLang="en-US">
                <a:solidFill>
                  <a:prstClr val="black"/>
                </a:solidFill>
                <a:latin typeface="맑은 고딕" panose="020F0502020204030204"/>
                <a:ea typeface="맑은 고딕" panose="020B0503020000020004" pitchFamily="50" charset="-127"/>
              </a:rPr>
              <a:pPr defTabSz="914307">
                <a:defRPr/>
              </a:pPr>
              <a:t>15</a:t>
            </a:fld>
            <a:endParaRPr lang="ko-KR" altLang="en-US">
              <a:solidFill>
                <a:prstClr val="black"/>
              </a:solidFill>
              <a:latin typeface="맑은 고딕" panose="020F0502020204030204"/>
              <a:ea typeface="맑은 고딕" panose="020B0503020000020004" pitchFamily="50" charset="-127"/>
            </a:endParaRPr>
          </a:p>
        </p:txBody>
      </p:sp>
    </p:spTree>
    <p:extLst>
      <p:ext uri="{BB962C8B-B14F-4D97-AF65-F5344CB8AC3E}">
        <p14:creationId xmlns:p14="http://schemas.microsoft.com/office/powerpoint/2010/main" val="2142363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OOP </a:t>
            </a:r>
            <a:r>
              <a:rPr lang="ko-KR" altLang="en-US" dirty="0"/>
              <a:t>타겟 도움  받음</a:t>
            </a:r>
            <a:r>
              <a:rPr lang="en-US" altLang="ko-KR" dirty="0"/>
              <a:t>, </a:t>
            </a:r>
            <a:r>
              <a:rPr lang="ko-KR" altLang="en-US" dirty="0"/>
              <a:t>쉽다</a:t>
            </a:r>
            <a:r>
              <a:rPr lang="en-US" altLang="ko-KR" dirty="0"/>
              <a:t>. OOP</a:t>
            </a:r>
            <a:r>
              <a:rPr lang="en-US" altLang="ko-KR" baseline="0" dirty="0"/>
              <a:t> </a:t>
            </a:r>
            <a:r>
              <a:rPr lang="ko-KR" altLang="en-US" baseline="0" dirty="0"/>
              <a:t>얘기 </a:t>
            </a:r>
            <a:r>
              <a:rPr lang="ko-KR" altLang="en-US" baseline="0" dirty="0" err="1"/>
              <a:t>하지말고</a:t>
            </a:r>
            <a:endParaRPr lang="en-US" altLang="ko-KR" dirty="0"/>
          </a:p>
          <a:p>
            <a:r>
              <a:rPr lang="en-US" altLang="ko-KR" dirty="0" err="1"/>
              <a:t>Randoop</a:t>
            </a:r>
            <a:r>
              <a:rPr lang="en-US" altLang="ko-KR" dirty="0"/>
              <a:t>,</a:t>
            </a:r>
            <a:r>
              <a:rPr lang="en-US" altLang="ko-KR" baseline="0" dirty="0"/>
              <a:t> Garg et al., </a:t>
            </a:r>
            <a:r>
              <a:rPr lang="en-US" altLang="ko-KR" baseline="0" dirty="0" err="1"/>
              <a:t>Evosuite</a:t>
            </a:r>
            <a:r>
              <a:rPr lang="en-US" altLang="ko-KR" baseline="0" dirty="0"/>
              <a:t>, UC-KLEE False alarm </a:t>
            </a:r>
            <a:r>
              <a:rPr lang="ko-KR" altLang="en-US" baseline="0" dirty="0"/>
              <a:t>비교 슬라이드</a:t>
            </a:r>
            <a:endParaRPr lang="ko-KR" altLang="en-US" dirty="0"/>
          </a:p>
        </p:txBody>
      </p:sp>
      <p:sp>
        <p:nvSpPr>
          <p:cNvPr id="4" name="슬라이드 번호 개체 틀 3"/>
          <p:cNvSpPr>
            <a:spLocks noGrp="1"/>
          </p:cNvSpPr>
          <p:nvPr>
            <p:ph type="sldNum" sz="quarter" idx="10"/>
          </p:nvPr>
        </p:nvSpPr>
        <p:spPr/>
        <p:txBody>
          <a:bodyPr/>
          <a:lstStyle/>
          <a:p>
            <a:fld id="{7B1DFC34-F91A-43F4-A782-E70AF6198268}" type="slidenum">
              <a:rPr lang="ko-KR" altLang="en-US" smtClean="0"/>
              <a:t>16</a:t>
            </a:fld>
            <a:endParaRPr lang="ko-KR" altLang="en-US"/>
          </a:p>
        </p:txBody>
      </p:sp>
    </p:spTree>
    <p:extLst>
      <p:ext uri="{BB962C8B-B14F-4D97-AF65-F5344CB8AC3E}">
        <p14:creationId xmlns:p14="http://schemas.microsoft.com/office/powerpoint/2010/main" val="2233083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a:t>말풍선</a:t>
            </a:r>
            <a:r>
              <a:rPr lang="ko-KR" altLang="en-US" dirty="0"/>
              <a:t> 사라지지 않게</a:t>
            </a:r>
            <a:endParaRPr lang="en-US" altLang="ko-KR" dirty="0"/>
          </a:p>
          <a:p>
            <a:r>
              <a:rPr lang="en-US" altLang="ko-KR" dirty="0"/>
              <a:t>CROWN</a:t>
            </a:r>
            <a:r>
              <a:rPr lang="ko-KR" altLang="en-US" dirty="0"/>
              <a:t> </a:t>
            </a:r>
            <a:r>
              <a:rPr lang="en-US" altLang="ko-KR" dirty="0"/>
              <a:t>features</a:t>
            </a:r>
          </a:p>
          <a:p>
            <a:endParaRPr lang="en-US" altLang="ko-KR" dirty="0"/>
          </a:p>
          <a:p>
            <a:r>
              <a:rPr lang="ko-KR" altLang="en-US" dirty="0" err="1"/>
              <a:t>솔루션이랑</a:t>
            </a:r>
            <a:r>
              <a:rPr lang="ko-KR" altLang="en-US" dirty="0"/>
              <a:t> 매칭되게 </a:t>
            </a:r>
          </a:p>
        </p:txBody>
      </p:sp>
      <p:sp>
        <p:nvSpPr>
          <p:cNvPr id="4" name="슬라이드 번호 개체 틀 3"/>
          <p:cNvSpPr>
            <a:spLocks noGrp="1"/>
          </p:cNvSpPr>
          <p:nvPr>
            <p:ph type="sldNum" sz="quarter" idx="10"/>
          </p:nvPr>
        </p:nvSpPr>
        <p:spPr/>
        <p:txBody>
          <a:bodyPr/>
          <a:lstStyle/>
          <a:p>
            <a:fld id="{7B1DFC34-F91A-43F4-A782-E70AF6198268}" type="slidenum">
              <a:rPr lang="ko-KR" altLang="en-US" smtClean="0"/>
              <a:t>18</a:t>
            </a:fld>
            <a:endParaRPr lang="ko-KR" altLang="en-US"/>
          </a:p>
        </p:txBody>
      </p:sp>
    </p:spTree>
    <p:extLst>
      <p:ext uri="{BB962C8B-B14F-4D97-AF65-F5344CB8AC3E}">
        <p14:creationId xmlns:p14="http://schemas.microsoft.com/office/powerpoint/2010/main" val="3284212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89235" y="1023790"/>
            <a:ext cx="11603697" cy="5179047"/>
          </a:xfrm>
        </p:spPr>
        <p:txBody>
          <a:bodyPr/>
          <a:lstStyle>
            <a:lvl1pPr>
              <a:lnSpc>
                <a:spcPct val="100000"/>
              </a:lnSpc>
              <a:defRPr sz="2800" baseline="0">
                <a:solidFill>
                  <a:schemeClr val="tx1"/>
                </a:solidFill>
                <a:latin typeface="Calibri" panose="020F0502020204030204" pitchFamily="34" charset="0"/>
                <a:cs typeface="Calibri" panose="020F0502020204030204" pitchFamily="34" charset="0"/>
              </a:defRPr>
            </a:lvl1pPr>
            <a:lvl2pPr>
              <a:lnSpc>
                <a:spcPct val="100000"/>
              </a:lnSpc>
              <a:defRPr sz="2400">
                <a:solidFill>
                  <a:schemeClr val="tx1"/>
                </a:solidFill>
                <a:latin typeface="Calibri" panose="020F0502020204030204" pitchFamily="34" charset="0"/>
                <a:cs typeface="Calibri" panose="020F0502020204030204" pitchFamily="34" charset="0"/>
              </a:defRPr>
            </a:lvl2pPr>
            <a:lvl3pPr>
              <a:lnSpc>
                <a:spcPct val="100000"/>
              </a:lnSpc>
              <a:defRPr sz="2000">
                <a:solidFill>
                  <a:schemeClr val="tx1"/>
                </a:solidFill>
                <a:latin typeface="Calibri" panose="020F0502020204030204" pitchFamily="34" charset="0"/>
                <a:cs typeface="Calibri" panose="020F0502020204030204" pitchFamily="34" charset="0"/>
              </a:defRPr>
            </a:lvl3pPr>
            <a:lvl4pPr>
              <a:lnSpc>
                <a:spcPct val="100000"/>
              </a:lnSpc>
              <a:defRPr sz="1600">
                <a:solidFill>
                  <a:schemeClr val="tx1"/>
                </a:solidFill>
                <a:latin typeface="Calibri" panose="020F0502020204030204" pitchFamily="34" charset="0"/>
                <a:cs typeface="Calibri" panose="020F0502020204030204" pitchFamily="34" charset="0"/>
              </a:defRPr>
            </a:lvl4pPr>
          </a:lstStyle>
          <a:p>
            <a:pPr lvl="0"/>
            <a:r>
              <a:rPr lang="da-DK" dirty="0"/>
              <a:t>Click to add text</a:t>
            </a:r>
          </a:p>
          <a:p>
            <a:pPr lvl="1"/>
            <a:r>
              <a:rPr lang="da-DK" dirty="0"/>
              <a:t>2</a:t>
            </a:r>
          </a:p>
          <a:p>
            <a:pPr lvl="2"/>
            <a:r>
              <a:rPr lang="da-DK" dirty="0"/>
              <a:t>3</a:t>
            </a:r>
          </a:p>
          <a:p>
            <a:pPr lvl="3"/>
            <a:r>
              <a:rPr lang="da-DK" dirty="0"/>
              <a:t>4</a:t>
            </a:r>
          </a:p>
        </p:txBody>
      </p:sp>
      <p:sp>
        <p:nvSpPr>
          <p:cNvPr id="2" name="Title 1"/>
          <p:cNvSpPr>
            <a:spLocks noGrp="1"/>
          </p:cNvSpPr>
          <p:nvPr>
            <p:ph type="title" hasCustomPrompt="1"/>
          </p:nvPr>
        </p:nvSpPr>
        <p:spPr>
          <a:xfrm>
            <a:off x="189235" y="0"/>
            <a:ext cx="11137901" cy="745133"/>
          </a:xfrm>
        </p:spPr>
        <p:txBody>
          <a:bodyPr/>
          <a:lstStyle>
            <a:lvl1pPr>
              <a:defRPr sz="3600" baseline="0"/>
            </a:lvl1pPr>
          </a:lstStyle>
          <a:p>
            <a:r>
              <a:rPr lang="da-DK" dirty="0"/>
              <a:t>TITLE WITH CAPITAL LETTERS</a:t>
            </a:r>
          </a:p>
        </p:txBody>
      </p:sp>
      <p:sp>
        <p:nvSpPr>
          <p:cNvPr id="8" name="슬라이드 번호 개체 틀 4"/>
          <p:cNvSpPr>
            <a:spLocks noGrp="1"/>
          </p:cNvSpPr>
          <p:nvPr>
            <p:ph type="sldNum" sz="quarter" idx="4"/>
          </p:nvPr>
        </p:nvSpPr>
        <p:spPr>
          <a:xfrm>
            <a:off x="11039252" y="6417309"/>
            <a:ext cx="879698" cy="359490"/>
          </a:xfrm>
          <a:prstGeom prst="rect">
            <a:avLst/>
          </a:prstGeom>
        </p:spPr>
        <p:txBody>
          <a:bodyPr vert="horz" lIns="91440" tIns="45720" rIns="91440" bIns="45720" rtlCol="0" anchor="ctr"/>
          <a:lstStyle>
            <a:lvl1pPr algn="ctr">
              <a:defRPr sz="1400">
                <a:solidFill>
                  <a:schemeClr val="bg1"/>
                </a:solidFill>
              </a:defRPr>
            </a:lvl1pPr>
          </a:lstStyle>
          <a:p>
            <a:pPr algn="r">
              <a:defRPr/>
            </a:pPr>
            <a:fld id="{B4A1B628-B272-4CC6-BE97-1E2C59277CE8}" type="slidenum">
              <a:rPr lang="ko-KR" altLang="en-US" smtClean="0">
                <a:solidFill>
                  <a:prstClr val="white"/>
                </a:solidFill>
              </a:rPr>
              <a:pPr algn="r">
                <a:defRPr/>
              </a:pPr>
              <a:t>‹#›</a:t>
            </a:fld>
            <a:r>
              <a:rPr lang="ko-KR" altLang="en-US">
                <a:solidFill>
                  <a:prstClr val="white"/>
                </a:solidFill>
              </a:rPr>
              <a:t> </a:t>
            </a:r>
            <a:r>
              <a:rPr lang="en-US" altLang="ko-KR">
                <a:solidFill>
                  <a:prstClr val="white"/>
                </a:solidFill>
              </a:rPr>
              <a:t>/ 19</a:t>
            </a:r>
            <a:endParaRPr lang="ko-KR" altLang="en-US" dirty="0">
              <a:solidFill>
                <a:prstClr val="white"/>
              </a:solidFill>
            </a:endParaRPr>
          </a:p>
        </p:txBody>
      </p:sp>
      <p:sp>
        <p:nvSpPr>
          <p:cNvPr id="10" name="날짜 개체 틀 5"/>
          <p:cNvSpPr>
            <a:spLocks noGrp="1"/>
          </p:cNvSpPr>
          <p:nvPr>
            <p:ph type="dt" sz="half" idx="2"/>
          </p:nvPr>
        </p:nvSpPr>
        <p:spPr>
          <a:xfrm>
            <a:off x="189235" y="6417310"/>
            <a:ext cx="2743200" cy="365125"/>
          </a:xfrm>
          <a:prstGeom prst="rect">
            <a:avLst/>
          </a:prstGeom>
        </p:spPr>
        <p:txBody>
          <a:bodyPr vert="horz" lIns="91440" tIns="45720" rIns="91440" bIns="45720" rtlCol="0" anchor="ctr"/>
          <a:lstStyle>
            <a:lvl1pPr algn="l">
              <a:defRPr sz="1600">
                <a:solidFill>
                  <a:schemeClr val="bg1"/>
                </a:solidFill>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fld id="{1DB5FF2A-8675-41EA-8D8E-C814BBBEEC85}" type="datetime1">
              <a:rPr kumimoji="0" lang="ko-KR" altLang="en-US" sz="1600" b="0" i="0" u="none" strike="noStrike" kern="1200" cap="none" spc="0" normalizeH="0" baseline="0" noProof="0" smtClean="0">
                <a:ln>
                  <a:noFill/>
                </a:ln>
                <a:solidFill>
                  <a:prstClr val="white"/>
                </a:solidFill>
                <a:effectLst/>
                <a:uLnTx/>
                <a:uFillTx/>
                <a:latin typeface="Calibri"/>
                <a:ea typeface="맑은 고딕"/>
                <a:cs typeface="+mn-cs"/>
              </a:rPr>
              <a:pPr marL="0" marR="0" lvl="0" indent="0" algn="l" defTabSz="914400" rtl="0" eaLnBrk="1" fontAlgn="auto" latinLnBrk="1" hangingPunct="1">
                <a:lnSpc>
                  <a:spcPct val="100000"/>
                </a:lnSpc>
                <a:spcBef>
                  <a:spcPts val="0"/>
                </a:spcBef>
                <a:spcAft>
                  <a:spcPts val="0"/>
                </a:spcAft>
                <a:buClrTx/>
                <a:buSzTx/>
                <a:buFontTx/>
                <a:buNone/>
                <a:tabLst/>
                <a:defRPr/>
              </a:pPr>
              <a:t>2022-12-01</a:t>
            </a:fld>
            <a:endParaRPr kumimoji="0" lang="ko-KR" altLang="en-US" sz="1600" b="0" i="0" u="none" strike="noStrike" kern="1200" cap="none" spc="0" normalizeH="0" baseline="0" noProof="0" dirty="0">
              <a:ln>
                <a:noFill/>
              </a:ln>
              <a:solidFill>
                <a:prstClr val="white"/>
              </a:solidFill>
              <a:effectLst/>
              <a:uLnTx/>
              <a:uFillTx/>
              <a:latin typeface="Calibri"/>
              <a:ea typeface="맑은 고딕"/>
              <a:cs typeface="+mn-cs"/>
            </a:endParaRPr>
          </a:p>
        </p:txBody>
      </p:sp>
    </p:spTree>
    <p:extLst>
      <p:ext uri="{BB962C8B-B14F-4D97-AF65-F5344CB8AC3E}">
        <p14:creationId xmlns:p14="http://schemas.microsoft.com/office/powerpoint/2010/main" val="4183012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pic>
        <p:nvPicPr>
          <p:cNvPr id="3" name="그림 2" descr="동물이(가) 표시된 사진&#10;&#10;자동 생성된 설명">
            <a:extLst>
              <a:ext uri="{FF2B5EF4-FFF2-40B4-BE49-F238E27FC236}">
                <a16:creationId xmlns:a16="http://schemas.microsoft.com/office/drawing/2014/main" id="{191365AA-949C-4EE8-8253-C378D52BAE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054600"/>
          </a:xfrm>
          <a:prstGeom prst="rect">
            <a:avLst/>
          </a:prstGeom>
          <a:effectLst>
            <a:outerShdw blurRad="50800" dist="38100" dir="5400000" algn="t" rotWithShape="0">
              <a:prstClr val="black">
                <a:alpha val="40000"/>
              </a:prstClr>
            </a:outerShdw>
          </a:effectLst>
        </p:spPr>
      </p:pic>
      <p:sp>
        <p:nvSpPr>
          <p:cNvPr id="3074" name="SD_FLD_SD_FLD_PresentationTitle"/>
          <p:cNvSpPr>
            <a:spLocks noGrp="1" noChangeArrowheads="1"/>
          </p:cNvSpPr>
          <p:nvPr>
            <p:ph type="ctrTitle"/>
          </p:nvPr>
        </p:nvSpPr>
        <p:spPr>
          <a:xfrm>
            <a:off x="575734" y="1628801"/>
            <a:ext cx="11131551" cy="949325"/>
          </a:xfrm>
        </p:spPr>
        <p:txBody>
          <a:bodyPr/>
          <a:lstStyle>
            <a:lvl1pPr>
              <a:lnSpc>
                <a:spcPts val="3600"/>
              </a:lnSpc>
              <a:defRPr sz="2800" b="0" baseline="0">
                <a:solidFill>
                  <a:schemeClr val="accent1"/>
                </a:solidFill>
              </a:defRPr>
            </a:lvl1pPr>
          </a:lstStyle>
          <a:p>
            <a:endParaRPr lang="en-GB" noProof="0" dirty="0"/>
          </a:p>
        </p:txBody>
      </p:sp>
      <p:sp>
        <p:nvSpPr>
          <p:cNvPr id="3075" name="Rectangle 3"/>
          <p:cNvSpPr>
            <a:spLocks noGrp="1" noChangeArrowheads="1"/>
          </p:cNvSpPr>
          <p:nvPr>
            <p:ph type="subTitle" idx="1"/>
          </p:nvPr>
        </p:nvSpPr>
        <p:spPr>
          <a:xfrm>
            <a:off x="575734" y="2924944"/>
            <a:ext cx="11137900" cy="334962"/>
          </a:xfrm>
        </p:spPr>
        <p:txBody>
          <a:bodyPr/>
          <a:lstStyle>
            <a:lvl1pPr marL="0" indent="0">
              <a:lnSpc>
                <a:spcPct val="97000"/>
              </a:lnSpc>
              <a:buFont typeface="AU Passata" pitchFamily="34" charset="0"/>
              <a:buNone/>
              <a:defRPr sz="1200" baseline="0">
                <a:solidFill>
                  <a:schemeClr val="accent1"/>
                </a:solidFill>
              </a:defRPr>
            </a:lvl1pPr>
          </a:lstStyle>
          <a:p>
            <a:endParaRPr lang="da-DK" dirty="0"/>
          </a:p>
        </p:txBody>
      </p:sp>
    </p:spTree>
    <p:extLst>
      <p:ext uri="{BB962C8B-B14F-4D97-AF65-F5344CB8AC3E}">
        <p14:creationId xmlns:p14="http://schemas.microsoft.com/office/powerpoint/2010/main" val="27432584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Gray neural network illustration Free Vecto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728513"/>
            <a:ext cx="12192001" cy="5653555"/>
          </a:xfrm>
          <a:prstGeom prst="rect">
            <a:avLst/>
          </a:prstGeom>
          <a:noFill/>
          <a:extLst>
            <a:ext uri="{909E8E84-426E-40DD-AFC4-6F175D3DCCD1}">
              <a14:hiddenFill xmlns:a14="http://schemas.microsoft.com/office/drawing/2010/main">
                <a:solidFill>
                  <a:srgbClr val="FFFFFF"/>
                </a:solidFill>
              </a14:hiddenFill>
            </a:ext>
          </a:extLst>
        </p:spPr>
      </p:pic>
      <p:pic>
        <p:nvPicPr>
          <p:cNvPr id="3" name="그림 2" descr="물, 해변, 남자, 해양이(가) 표시된 사진&#10;&#10;자동 생성된 설명">
            <a:extLst>
              <a:ext uri="{FF2B5EF4-FFF2-40B4-BE49-F238E27FC236}">
                <a16:creationId xmlns:a16="http://schemas.microsoft.com/office/drawing/2014/main" id="{333A296E-5D4A-416F-B06F-0B969263426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
            <a:ext cx="12192000" cy="6370457"/>
          </a:xfrm>
          <a:prstGeom prst="rect">
            <a:avLst/>
          </a:prstGeom>
        </p:spPr>
      </p:pic>
      <p:sp>
        <p:nvSpPr>
          <p:cNvPr id="9" name="직사각형 8">
            <a:extLst>
              <a:ext uri="{FF2B5EF4-FFF2-40B4-BE49-F238E27FC236}">
                <a16:creationId xmlns:a16="http://schemas.microsoft.com/office/drawing/2014/main" id="{BA366BFA-5E5D-41AD-8BA5-28DD4AC3AB5F}"/>
              </a:ext>
            </a:extLst>
          </p:cNvPr>
          <p:cNvSpPr/>
          <p:nvPr userDrawn="1"/>
        </p:nvSpPr>
        <p:spPr bwMode="auto">
          <a:xfrm>
            <a:off x="-1" y="6370457"/>
            <a:ext cx="12191999" cy="487542"/>
          </a:xfrm>
          <a:prstGeom prst="rect">
            <a:avLst/>
          </a:prstGeom>
          <a:solidFill>
            <a:srgbClr val="151A3A"/>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pic>
        <p:nvPicPr>
          <p:cNvPr id="8" name="그림 7">
            <a:extLst>
              <a:ext uri="{FF2B5EF4-FFF2-40B4-BE49-F238E27FC236}">
                <a16:creationId xmlns:a16="http://schemas.microsoft.com/office/drawing/2014/main" id="{2FC64B05-2927-4E58-A7A5-DAAB143E419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1"/>
            <a:ext cx="12192000" cy="781050"/>
          </a:xfrm>
          <a:prstGeom prst="rect">
            <a:avLst/>
          </a:prstGeom>
          <a:effectLst>
            <a:outerShdw blurRad="50800" dist="38100" dir="5400000" algn="t" rotWithShape="0">
              <a:prstClr val="black">
                <a:alpha val="40000"/>
              </a:prstClr>
            </a:outerShdw>
          </a:effectLst>
        </p:spPr>
      </p:pic>
      <p:sp>
        <p:nvSpPr>
          <p:cNvPr id="1028" name="Rectangle 3"/>
          <p:cNvSpPr>
            <a:spLocks noGrp="1" noChangeArrowheads="1"/>
          </p:cNvSpPr>
          <p:nvPr>
            <p:ph type="body" idx="1"/>
          </p:nvPr>
        </p:nvSpPr>
        <p:spPr bwMode="auto">
          <a:xfrm>
            <a:off x="254524" y="1093509"/>
            <a:ext cx="11459109" cy="507234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27" name="SD_FLD_"/>
          <p:cNvSpPr>
            <a:spLocks noGrp="1" noChangeArrowheads="1"/>
          </p:cNvSpPr>
          <p:nvPr>
            <p:ph type="title"/>
          </p:nvPr>
        </p:nvSpPr>
        <p:spPr bwMode="auto">
          <a:xfrm>
            <a:off x="254524" y="1"/>
            <a:ext cx="11745798" cy="74471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endParaRPr lang="da-DK" dirty="0"/>
          </a:p>
        </p:txBody>
      </p:sp>
      <p:sp>
        <p:nvSpPr>
          <p:cNvPr id="6" name="날짜 개체 틀 5"/>
          <p:cNvSpPr>
            <a:spLocks noGrp="1"/>
          </p:cNvSpPr>
          <p:nvPr>
            <p:ph type="dt" sz="half" idx="2"/>
          </p:nvPr>
        </p:nvSpPr>
        <p:spPr>
          <a:xfrm>
            <a:off x="254524" y="6431665"/>
            <a:ext cx="1388296" cy="365125"/>
          </a:xfrm>
          <a:prstGeom prst="rect">
            <a:avLst/>
          </a:prstGeom>
        </p:spPr>
        <p:txBody>
          <a:bodyPr vert="horz" lIns="91440" tIns="45720" rIns="91440" bIns="45720" rtlCol="0" anchor="ctr"/>
          <a:lstStyle>
            <a:lvl1pPr algn="l">
              <a:defRPr sz="1600">
                <a:solidFill>
                  <a:schemeClr val="bg1"/>
                </a:solidFill>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fld id="{D5CE9F33-0914-4744-BCE4-A0CAFA08C0D5}" type="datetime1">
              <a:rPr kumimoji="0" lang="ko-KR" altLang="en-US" sz="1600" b="0" i="0" u="none" strike="noStrike" kern="1200" cap="none" spc="0" normalizeH="0" baseline="0" noProof="0" smtClean="0">
                <a:ln>
                  <a:noFill/>
                </a:ln>
                <a:solidFill>
                  <a:prstClr val="white"/>
                </a:solidFill>
                <a:effectLst/>
                <a:uLnTx/>
                <a:uFillTx/>
                <a:latin typeface="Calibri"/>
                <a:ea typeface="맑은 고딕"/>
                <a:cs typeface="+mn-cs"/>
              </a:rPr>
              <a:pPr marL="0" marR="0" lvl="0" indent="0" algn="l" defTabSz="914400" rtl="0" eaLnBrk="1" fontAlgn="auto" latinLnBrk="1" hangingPunct="1">
                <a:lnSpc>
                  <a:spcPct val="100000"/>
                </a:lnSpc>
                <a:spcBef>
                  <a:spcPts val="0"/>
                </a:spcBef>
                <a:spcAft>
                  <a:spcPts val="0"/>
                </a:spcAft>
                <a:buClrTx/>
                <a:buSzTx/>
                <a:buFontTx/>
                <a:buNone/>
                <a:tabLst/>
                <a:defRPr/>
              </a:pPr>
              <a:t>2022-12-01</a:t>
            </a:fld>
            <a:endParaRPr kumimoji="0" lang="ko-KR" altLang="en-US" sz="1600" b="0" i="0" u="none" strike="noStrike" kern="1200" cap="none" spc="0" normalizeH="0" baseline="0" noProof="0" dirty="0">
              <a:ln>
                <a:noFill/>
              </a:ln>
              <a:solidFill>
                <a:prstClr val="white"/>
              </a:solidFill>
              <a:effectLst/>
              <a:uLnTx/>
              <a:uFillTx/>
              <a:latin typeface="Calibri"/>
              <a:ea typeface="맑은 고딕"/>
              <a:cs typeface="+mn-cs"/>
            </a:endParaRPr>
          </a:p>
        </p:txBody>
      </p:sp>
      <p:sp>
        <p:nvSpPr>
          <p:cNvPr id="5" name="슬라이드 번호 개체 틀 4"/>
          <p:cNvSpPr>
            <a:spLocks noGrp="1"/>
          </p:cNvSpPr>
          <p:nvPr>
            <p:ph type="sldNum" sz="quarter" idx="4"/>
          </p:nvPr>
        </p:nvSpPr>
        <p:spPr>
          <a:xfrm>
            <a:off x="11057778" y="6441718"/>
            <a:ext cx="879698" cy="307777"/>
          </a:xfrm>
          <a:prstGeom prst="rect">
            <a:avLst/>
          </a:prstGeom>
        </p:spPr>
        <p:txBody>
          <a:bodyPr vert="horz" lIns="91440" tIns="45720" rIns="91440" bIns="45720" rtlCol="0" anchor="ctr">
            <a:spAutoFit/>
          </a:bodyPr>
          <a:lstStyle>
            <a:lvl1pPr algn="ctr">
              <a:defRPr sz="1400">
                <a:solidFill>
                  <a:schemeClr val="bg1"/>
                </a:solidFill>
              </a:defRPr>
            </a:lvl1pPr>
          </a:lstStyle>
          <a:p>
            <a:pPr algn="r">
              <a:defRPr/>
            </a:pPr>
            <a:fld id="{B4A1B628-B272-4CC6-BE97-1E2C59277CE8}" type="slidenum">
              <a:rPr lang="ko-KR" altLang="en-US" smtClean="0">
                <a:solidFill>
                  <a:prstClr val="white"/>
                </a:solidFill>
              </a:rPr>
              <a:pPr algn="r">
                <a:defRPr/>
              </a:pPr>
              <a:t>‹#›</a:t>
            </a:fld>
            <a:r>
              <a:rPr lang="ko-KR" altLang="en-US">
                <a:solidFill>
                  <a:prstClr val="white"/>
                </a:solidFill>
              </a:rPr>
              <a:t> </a:t>
            </a:r>
            <a:r>
              <a:rPr lang="en-US" altLang="ko-KR">
                <a:solidFill>
                  <a:prstClr val="white"/>
                </a:solidFill>
              </a:rPr>
              <a:t>/ 19</a:t>
            </a:r>
            <a:endParaRPr lang="ko-KR" altLang="en-US" dirty="0">
              <a:solidFill>
                <a:prstClr val="white"/>
              </a:solidFill>
            </a:endParaRPr>
          </a:p>
        </p:txBody>
      </p:sp>
      <p:pic>
        <p:nvPicPr>
          <p:cNvPr id="12" name="Picture 2" descr="https://download.hipwallpaper.com/desktop/1920/1080/74/27/GO5V1i.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hidden">
          <a:xfrm>
            <a:off x="0" y="802025"/>
            <a:ext cx="12191999" cy="5529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596017"/>
      </p:ext>
    </p:extLst>
  </p:cSld>
  <p:clrMap bg1="lt1" tx1="dk1" bg2="lt2" tx2="dk2" accent1="accent1" accent2="accent2" accent3="accent3" accent4="accent4" accent5="accent5" accent6="accent6" hlink="hlink" folHlink="folHlink"/>
  <p:sldLayoutIdLst>
    <p:sldLayoutId id="2147483714" r:id="rId1"/>
    <p:sldLayoutId id="2147483715" r:id="rId2"/>
  </p:sldLayoutIdLst>
  <p:hf hdr="0" ftr="0"/>
  <p:txStyles>
    <p:titleStyle>
      <a:lvl1pPr algn="l" rtl="0" eaLnBrk="1" fontAlgn="base" hangingPunct="1">
        <a:lnSpc>
          <a:spcPct val="83000"/>
        </a:lnSpc>
        <a:spcBef>
          <a:spcPct val="0"/>
        </a:spcBef>
        <a:spcAft>
          <a:spcPct val="0"/>
        </a:spcAft>
        <a:defRPr sz="3600">
          <a:solidFill>
            <a:schemeClr val="bg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defRPr>
      </a:lvl1pPr>
      <a:lvl2pPr algn="l" rtl="0" eaLnBrk="1" fontAlgn="base" hangingPunct="1">
        <a:lnSpc>
          <a:spcPct val="83000"/>
        </a:lnSpc>
        <a:spcBef>
          <a:spcPct val="0"/>
        </a:spcBef>
        <a:spcAft>
          <a:spcPct val="0"/>
        </a:spcAft>
        <a:defRPr sz="3600">
          <a:solidFill>
            <a:srgbClr val="003D85"/>
          </a:solidFill>
          <a:latin typeface="AU Passata" pitchFamily="34" charset="0"/>
        </a:defRPr>
      </a:lvl2pPr>
      <a:lvl3pPr algn="l" rtl="0" eaLnBrk="1" fontAlgn="base" hangingPunct="1">
        <a:lnSpc>
          <a:spcPct val="83000"/>
        </a:lnSpc>
        <a:spcBef>
          <a:spcPct val="0"/>
        </a:spcBef>
        <a:spcAft>
          <a:spcPct val="0"/>
        </a:spcAft>
        <a:defRPr sz="3600">
          <a:solidFill>
            <a:srgbClr val="003D85"/>
          </a:solidFill>
          <a:latin typeface="AU Passata" pitchFamily="34" charset="0"/>
        </a:defRPr>
      </a:lvl3pPr>
      <a:lvl4pPr algn="l" rtl="0" eaLnBrk="1" fontAlgn="base" hangingPunct="1">
        <a:lnSpc>
          <a:spcPct val="83000"/>
        </a:lnSpc>
        <a:spcBef>
          <a:spcPct val="0"/>
        </a:spcBef>
        <a:spcAft>
          <a:spcPct val="0"/>
        </a:spcAft>
        <a:defRPr sz="3600">
          <a:solidFill>
            <a:srgbClr val="003D85"/>
          </a:solidFill>
          <a:latin typeface="AU Passata" pitchFamily="34" charset="0"/>
        </a:defRPr>
      </a:lvl4pPr>
      <a:lvl5pPr algn="l" rtl="0" eaLnBrk="1" fontAlgn="base" hangingPunct="1">
        <a:lnSpc>
          <a:spcPct val="83000"/>
        </a:lnSpc>
        <a:spcBef>
          <a:spcPct val="0"/>
        </a:spcBef>
        <a:spcAft>
          <a:spcPct val="0"/>
        </a:spcAft>
        <a:defRPr sz="3600">
          <a:solidFill>
            <a:srgbClr val="003D85"/>
          </a:solidFill>
          <a:latin typeface="AU Passata" pitchFamily="34" charset="0"/>
        </a:defRPr>
      </a:lvl5pPr>
      <a:lvl6pPr marL="457200" algn="l" rtl="0" eaLnBrk="1" fontAlgn="base" hangingPunct="1">
        <a:lnSpc>
          <a:spcPct val="83000"/>
        </a:lnSpc>
        <a:spcBef>
          <a:spcPct val="0"/>
        </a:spcBef>
        <a:spcAft>
          <a:spcPct val="0"/>
        </a:spcAft>
        <a:defRPr sz="3600">
          <a:solidFill>
            <a:schemeClr val="bg2"/>
          </a:solidFill>
          <a:latin typeface="AU Passata" pitchFamily="34" charset="0"/>
        </a:defRPr>
      </a:lvl6pPr>
      <a:lvl7pPr marL="914400" algn="l" rtl="0" eaLnBrk="1" fontAlgn="base" hangingPunct="1">
        <a:lnSpc>
          <a:spcPct val="83000"/>
        </a:lnSpc>
        <a:spcBef>
          <a:spcPct val="0"/>
        </a:spcBef>
        <a:spcAft>
          <a:spcPct val="0"/>
        </a:spcAft>
        <a:defRPr sz="3600">
          <a:solidFill>
            <a:schemeClr val="bg2"/>
          </a:solidFill>
          <a:latin typeface="AU Passata" pitchFamily="34" charset="0"/>
        </a:defRPr>
      </a:lvl7pPr>
      <a:lvl8pPr marL="1371600" algn="l" rtl="0" eaLnBrk="1" fontAlgn="base" hangingPunct="1">
        <a:lnSpc>
          <a:spcPct val="83000"/>
        </a:lnSpc>
        <a:spcBef>
          <a:spcPct val="0"/>
        </a:spcBef>
        <a:spcAft>
          <a:spcPct val="0"/>
        </a:spcAft>
        <a:defRPr sz="3600">
          <a:solidFill>
            <a:schemeClr val="bg2"/>
          </a:solidFill>
          <a:latin typeface="AU Passata" pitchFamily="34" charset="0"/>
        </a:defRPr>
      </a:lvl8pPr>
      <a:lvl9pPr marL="1828800"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625" indent="-174625" algn="l" rtl="0" eaLnBrk="1" fontAlgn="base" hangingPunct="1">
        <a:lnSpc>
          <a:spcPts val="2100"/>
        </a:lnSpc>
        <a:spcBef>
          <a:spcPct val="0"/>
        </a:spcBef>
        <a:spcAft>
          <a:spcPct val="0"/>
        </a:spcAft>
        <a:buFont typeface="AU Passata" pitchFamily="34" charset="0"/>
        <a:buChar char="›"/>
        <a:defRPr>
          <a:solidFill>
            <a:schemeClr val="tx1"/>
          </a:solidFill>
          <a:latin typeface="Calibri" panose="020F0502020204030204" pitchFamily="34" charset="0"/>
          <a:ea typeface="+mn-ea"/>
          <a:cs typeface="Calibri" panose="020F0502020204030204" pitchFamily="34" charset="0"/>
        </a:defRPr>
      </a:lvl1pPr>
      <a:lvl2pPr marL="360363" indent="-184150" algn="l" rtl="0" eaLnBrk="1" fontAlgn="base" hangingPunct="1">
        <a:lnSpc>
          <a:spcPct val="101000"/>
        </a:lnSpc>
        <a:spcBef>
          <a:spcPct val="0"/>
        </a:spcBef>
        <a:spcAft>
          <a:spcPct val="0"/>
        </a:spcAft>
        <a:buFont typeface="AU Passata" pitchFamily="34" charset="0"/>
        <a:buChar char="›"/>
        <a:defRPr sz="1400">
          <a:solidFill>
            <a:schemeClr val="tx1"/>
          </a:solidFill>
          <a:latin typeface="Calibri" panose="020F0502020204030204" pitchFamily="34" charset="0"/>
          <a:cs typeface="Calibri" panose="020F0502020204030204" pitchFamily="34" charset="0"/>
        </a:defRPr>
      </a:lvl2pPr>
      <a:lvl3pPr marL="544513" indent="-182563" algn="l" rtl="0" eaLnBrk="1" fontAlgn="base" hangingPunct="1">
        <a:lnSpc>
          <a:spcPct val="97000"/>
        </a:lnSpc>
        <a:spcBef>
          <a:spcPct val="20000"/>
        </a:spcBef>
        <a:spcAft>
          <a:spcPct val="0"/>
        </a:spcAft>
        <a:buFont typeface="AU Passata" pitchFamily="34" charset="0"/>
        <a:buChar char="›"/>
        <a:defRPr sz="1200">
          <a:solidFill>
            <a:schemeClr val="tx1"/>
          </a:solidFill>
          <a:latin typeface="Calibri" panose="020F0502020204030204" pitchFamily="34" charset="0"/>
          <a:cs typeface="Calibri" panose="020F0502020204030204" pitchFamily="34" charset="0"/>
        </a:defRPr>
      </a:lvl3pPr>
      <a:lvl4pPr marL="711200" indent="-165100" algn="l" rtl="0" eaLnBrk="1" fontAlgn="base" hangingPunct="1">
        <a:spcBef>
          <a:spcPct val="20000"/>
        </a:spcBef>
        <a:spcAft>
          <a:spcPct val="0"/>
        </a:spcAft>
        <a:buFont typeface="AU Passata" pitchFamily="34" charset="0"/>
        <a:buChar char="›"/>
        <a:defRPr sz="1200">
          <a:solidFill>
            <a:schemeClr val="tx1"/>
          </a:solidFill>
          <a:latin typeface="Calibri" panose="020F0502020204030204" pitchFamily="34" charset="0"/>
          <a:cs typeface="Calibri" panose="020F0502020204030204" pitchFamily="34" charset="0"/>
        </a:defRPr>
      </a:lvl4pPr>
      <a:lvl5pPr marL="895350" indent="-176213" algn="l" rtl="0" eaLnBrk="1" fontAlgn="base" hangingPunct="1">
        <a:spcBef>
          <a:spcPct val="20000"/>
        </a:spcBef>
        <a:spcAft>
          <a:spcPct val="0"/>
        </a:spcAft>
        <a:buFont typeface="AU Passata" pitchFamily="34" charset="0"/>
        <a:buChar char="›"/>
        <a:defRPr sz="1200">
          <a:solidFill>
            <a:schemeClr val="tx1"/>
          </a:solidFill>
          <a:latin typeface="Calibri" panose="020F0502020204030204" pitchFamily="34" charset="0"/>
          <a:cs typeface="Calibri" panose="020F0502020204030204" pitchFamily="34" charset="0"/>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m.yna.co.kr/kr/contents/?cid=AKR20180720158800003&amp;mobile" TargetMode="External"/><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E702EE0-526C-4292-BADD-39461CBF105B}"/>
              </a:ext>
            </a:extLst>
          </p:cNvPr>
          <p:cNvSpPr>
            <a:spLocks noGrp="1"/>
          </p:cNvSpPr>
          <p:nvPr>
            <p:ph type="ctrTitle"/>
          </p:nvPr>
        </p:nvSpPr>
        <p:spPr>
          <a:xfrm>
            <a:off x="670984" y="1933601"/>
            <a:ext cx="11131551" cy="949325"/>
          </a:xfrm>
        </p:spPr>
        <p:txBody>
          <a:bodyPr/>
          <a:lstStyle/>
          <a:p>
            <a:r>
              <a:rPr lang="en-US" altLang="ko-KR" sz="4400">
                <a:solidFill>
                  <a:schemeClr val="bg1"/>
                </a:solidFill>
                <a:latin typeface="나눔스퀘어 Bold" panose="020B0600000101010101" pitchFamily="50" charset="-127"/>
                <a:ea typeface="나눔스퀘어 Bold" panose="020B0600000101010101" pitchFamily="50" charset="-127"/>
              </a:rPr>
              <a:t>Automated</a:t>
            </a:r>
            <a:r>
              <a:rPr lang="ko-KR" altLang="en-US" sz="4400">
                <a:solidFill>
                  <a:schemeClr val="bg1"/>
                </a:solidFill>
                <a:latin typeface="나눔스퀘어 Bold" panose="020B0600000101010101" pitchFamily="50" charset="-127"/>
                <a:ea typeface="나눔스퀘어 Bold" panose="020B0600000101010101" pitchFamily="50" charset="-127"/>
              </a:rPr>
              <a:t> </a:t>
            </a:r>
            <a:r>
              <a:rPr lang="en-US" altLang="ko-KR" sz="4400">
                <a:solidFill>
                  <a:schemeClr val="bg1"/>
                </a:solidFill>
                <a:latin typeface="나눔스퀘어 Bold" panose="020B0600000101010101" pitchFamily="50" charset="-127"/>
                <a:ea typeface="나눔스퀘어 Bold" panose="020B0600000101010101" pitchFamily="50" charset="-127"/>
              </a:rPr>
              <a:t>Unit</a:t>
            </a:r>
            <a:r>
              <a:rPr lang="ko-KR" altLang="en-US" sz="4400">
                <a:solidFill>
                  <a:schemeClr val="bg1"/>
                </a:solidFill>
                <a:latin typeface="나눔스퀘어 Bold" panose="020B0600000101010101" pitchFamily="50" charset="-127"/>
                <a:ea typeface="나눔스퀘어 Bold" panose="020B0600000101010101" pitchFamily="50" charset="-127"/>
              </a:rPr>
              <a:t> </a:t>
            </a:r>
            <a:r>
              <a:rPr lang="en-US" altLang="ko-KR" sz="4400">
                <a:solidFill>
                  <a:schemeClr val="bg1"/>
                </a:solidFill>
                <a:latin typeface="나눔스퀘어 Bold" panose="020B0600000101010101" pitchFamily="50" charset="-127"/>
                <a:ea typeface="나눔스퀘어 Bold" panose="020B0600000101010101" pitchFamily="50" charset="-127"/>
              </a:rPr>
              <a:t>Testing</a:t>
            </a:r>
            <a:endParaRPr lang="ko-KR" altLang="en-US" sz="4400">
              <a:solidFill>
                <a:schemeClr val="bg1"/>
              </a:solidFill>
              <a:latin typeface="나눔스퀘어 Bold" panose="020B0600000101010101" pitchFamily="50" charset="-127"/>
              <a:ea typeface="나눔스퀘어 Bold" panose="020B0600000101010101" pitchFamily="50" charset="-127"/>
            </a:endParaRPr>
          </a:p>
        </p:txBody>
      </p:sp>
      <p:pic>
        <p:nvPicPr>
          <p:cNvPr id="4" name="그림 3">
            <a:extLst>
              <a:ext uri="{FF2B5EF4-FFF2-40B4-BE49-F238E27FC236}">
                <a16:creationId xmlns:a16="http://schemas.microsoft.com/office/drawing/2014/main" id="{2BB62B17-FEBD-4E2A-B85C-D58AF9B44F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4130" y="5489618"/>
            <a:ext cx="2122170" cy="784986"/>
          </a:xfrm>
          <a:prstGeom prst="rect">
            <a:avLst/>
          </a:prstGeom>
        </p:spPr>
      </p:pic>
      <p:sp>
        <p:nvSpPr>
          <p:cNvPr id="6" name="직사각형 5">
            <a:extLst>
              <a:ext uri="{FF2B5EF4-FFF2-40B4-BE49-F238E27FC236}">
                <a16:creationId xmlns:a16="http://schemas.microsoft.com/office/drawing/2014/main" id="{7CF987C7-FEF7-45B1-8236-055E1762BE73}"/>
              </a:ext>
            </a:extLst>
          </p:cNvPr>
          <p:cNvSpPr/>
          <p:nvPr/>
        </p:nvSpPr>
        <p:spPr>
          <a:xfrm>
            <a:off x="1278904" y="5470568"/>
            <a:ext cx="6855446" cy="1384995"/>
          </a:xfrm>
          <a:prstGeom prst="rect">
            <a:avLst/>
          </a:prstGeom>
        </p:spPr>
        <p:txBody>
          <a:bodyPr wrap="square">
            <a:spAutoFit/>
          </a:bodyPr>
          <a:lstStyle/>
          <a:p>
            <a:pPr eaLnBrk="1" hangingPunct="1"/>
            <a:r>
              <a:rPr lang="en-US" altLang="ko-KR" sz="2800" b="1">
                <a:latin typeface="나눔스퀘어" panose="020B0600000101010101" pitchFamily="50" charset="-127"/>
                <a:ea typeface="나눔스퀘어" panose="020B0600000101010101" pitchFamily="50" charset="-127"/>
              </a:rPr>
              <a:t>Moonzoo </a:t>
            </a:r>
            <a:r>
              <a:rPr lang="en-US" altLang="ko-KR" sz="2800" b="1" dirty="0">
                <a:latin typeface="나눔스퀘어" panose="020B0600000101010101" pitchFamily="50" charset="-127"/>
                <a:ea typeface="나눔스퀘어" panose="020B0600000101010101" pitchFamily="50" charset="-127"/>
              </a:rPr>
              <a:t>Kim </a:t>
            </a:r>
          </a:p>
          <a:p>
            <a:pPr eaLnBrk="1" hangingPunct="1"/>
            <a:r>
              <a:rPr lang="en-US" altLang="ko-KR" sz="2800" b="1">
                <a:latin typeface="나눔스퀘어" panose="020B0600000101010101" pitchFamily="50" charset="-127"/>
                <a:ea typeface="나눔스퀘어" panose="020B0600000101010101" pitchFamily="50" charset="-127"/>
                <a:cs typeface="Courier New" panose="02070309020205020404" pitchFamily="49" charset="0"/>
              </a:rPr>
              <a:t>moonzoo</a:t>
            </a:r>
            <a:r>
              <a:rPr lang="en-US" altLang="ko-KR" sz="2800" b="1" err="1">
                <a:latin typeface="나눔스퀘어" panose="020B0600000101010101" pitchFamily="50" charset="-127"/>
                <a:ea typeface="나눔스퀘어" panose="020B0600000101010101" pitchFamily="50" charset="-127"/>
                <a:cs typeface="Courier New" panose="02070309020205020404" pitchFamily="49" charset="0"/>
              </a:rPr>
              <a:t>.</a:t>
            </a:r>
            <a:r>
              <a:rPr lang="en-US" altLang="ko-KR" sz="2800" b="1">
                <a:latin typeface="나눔스퀘어" panose="020B0600000101010101" pitchFamily="50" charset="-127"/>
                <a:ea typeface="나눔스퀘어" panose="020B0600000101010101" pitchFamily="50" charset="-127"/>
                <a:cs typeface="Courier New" panose="02070309020205020404" pitchFamily="49" charset="0"/>
              </a:rPr>
              <a:t>kim@</a:t>
            </a:r>
            <a:r>
              <a:rPr lang="en-US" altLang="ko-KR" sz="2800" b="1" dirty="0">
                <a:latin typeface="나눔스퀘어" panose="020B0600000101010101" pitchFamily="50" charset="-127"/>
                <a:ea typeface="나눔스퀘어" panose="020B0600000101010101" pitchFamily="50" charset="-127"/>
                <a:cs typeface="Courier New" panose="02070309020205020404" pitchFamily="49" charset="0"/>
              </a:rPr>
              <a:t>gmail</a:t>
            </a:r>
            <a:r>
              <a:rPr lang="en-US" altLang="ko-KR" sz="2800" b="1">
                <a:latin typeface="나눔스퀘어" panose="020B0600000101010101" pitchFamily="50" charset="-127"/>
                <a:ea typeface="나눔스퀘어" panose="020B0600000101010101" pitchFamily="50" charset="-127"/>
                <a:cs typeface="Courier New" panose="02070309020205020404" pitchFamily="49" charset="0"/>
              </a:rPr>
              <a:t>.com</a:t>
            </a:r>
          </a:p>
          <a:p>
            <a:pPr eaLnBrk="1" hangingPunct="1"/>
            <a:endParaRPr lang="en-US" altLang="ko-KR" sz="2800" b="1" dirty="0">
              <a:latin typeface="나눔스퀘어" panose="020B0600000101010101" pitchFamily="50" charset="-127"/>
              <a:ea typeface="나눔스퀘어" panose="020B0600000101010101" pitchFamily="50" charset="-127"/>
            </a:endParaRPr>
          </a:p>
        </p:txBody>
      </p:sp>
    </p:spTree>
    <p:extLst>
      <p:ext uri="{BB962C8B-B14F-4D97-AF65-F5344CB8AC3E}">
        <p14:creationId xmlns:p14="http://schemas.microsoft.com/office/powerpoint/2010/main" val="2108919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526596" y="-280557"/>
            <a:ext cx="9144000" cy="936104"/>
          </a:xfrm>
        </p:spPr>
        <p:txBody>
          <a:bodyPr>
            <a:noAutofit/>
          </a:bodyPr>
          <a:lstStyle/>
          <a:p>
            <a:r>
              <a:rPr lang="en-US" altLang="ko-KR" sz="3600" dirty="0"/>
              <a:t>Automated Test Generation in Unit-Level</a:t>
            </a:r>
            <a:endParaRPr lang="ko-KR" altLang="en-US" sz="3600" dirty="0"/>
          </a:p>
        </p:txBody>
      </p:sp>
      <p:sp>
        <p:nvSpPr>
          <p:cNvPr id="4" name="날짜 개체 틀 3"/>
          <p:cNvSpPr>
            <a:spLocks noGrp="1"/>
          </p:cNvSpPr>
          <p:nvPr>
            <p:ph type="dt" sz="half" idx="4294967295"/>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7FBB64DE-C620-40F8-B1FC-B136D9EAA4E8}" type="datetime1">
              <a:rPr kumimoji="0" lang="ko-KR" altLang="en-US" sz="16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rPr>
              <a:pPr marL="0" marR="0" lvl="0" indent="0" algn="l" defTabSz="914400" rtl="0" eaLnBrk="1" fontAlgn="auto" latinLnBrk="1" hangingPunct="1">
                <a:lnSpc>
                  <a:spcPct val="100000"/>
                </a:lnSpc>
                <a:spcBef>
                  <a:spcPts val="0"/>
                </a:spcBef>
                <a:spcAft>
                  <a:spcPts val="0"/>
                </a:spcAft>
                <a:buClrTx/>
                <a:buSzTx/>
                <a:buFontTx/>
                <a:buNone/>
                <a:tabLst/>
                <a:defRPr/>
              </a:pPr>
              <a:t>2022-12-01</a:t>
            </a:fld>
            <a:endParaRPr kumimoji="0" lang="ko-KR" altLang="en-US" sz="16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endParaRPr>
          </a:p>
        </p:txBody>
      </p:sp>
      <p:sp>
        <p:nvSpPr>
          <p:cNvPr id="6" name="슬라이드 번호 개체 틀 5"/>
          <p:cNvSpPr>
            <a:spLocks noGrp="1"/>
          </p:cNvSpPr>
          <p:nvPr>
            <p:ph type="sldNum" sz="quarter" idx="4294967295"/>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fld id="{2C968514-7FFF-4D82-BD34-CC1477EAA0E4}" type="slidenum">
              <a:rPr kumimoji="0" lang="ko-KR" altLang="en-US" sz="1600" b="0" i="0" u="none" strike="noStrike" kern="1200" cap="none" spc="0" normalizeH="0" baseline="0" noProof="0">
                <a:ln>
                  <a:noFill/>
                </a:ln>
                <a:solidFill>
                  <a:prstClr val="black"/>
                </a:solidFill>
                <a:effectLst/>
                <a:uLnTx/>
                <a:uFillTx/>
                <a:latin typeface="Calibri"/>
                <a:ea typeface="맑은 고딕" panose="020B0503020000020004" pitchFamily="50" charset="-127"/>
                <a:cs typeface="+mn-cs"/>
              </a:rPr>
              <a:pPr marL="0" marR="0" lvl="0" indent="0" algn="ctr" defTabSz="914400" rtl="0" eaLnBrk="1" fontAlgn="auto" latinLnBrk="1" hangingPunct="1">
                <a:lnSpc>
                  <a:spcPct val="100000"/>
                </a:lnSpc>
                <a:spcBef>
                  <a:spcPts val="0"/>
                </a:spcBef>
                <a:spcAft>
                  <a:spcPts val="0"/>
                </a:spcAft>
                <a:buClrTx/>
                <a:buSzTx/>
                <a:buFontTx/>
                <a:buNone/>
                <a:tabLst/>
                <a:defRPr/>
              </a:pPr>
              <a:t>10</a:t>
            </a:fld>
            <a:endParaRPr kumimoji="0" lang="ko-KR" altLang="en-US" sz="1600" b="0" i="0" u="none" strike="noStrike" kern="1200" cap="none" spc="0" normalizeH="0" baseline="0" noProof="0">
              <a:ln>
                <a:noFill/>
              </a:ln>
              <a:solidFill>
                <a:prstClr val="black"/>
              </a:solidFill>
              <a:effectLst/>
              <a:uLnTx/>
              <a:uFillTx/>
              <a:latin typeface="Calibri"/>
              <a:ea typeface="맑은 고딕" panose="020B0503020000020004" pitchFamily="50" charset="-127"/>
              <a:cs typeface="+mn-cs"/>
            </a:endParaRPr>
          </a:p>
        </p:txBody>
      </p:sp>
      <p:sp>
        <p:nvSpPr>
          <p:cNvPr id="44" name="타원 43"/>
          <p:cNvSpPr/>
          <p:nvPr/>
        </p:nvSpPr>
        <p:spPr>
          <a:xfrm>
            <a:off x="2639616" y="3341706"/>
            <a:ext cx="3888432" cy="2967615"/>
          </a:xfrm>
          <a:prstGeom prst="ellipse">
            <a:avLst/>
          </a:prstGeom>
          <a:no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45" name="타원 44"/>
          <p:cNvSpPr/>
          <p:nvPr/>
        </p:nvSpPr>
        <p:spPr>
          <a:xfrm rot="3390410">
            <a:off x="4787083" y="3880668"/>
            <a:ext cx="955991" cy="772227"/>
          </a:xfrm>
          <a:prstGeom prst="ellipse">
            <a:avLst/>
          </a:prstGeom>
          <a:no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3" name="타원 52"/>
          <p:cNvSpPr/>
          <p:nvPr/>
        </p:nvSpPr>
        <p:spPr>
          <a:xfrm>
            <a:off x="4190457" y="4555293"/>
            <a:ext cx="712334" cy="687440"/>
          </a:xfrm>
          <a:prstGeom prst="ellipse">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4" name="타원 53"/>
          <p:cNvSpPr/>
          <p:nvPr/>
        </p:nvSpPr>
        <p:spPr>
          <a:xfrm>
            <a:off x="3293718" y="4975439"/>
            <a:ext cx="684378" cy="623897"/>
          </a:xfrm>
          <a:prstGeom prst="ellipse">
            <a:avLst/>
          </a:prstGeom>
          <a:no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5" name="타원 54"/>
          <p:cNvSpPr/>
          <p:nvPr/>
        </p:nvSpPr>
        <p:spPr>
          <a:xfrm>
            <a:off x="4276539" y="5347307"/>
            <a:ext cx="712334" cy="687440"/>
          </a:xfrm>
          <a:prstGeom prst="ellipse">
            <a:avLst/>
          </a:prstGeom>
          <a:no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6" name="타원 55"/>
          <p:cNvSpPr/>
          <p:nvPr/>
        </p:nvSpPr>
        <p:spPr>
          <a:xfrm>
            <a:off x="5274861" y="4989863"/>
            <a:ext cx="712334" cy="687440"/>
          </a:xfrm>
          <a:prstGeom prst="ellipse">
            <a:avLst/>
          </a:prstGeom>
          <a:no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7" name="타원 56"/>
          <p:cNvSpPr/>
          <p:nvPr/>
        </p:nvSpPr>
        <p:spPr>
          <a:xfrm>
            <a:off x="3373443" y="3835072"/>
            <a:ext cx="903096" cy="863420"/>
          </a:xfrm>
          <a:prstGeom prst="ellipse">
            <a:avLst/>
          </a:prstGeom>
          <a:no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cxnSp>
        <p:nvCxnSpPr>
          <p:cNvPr id="63" name="직선 화살표 연결선 62"/>
          <p:cNvCxnSpPr/>
          <p:nvPr/>
        </p:nvCxnSpPr>
        <p:spPr>
          <a:xfrm flipH="1">
            <a:off x="4439816" y="4349301"/>
            <a:ext cx="106808" cy="549713"/>
          </a:xfrm>
          <a:prstGeom prst="straightConnector1">
            <a:avLst/>
          </a:prstGeom>
          <a:ln w="28575">
            <a:solidFill>
              <a:srgbClr val="0033CC"/>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69" name="그룹 68"/>
          <p:cNvGrpSpPr/>
          <p:nvPr/>
        </p:nvGrpSpPr>
        <p:grpSpPr>
          <a:xfrm>
            <a:off x="8203716" y="4345502"/>
            <a:ext cx="2004851" cy="1224893"/>
            <a:chOff x="6595405" y="4238188"/>
            <a:chExt cx="2004851" cy="1224893"/>
          </a:xfrm>
        </p:grpSpPr>
        <p:sp>
          <p:nvSpPr>
            <p:cNvPr id="70" name="직사각형 69"/>
            <p:cNvSpPr/>
            <p:nvPr/>
          </p:nvSpPr>
          <p:spPr>
            <a:xfrm>
              <a:off x="6595405" y="4426697"/>
              <a:ext cx="2004851" cy="103638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50" charset="-127"/>
                <a:cs typeface="+mn-cs"/>
              </a:endParaRPr>
            </a:p>
          </p:txBody>
        </p:sp>
        <p:sp>
          <p:nvSpPr>
            <p:cNvPr id="71" name="TextBox 70"/>
            <p:cNvSpPr txBox="1"/>
            <p:nvPr/>
          </p:nvSpPr>
          <p:spPr>
            <a:xfrm>
              <a:off x="6728011" y="4238188"/>
              <a:ext cx="784189" cy="246221"/>
            </a:xfrm>
            <a:prstGeom prst="rect">
              <a:avLst/>
            </a:prstGeom>
            <a:solidFill>
              <a:schemeClr val="bg1"/>
            </a:solidFill>
          </p:spPr>
          <p:txBody>
            <a:bodyPr wrap="none" tIns="0" bIns="0"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1"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mn-cs"/>
                </a:rPr>
                <a:t>Legend</a:t>
              </a:r>
              <a:endParaRPr kumimoji="0" lang="ko-KR" altLang="en-US" sz="1600" b="0" i="1"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mn-cs"/>
              </a:endParaRPr>
            </a:p>
          </p:txBody>
        </p:sp>
        <p:cxnSp>
          <p:nvCxnSpPr>
            <p:cNvPr id="72" name="직선 화살표 연결선 71"/>
            <p:cNvCxnSpPr/>
            <p:nvPr/>
          </p:nvCxnSpPr>
          <p:spPr>
            <a:xfrm flipH="1">
              <a:off x="6679715" y="4762314"/>
              <a:ext cx="542908" cy="33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직선 화살표 연결선 72"/>
            <p:cNvCxnSpPr/>
            <p:nvPr/>
          </p:nvCxnSpPr>
          <p:spPr>
            <a:xfrm flipH="1">
              <a:off x="6679715" y="5112986"/>
              <a:ext cx="542908" cy="3367"/>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7321623" y="4426697"/>
              <a:ext cx="1278633" cy="58477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A feasible execution</a:t>
              </a:r>
              <a:endParaRPr kumimoji="0" lang="ko-KR" altLang="en-US" sz="16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79" name="TextBox 78"/>
            <p:cNvSpPr txBox="1"/>
            <p:nvPr/>
          </p:nvSpPr>
          <p:spPr>
            <a:xfrm>
              <a:off x="7302774" y="4876058"/>
              <a:ext cx="1297482" cy="58477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An infeasible execution</a:t>
              </a:r>
              <a:endParaRPr kumimoji="0" lang="ko-KR" altLang="en-US" sz="16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grpSp>
      <p:sp>
        <p:nvSpPr>
          <p:cNvPr id="84" name="TextBox 83"/>
          <p:cNvSpPr txBox="1"/>
          <p:nvPr/>
        </p:nvSpPr>
        <p:spPr>
          <a:xfrm>
            <a:off x="5933203" y="3165190"/>
            <a:ext cx="4473944" cy="92333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Different unit tests 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u1</a:t>
            </a: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to 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u3</a:t>
            </a: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directly exercise different behaviors of the target unit, but 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u2</a:t>
            </a: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to 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u3</a:t>
            </a: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exercise infeasible paths</a:t>
            </a:r>
            <a:endParaRPr kumimoji="0" lang="ko-KR" altLang="en-US"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cxnSp>
        <p:nvCxnSpPr>
          <p:cNvPr id="85" name="직선 화살표 연결선 84"/>
          <p:cNvCxnSpPr/>
          <p:nvPr/>
        </p:nvCxnSpPr>
        <p:spPr>
          <a:xfrm flipH="1">
            <a:off x="4546625" y="4465428"/>
            <a:ext cx="263777" cy="415361"/>
          </a:xfrm>
          <a:prstGeom prst="straightConnector1">
            <a:avLst/>
          </a:prstGeom>
          <a:ln w="28575">
            <a:solidFill>
              <a:srgbClr val="0033CC"/>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6" name="직선 화살표 연결선 85"/>
          <p:cNvCxnSpPr/>
          <p:nvPr/>
        </p:nvCxnSpPr>
        <p:spPr>
          <a:xfrm flipH="1">
            <a:off x="4546624" y="4624157"/>
            <a:ext cx="440478" cy="494629"/>
          </a:xfrm>
          <a:prstGeom prst="straightConnector1">
            <a:avLst/>
          </a:prstGeom>
          <a:ln w="28575">
            <a:solidFill>
              <a:srgbClr val="0033CC"/>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4321444" y="4006188"/>
            <a:ext cx="45036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u1</a:t>
            </a:r>
            <a:endParaRPr kumimoji="0" lang="ko-KR" altLang="en-US"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88" name="TextBox 87"/>
          <p:cNvSpPr txBox="1"/>
          <p:nvPr/>
        </p:nvSpPr>
        <p:spPr>
          <a:xfrm>
            <a:off x="4678512" y="4095244"/>
            <a:ext cx="45036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u2</a:t>
            </a:r>
            <a:endParaRPr kumimoji="0" lang="ko-KR" altLang="en-US"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89" name="TextBox 88"/>
          <p:cNvSpPr txBox="1"/>
          <p:nvPr/>
        </p:nvSpPr>
        <p:spPr>
          <a:xfrm>
            <a:off x="4953653" y="4329658"/>
            <a:ext cx="45036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u3</a:t>
            </a:r>
            <a:endParaRPr kumimoji="0" lang="ko-KR" altLang="en-US"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0" name="TextBox 29"/>
          <p:cNvSpPr txBox="1"/>
          <p:nvPr/>
        </p:nvSpPr>
        <p:spPr>
          <a:xfrm>
            <a:off x="3575721" y="3975448"/>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rPr>
              <a:t>g1</a:t>
            </a:r>
            <a:endParaRPr kumimoji="0" lang="ko-KR" altLang="en-US"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1" name="TextBox 30"/>
          <p:cNvSpPr txBox="1"/>
          <p:nvPr/>
        </p:nvSpPr>
        <p:spPr>
          <a:xfrm>
            <a:off x="5046157" y="3987441"/>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rPr>
              <a:t>g2</a:t>
            </a:r>
            <a:endParaRPr kumimoji="0" lang="ko-KR" altLang="en-US"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2" name="TextBox 31"/>
          <p:cNvSpPr txBox="1"/>
          <p:nvPr/>
        </p:nvSpPr>
        <p:spPr>
          <a:xfrm>
            <a:off x="3375736" y="5073117"/>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rPr>
              <a:t>h1</a:t>
            </a:r>
            <a:endParaRPr kumimoji="0" lang="ko-KR" altLang="en-US"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3" name="TextBox 32"/>
          <p:cNvSpPr txBox="1"/>
          <p:nvPr/>
        </p:nvSpPr>
        <p:spPr>
          <a:xfrm>
            <a:off x="4379666" y="5443077"/>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rPr>
              <a:t>h2</a:t>
            </a:r>
            <a:endParaRPr kumimoji="0" lang="ko-KR" altLang="en-US"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4" name="TextBox 33"/>
          <p:cNvSpPr txBox="1"/>
          <p:nvPr/>
        </p:nvSpPr>
        <p:spPr>
          <a:xfrm>
            <a:off x="5396241" y="5106482"/>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rPr>
              <a:t>h3</a:t>
            </a:r>
            <a:endParaRPr kumimoji="0" lang="ko-KR" altLang="en-US"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5" name="TextBox 34"/>
          <p:cNvSpPr txBox="1"/>
          <p:nvPr/>
        </p:nvSpPr>
        <p:spPr>
          <a:xfrm>
            <a:off x="4203327" y="4645336"/>
            <a:ext cx="332723"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srgbClr val="FF0000"/>
                </a:solidFill>
                <a:effectLst/>
                <a:uLnTx/>
                <a:uFillTx/>
                <a:latin typeface="Calibri" panose="020F0502020204030204" pitchFamily="34" charset="0"/>
                <a:ea typeface="맑은 고딕" panose="020B0503020000020004" pitchFamily="50" charset="-127"/>
                <a:cs typeface="Calibri" panose="020F0502020204030204" pitchFamily="34" charset="0"/>
              </a:rPr>
              <a:t>f</a:t>
            </a:r>
            <a:endParaRPr kumimoji="0" lang="ko-KR" altLang="en-US" sz="2400" b="0" i="0" u="none" strike="noStrike" kern="1200" cap="none" spc="0" normalizeH="0" baseline="0" noProof="0" dirty="0">
              <a:ln>
                <a:noFill/>
              </a:ln>
              <a:solidFill>
                <a:srgbClr val="FF0000"/>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6" name="Rounded Rectangle 6"/>
          <p:cNvSpPr/>
          <p:nvPr/>
        </p:nvSpPr>
        <p:spPr>
          <a:xfrm>
            <a:off x="1767989" y="1958926"/>
            <a:ext cx="8613511" cy="100811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Cons</a:t>
            </a:r>
          </a:p>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Hard to write down accurate unit test drivers/stubs due to unclear unit specification</a:t>
            </a:r>
          </a:p>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High false/true alarm ratio</a:t>
            </a:r>
          </a:p>
        </p:txBody>
      </p:sp>
      <p:sp>
        <p:nvSpPr>
          <p:cNvPr id="37" name="Rounded Rectangle 6"/>
          <p:cNvSpPr/>
          <p:nvPr/>
        </p:nvSpPr>
        <p:spPr>
          <a:xfrm>
            <a:off x="1767989" y="814277"/>
            <a:ext cx="8613511" cy="109658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Pros</a:t>
            </a:r>
          </a:p>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High controllability of a target unit</a:t>
            </a:r>
          </a:p>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Smaller search space to explore than system testing</a:t>
            </a:r>
          </a:p>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High effectiveness for detecting corner cases bugs</a:t>
            </a:r>
          </a:p>
        </p:txBody>
      </p:sp>
    </p:spTree>
    <p:extLst>
      <p:ext uri="{BB962C8B-B14F-4D97-AF65-F5344CB8AC3E}">
        <p14:creationId xmlns:p14="http://schemas.microsoft.com/office/powerpoint/2010/main" val="194518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53" grpId="0" animBg="1"/>
      <p:bldP spid="54" grpId="0" animBg="1"/>
      <p:bldP spid="55" grpId="0" animBg="1"/>
      <p:bldP spid="56" grpId="0" animBg="1"/>
      <p:bldP spid="57" grpId="0" animBg="1"/>
      <p:bldP spid="84" grpId="0"/>
      <p:bldP spid="87" grpId="0"/>
      <p:bldP spid="88" grpId="0"/>
      <p:bldP spid="89" grpId="0"/>
      <p:bldP spid="30" grpId="0"/>
      <p:bldP spid="31" grpId="0"/>
      <p:bldP spid="32" grpId="0"/>
      <p:bldP spid="33" grpId="0"/>
      <p:bldP spid="34" grpId="0"/>
      <p:bldP spid="35" grpId="0"/>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자유형 2"/>
          <p:cNvSpPr/>
          <p:nvPr/>
        </p:nvSpPr>
        <p:spPr>
          <a:xfrm>
            <a:off x="3216201" y="3688402"/>
            <a:ext cx="3023298" cy="2145400"/>
          </a:xfrm>
          <a:custGeom>
            <a:avLst/>
            <a:gdLst>
              <a:gd name="connsiteX0" fmla="*/ 1115850 w 3023298"/>
              <a:gd name="connsiteY0" fmla="*/ 1571019 h 2145400"/>
              <a:gd name="connsiteX1" fmla="*/ 759169 w 3023298"/>
              <a:gd name="connsiteY1" fmla="*/ 1201368 h 2145400"/>
              <a:gd name="connsiteX2" fmla="*/ 246846 w 3023298"/>
              <a:gd name="connsiteY2" fmla="*/ 1110577 h 2145400"/>
              <a:gd name="connsiteX3" fmla="*/ 412 w 3023298"/>
              <a:gd name="connsiteY3" fmla="*/ 565828 h 2145400"/>
              <a:gd name="connsiteX4" fmla="*/ 298727 w 3023298"/>
              <a:gd name="connsiteY4" fmla="*/ 111870 h 2145400"/>
              <a:gd name="connsiteX5" fmla="*/ 687833 w 3023298"/>
              <a:gd name="connsiteY5" fmla="*/ 8109 h 2145400"/>
              <a:gd name="connsiteX6" fmla="*/ 1135305 w 3023298"/>
              <a:gd name="connsiteY6" fmla="*/ 267513 h 2145400"/>
              <a:gd name="connsiteX7" fmla="*/ 1284463 w 3023298"/>
              <a:gd name="connsiteY7" fmla="*/ 604738 h 2145400"/>
              <a:gd name="connsiteX8" fmla="*/ 1589263 w 3023298"/>
              <a:gd name="connsiteY8" fmla="*/ 792807 h 2145400"/>
              <a:gd name="connsiteX9" fmla="*/ 1757876 w 3023298"/>
              <a:gd name="connsiteY9" fmla="*/ 1019785 h 2145400"/>
              <a:gd name="connsiteX10" fmla="*/ 1984854 w 3023298"/>
              <a:gd name="connsiteY10" fmla="*/ 1298645 h 2145400"/>
              <a:gd name="connsiteX11" fmla="*/ 2296139 w 3023298"/>
              <a:gd name="connsiteY11" fmla="*/ 1123547 h 2145400"/>
              <a:gd name="connsiteX12" fmla="*/ 2600939 w 3023298"/>
              <a:gd name="connsiteY12" fmla="*/ 1123547 h 2145400"/>
              <a:gd name="connsiteX13" fmla="*/ 2925195 w 3023298"/>
              <a:gd name="connsiteY13" fmla="*/ 1337555 h 2145400"/>
              <a:gd name="connsiteX14" fmla="*/ 3009501 w 3023298"/>
              <a:gd name="connsiteY14" fmla="*/ 1655326 h 2145400"/>
              <a:gd name="connsiteX15" fmla="*/ 2678761 w 3023298"/>
              <a:gd name="connsiteY15" fmla="*/ 2115768 h 2145400"/>
              <a:gd name="connsiteX16" fmla="*/ 2088616 w 3023298"/>
              <a:gd name="connsiteY16" fmla="*/ 2050917 h 2145400"/>
              <a:gd name="connsiteX17" fmla="*/ 1874608 w 3023298"/>
              <a:gd name="connsiteY17" fmla="*/ 1655326 h 2145400"/>
              <a:gd name="connsiteX18" fmla="*/ 1602233 w 3023298"/>
              <a:gd name="connsiteY18" fmla="*/ 1596960 h 2145400"/>
              <a:gd name="connsiteX19" fmla="*/ 1167731 w 3023298"/>
              <a:gd name="connsiteY19" fmla="*/ 1616415 h 2145400"/>
              <a:gd name="connsiteX20" fmla="*/ 1115850 w 3023298"/>
              <a:gd name="connsiteY20" fmla="*/ 1571019 h 214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23298" h="2145400">
                <a:moveTo>
                  <a:pt x="1115850" y="1571019"/>
                </a:moveTo>
                <a:cubicBezTo>
                  <a:pt x="1047756" y="1501845"/>
                  <a:pt x="904003" y="1278108"/>
                  <a:pt x="759169" y="1201368"/>
                </a:cubicBezTo>
                <a:cubicBezTo>
                  <a:pt x="614335" y="1124628"/>
                  <a:pt x="373305" y="1216500"/>
                  <a:pt x="246846" y="1110577"/>
                </a:cubicBezTo>
                <a:cubicBezTo>
                  <a:pt x="120386" y="1004654"/>
                  <a:pt x="-8235" y="732279"/>
                  <a:pt x="412" y="565828"/>
                </a:cubicBezTo>
                <a:cubicBezTo>
                  <a:pt x="9059" y="399377"/>
                  <a:pt x="184157" y="204823"/>
                  <a:pt x="298727" y="111870"/>
                </a:cubicBezTo>
                <a:cubicBezTo>
                  <a:pt x="413297" y="18917"/>
                  <a:pt x="548403" y="-17832"/>
                  <a:pt x="687833" y="8109"/>
                </a:cubicBezTo>
                <a:cubicBezTo>
                  <a:pt x="827263" y="34049"/>
                  <a:pt x="1035867" y="168075"/>
                  <a:pt x="1135305" y="267513"/>
                </a:cubicBezTo>
                <a:cubicBezTo>
                  <a:pt x="1234743" y="366951"/>
                  <a:pt x="1208803" y="517189"/>
                  <a:pt x="1284463" y="604738"/>
                </a:cubicBezTo>
                <a:cubicBezTo>
                  <a:pt x="1360123" y="692287"/>
                  <a:pt x="1510361" y="723632"/>
                  <a:pt x="1589263" y="792807"/>
                </a:cubicBezTo>
                <a:cubicBezTo>
                  <a:pt x="1668165" y="861981"/>
                  <a:pt x="1691944" y="935479"/>
                  <a:pt x="1757876" y="1019785"/>
                </a:cubicBezTo>
                <a:cubicBezTo>
                  <a:pt x="1823808" y="1104091"/>
                  <a:pt x="1895144" y="1281351"/>
                  <a:pt x="1984854" y="1298645"/>
                </a:cubicBezTo>
                <a:cubicBezTo>
                  <a:pt x="2074564" y="1315939"/>
                  <a:pt x="2193458" y="1152730"/>
                  <a:pt x="2296139" y="1123547"/>
                </a:cubicBezTo>
                <a:cubicBezTo>
                  <a:pt x="2398820" y="1094364"/>
                  <a:pt x="2496096" y="1087879"/>
                  <a:pt x="2600939" y="1123547"/>
                </a:cubicBezTo>
                <a:cubicBezTo>
                  <a:pt x="2705782" y="1159215"/>
                  <a:pt x="2857101" y="1248925"/>
                  <a:pt x="2925195" y="1337555"/>
                </a:cubicBezTo>
                <a:cubicBezTo>
                  <a:pt x="2993289" y="1426185"/>
                  <a:pt x="3050573" y="1525624"/>
                  <a:pt x="3009501" y="1655326"/>
                </a:cubicBezTo>
                <a:cubicBezTo>
                  <a:pt x="2968429" y="1785028"/>
                  <a:pt x="2832242" y="2049836"/>
                  <a:pt x="2678761" y="2115768"/>
                </a:cubicBezTo>
                <a:cubicBezTo>
                  <a:pt x="2525280" y="2181700"/>
                  <a:pt x="2222642" y="2127657"/>
                  <a:pt x="2088616" y="2050917"/>
                </a:cubicBezTo>
                <a:cubicBezTo>
                  <a:pt x="1954591" y="1974177"/>
                  <a:pt x="1955672" y="1730985"/>
                  <a:pt x="1874608" y="1655326"/>
                </a:cubicBezTo>
                <a:cubicBezTo>
                  <a:pt x="1793544" y="1579667"/>
                  <a:pt x="1720046" y="1603445"/>
                  <a:pt x="1602233" y="1596960"/>
                </a:cubicBezTo>
                <a:cubicBezTo>
                  <a:pt x="1484420" y="1590475"/>
                  <a:pt x="1252037" y="1622900"/>
                  <a:pt x="1167731" y="1616415"/>
                </a:cubicBezTo>
                <a:cubicBezTo>
                  <a:pt x="1083425" y="1609930"/>
                  <a:pt x="1183944" y="1640193"/>
                  <a:pt x="1115850" y="1571019"/>
                </a:cubicBez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40" name="타원 39"/>
          <p:cNvSpPr/>
          <p:nvPr/>
        </p:nvSpPr>
        <p:spPr>
          <a:xfrm rot="3390410">
            <a:off x="4790338" y="3881075"/>
            <a:ext cx="955991" cy="772227"/>
          </a:xfrm>
          <a:prstGeom prst="ellipse">
            <a:avLst/>
          </a:prstGeom>
          <a:no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lumMod val="75000"/>
                </a:prstClr>
              </a:solidFill>
              <a:effectLst/>
              <a:uLnTx/>
              <a:uFillTx/>
              <a:latin typeface="맑은 고딕"/>
              <a:ea typeface="맑은 고딕" panose="020B0503020000020004" pitchFamily="50" charset="-127"/>
              <a:cs typeface="+mn-cs"/>
            </a:endParaRPr>
          </a:p>
        </p:txBody>
      </p:sp>
      <p:sp>
        <p:nvSpPr>
          <p:cNvPr id="41" name="타원 40"/>
          <p:cNvSpPr/>
          <p:nvPr/>
        </p:nvSpPr>
        <p:spPr>
          <a:xfrm>
            <a:off x="4279794" y="5347714"/>
            <a:ext cx="712334" cy="687440"/>
          </a:xfrm>
          <a:prstGeom prst="ellipse">
            <a:avLst/>
          </a:prstGeom>
          <a:no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lumMod val="75000"/>
                </a:prstClr>
              </a:solidFill>
              <a:effectLst/>
              <a:uLnTx/>
              <a:uFillTx/>
              <a:latin typeface="맑은 고딕"/>
              <a:ea typeface="맑은 고딕" panose="020B0503020000020004" pitchFamily="50" charset="-127"/>
              <a:cs typeface="+mn-cs"/>
            </a:endParaRPr>
          </a:p>
        </p:txBody>
      </p:sp>
      <p:sp>
        <p:nvSpPr>
          <p:cNvPr id="42" name="TextBox 41"/>
          <p:cNvSpPr txBox="1"/>
          <p:nvPr/>
        </p:nvSpPr>
        <p:spPr>
          <a:xfrm>
            <a:off x="5064007" y="4200921"/>
            <a:ext cx="515045" cy="461665"/>
          </a:xfrm>
          <a:prstGeom prst="rect">
            <a:avLst/>
          </a:prstGeom>
          <a:noFill/>
          <a:ln>
            <a:noFill/>
          </a:ln>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rPr>
              <a:t>g2</a:t>
            </a:r>
            <a:endParaRPr kumimoji="0" lang="ko-KR" altLang="en-US"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43" name="TextBox 42"/>
          <p:cNvSpPr txBox="1"/>
          <p:nvPr/>
        </p:nvSpPr>
        <p:spPr>
          <a:xfrm>
            <a:off x="4387301" y="5469770"/>
            <a:ext cx="515045" cy="461665"/>
          </a:xfrm>
          <a:prstGeom prst="rect">
            <a:avLst/>
          </a:prstGeom>
          <a:noFill/>
          <a:ln>
            <a:noFill/>
          </a:ln>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rPr>
              <a:t>h2</a:t>
            </a:r>
            <a:endParaRPr kumimoji="0" lang="ko-KR" altLang="en-US"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15" name="자유형 14"/>
          <p:cNvSpPr/>
          <p:nvPr/>
        </p:nvSpPr>
        <p:spPr>
          <a:xfrm>
            <a:off x="4031296" y="3661517"/>
            <a:ext cx="1989374" cy="2548798"/>
          </a:xfrm>
          <a:custGeom>
            <a:avLst/>
            <a:gdLst>
              <a:gd name="connsiteX0" fmla="*/ 1188404 w 1989374"/>
              <a:gd name="connsiteY0" fmla="*/ 10409 h 2548798"/>
              <a:gd name="connsiteX1" fmla="*/ 775654 w 1989374"/>
              <a:gd name="connsiteY1" fmla="*/ 156459 h 2548798"/>
              <a:gd name="connsiteX2" fmla="*/ 280354 w 1989374"/>
              <a:gd name="connsiteY2" fmla="*/ 867659 h 2548798"/>
              <a:gd name="connsiteX3" fmla="*/ 954 w 1989374"/>
              <a:gd name="connsiteY3" fmla="*/ 1153409 h 2548798"/>
              <a:gd name="connsiteX4" fmla="*/ 185104 w 1989374"/>
              <a:gd name="connsiteY4" fmla="*/ 1693159 h 2548798"/>
              <a:gd name="connsiteX5" fmla="*/ 77154 w 1989374"/>
              <a:gd name="connsiteY5" fmla="*/ 2334509 h 2548798"/>
              <a:gd name="connsiteX6" fmla="*/ 693104 w 1989374"/>
              <a:gd name="connsiteY6" fmla="*/ 2544059 h 2548798"/>
              <a:gd name="connsiteX7" fmla="*/ 1150304 w 1989374"/>
              <a:gd name="connsiteY7" fmla="*/ 2169409 h 2548798"/>
              <a:gd name="connsiteX8" fmla="*/ 915354 w 1989374"/>
              <a:gd name="connsiteY8" fmla="*/ 1585209 h 2548798"/>
              <a:gd name="connsiteX9" fmla="*/ 1226504 w 1989374"/>
              <a:gd name="connsiteY9" fmla="*/ 1178809 h 2548798"/>
              <a:gd name="connsiteX10" fmla="*/ 1963104 w 1989374"/>
              <a:gd name="connsiteY10" fmla="*/ 1007359 h 2548798"/>
              <a:gd name="connsiteX11" fmla="*/ 1766254 w 1989374"/>
              <a:gd name="connsiteY11" fmla="*/ 340609 h 2548798"/>
              <a:gd name="connsiteX12" fmla="*/ 1188404 w 1989374"/>
              <a:gd name="connsiteY12" fmla="*/ 10409 h 254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9374" h="2548798">
                <a:moveTo>
                  <a:pt x="1188404" y="10409"/>
                </a:moveTo>
                <a:cubicBezTo>
                  <a:pt x="1023304" y="-20283"/>
                  <a:pt x="926996" y="13584"/>
                  <a:pt x="775654" y="156459"/>
                </a:cubicBezTo>
                <a:cubicBezTo>
                  <a:pt x="624312" y="299334"/>
                  <a:pt x="409471" y="701501"/>
                  <a:pt x="280354" y="867659"/>
                </a:cubicBezTo>
                <a:cubicBezTo>
                  <a:pt x="151237" y="1033817"/>
                  <a:pt x="16829" y="1015826"/>
                  <a:pt x="954" y="1153409"/>
                </a:cubicBezTo>
                <a:cubicBezTo>
                  <a:pt x="-14921" y="1290992"/>
                  <a:pt x="172404" y="1496309"/>
                  <a:pt x="185104" y="1693159"/>
                </a:cubicBezTo>
                <a:cubicBezTo>
                  <a:pt x="197804" y="1890009"/>
                  <a:pt x="-7513" y="2192692"/>
                  <a:pt x="77154" y="2334509"/>
                </a:cubicBezTo>
                <a:cubicBezTo>
                  <a:pt x="161821" y="2476326"/>
                  <a:pt x="514246" y="2571576"/>
                  <a:pt x="693104" y="2544059"/>
                </a:cubicBezTo>
                <a:cubicBezTo>
                  <a:pt x="871962" y="2516542"/>
                  <a:pt x="1113262" y="2329217"/>
                  <a:pt x="1150304" y="2169409"/>
                </a:cubicBezTo>
                <a:cubicBezTo>
                  <a:pt x="1187346" y="2009601"/>
                  <a:pt x="902654" y="1750309"/>
                  <a:pt x="915354" y="1585209"/>
                </a:cubicBezTo>
                <a:cubicBezTo>
                  <a:pt x="928054" y="1420109"/>
                  <a:pt x="1051879" y="1275117"/>
                  <a:pt x="1226504" y="1178809"/>
                </a:cubicBezTo>
                <a:cubicBezTo>
                  <a:pt x="1401129" y="1082501"/>
                  <a:pt x="1873146" y="1147059"/>
                  <a:pt x="1963104" y="1007359"/>
                </a:cubicBezTo>
                <a:cubicBezTo>
                  <a:pt x="2053062" y="867659"/>
                  <a:pt x="1893254" y="505709"/>
                  <a:pt x="1766254" y="340609"/>
                </a:cubicBezTo>
                <a:cubicBezTo>
                  <a:pt x="1639254" y="175509"/>
                  <a:pt x="1353504" y="41101"/>
                  <a:pt x="1188404" y="10409"/>
                </a:cubicBezTo>
                <a:close/>
              </a:path>
            </a:pathLst>
          </a:custGeom>
          <a:solidFill>
            <a:srgbClr val="00B05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6" name="슬라이드 번호 개체 틀 5"/>
          <p:cNvSpPr>
            <a:spLocks noGrp="1"/>
          </p:cNvSpPr>
          <p:nvPr>
            <p:ph type="sldNum" sz="quarter" idx="4294967295"/>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fld id="{2C968514-7FFF-4D82-BD34-CC1477EAA0E4}" type="slidenum">
              <a:rPr kumimoji="0" lang="ko-KR" altLang="en-US" sz="1600" b="0" i="0" u="none" strike="noStrike" kern="1200" cap="none" spc="0" normalizeH="0" baseline="0" noProof="0">
                <a:ln>
                  <a:noFill/>
                </a:ln>
                <a:solidFill>
                  <a:prstClr val="black"/>
                </a:solidFill>
                <a:effectLst/>
                <a:uLnTx/>
                <a:uFillTx/>
                <a:latin typeface="Calibri"/>
                <a:ea typeface="맑은 고딕" panose="020B0503020000020004" pitchFamily="50" charset="-127"/>
                <a:cs typeface="+mn-cs"/>
              </a:rPr>
              <a:pPr marL="0" marR="0" lvl="0" indent="0" algn="ctr" defTabSz="914400" rtl="0" eaLnBrk="1" fontAlgn="auto" latinLnBrk="1" hangingPunct="1">
                <a:lnSpc>
                  <a:spcPct val="100000"/>
                </a:lnSpc>
                <a:spcBef>
                  <a:spcPts val="0"/>
                </a:spcBef>
                <a:spcAft>
                  <a:spcPts val="0"/>
                </a:spcAft>
                <a:buClrTx/>
                <a:buSzTx/>
                <a:buFontTx/>
                <a:buNone/>
                <a:tabLst/>
                <a:defRPr/>
              </a:pPr>
              <a:t>11</a:t>
            </a:fld>
            <a:endParaRPr kumimoji="0" lang="ko-KR" altLang="en-US" sz="1600" b="0" i="0" u="none" strike="noStrike" kern="1200" cap="none" spc="0" normalizeH="0" baseline="0" noProof="0">
              <a:ln>
                <a:noFill/>
              </a:ln>
              <a:solidFill>
                <a:prstClr val="black"/>
              </a:solidFill>
              <a:effectLst/>
              <a:uLnTx/>
              <a:uFillTx/>
              <a:latin typeface="Calibri"/>
              <a:ea typeface="맑은 고딕" panose="020B0503020000020004" pitchFamily="50" charset="-127"/>
              <a:cs typeface="+mn-cs"/>
            </a:endParaRPr>
          </a:p>
        </p:txBody>
      </p:sp>
      <p:sp>
        <p:nvSpPr>
          <p:cNvPr id="44" name="타원 43"/>
          <p:cNvSpPr/>
          <p:nvPr/>
        </p:nvSpPr>
        <p:spPr>
          <a:xfrm>
            <a:off x="2639616" y="3341706"/>
            <a:ext cx="3888432" cy="2967615"/>
          </a:xfrm>
          <a:prstGeom prst="ellipse">
            <a:avLst/>
          </a:prstGeom>
          <a:no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45" name="타원 44"/>
          <p:cNvSpPr/>
          <p:nvPr/>
        </p:nvSpPr>
        <p:spPr>
          <a:xfrm rot="3390410">
            <a:off x="4787083" y="3880668"/>
            <a:ext cx="955991" cy="772227"/>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3" name="타원 52"/>
          <p:cNvSpPr/>
          <p:nvPr/>
        </p:nvSpPr>
        <p:spPr>
          <a:xfrm>
            <a:off x="4190457" y="4555293"/>
            <a:ext cx="712334" cy="687440"/>
          </a:xfrm>
          <a:prstGeom prst="ellipse">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4" name="타원 53"/>
          <p:cNvSpPr/>
          <p:nvPr/>
        </p:nvSpPr>
        <p:spPr>
          <a:xfrm>
            <a:off x="3293718" y="4975439"/>
            <a:ext cx="684378" cy="623897"/>
          </a:xfrm>
          <a:prstGeom prst="ellipse">
            <a:avLst/>
          </a:prstGeom>
          <a:no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5" name="타원 54"/>
          <p:cNvSpPr/>
          <p:nvPr/>
        </p:nvSpPr>
        <p:spPr>
          <a:xfrm>
            <a:off x="4276539" y="5347307"/>
            <a:ext cx="712334" cy="687440"/>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6" name="타원 55"/>
          <p:cNvSpPr/>
          <p:nvPr/>
        </p:nvSpPr>
        <p:spPr>
          <a:xfrm>
            <a:off x="5274861" y="4989863"/>
            <a:ext cx="712334" cy="687440"/>
          </a:xfrm>
          <a:prstGeom prst="ellipse">
            <a:avLst/>
          </a:prstGeom>
          <a:no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7" name="타원 56"/>
          <p:cNvSpPr/>
          <p:nvPr/>
        </p:nvSpPr>
        <p:spPr>
          <a:xfrm>
            <a:off x="3373443" y="3835072"/>
            <a:ext cx="903096" cy="863420"/>
          </a:xfrm>
          <a:prstGeom prst="ellipse">
            <a:avLst/>
          </a:prstGeom>
          <a:no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cxnSp>
        <p:nvCxnSpPr>
          <p:cNvPr id="63" name="직선 화살표 연결선 62"/>
          <p:cNvCxnSpPr>
            <a:stCxn id="88" idx="2"/>
          </p:cNvCxnSpPr>
          <p:nvPr/>
        </p:nvCxnSpPr>
        <p:spPr>
          <a:xfrm flipH="1">
            <a:off x="4546625" y="3613131"/>
            <a:ext cx="1383495" cy="1285883"/>
          </a:xfrm>
          <a:prstGeom prst="straightConnector1">
            <a:avLst/>
          </a:prstGeom>
          <a:ln w="28575">
            <a:solidFill>
              <a:srgbClr val="0033CC"/>
            </a:solidFill>
            <a:tailEnd type="triangle"/>
          </a:ln>
        </p:spPr>
        <p:style>
          <a:lnRef idx="1">
            <a:schemeClr val="accent1"/>
          </a:lnRef>
          <a:fillRef idx="0">
            <a:schemeClr val="accent1"/>
          </a:fillRef>
          <a:effectRef idx="0">
            <a:schemeClr val="accent1"/>
          </a:effectRef>
          <a:fontRef idx="minor">
            <a:schemeClr val="tx1"/>
          </a:fontRef>
        </p:style>
      </p:cxnSp>
      <p:grpSp>
        <p:nvGrpSpPr>
          <p:cNvPr id="69" name="그룹 68"/>
          <p:cNvGrpSpPr/>
          <p:nvPr/>
        </p:nvGrpSpPr>
        <p:grpSpPr>
          <a:xfrm>
            <a:off x="8197063" y="4323470"/>
            <a:ext cx="2004851" cy="1224893"/>
            <a:chOff x="6595405" y="4238188"/>
            <a:chExt cx="2004851" cy="1224893"/>
          </a:xfrm>
        </p:grpSpPr>
        <p:sp>
          <p:nvSpPr>
            <p:cNvPr id="70" name="직사각형 69"/>
            <p:cNvSpPr/>
            <p:nvPr/>
          </p:nvSpPr>
          <p:spPr>
            <a:xfrm>
              <a:off x="6595405" y="4426697"/>
              <a:ext cx="2004851" cy="103638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50" charset="-127"/>
                <a:cs typeface="+mn-cs"/>
              </a:endParaRPr>
            </a:p>
          </p:txBody>
        </p:sp>
        <p:sp>
          <p:nvSpPr>
            <p:cNvPr id="71" name="TextBox 70"/>
            <p:cNvSpPr txBox="1"/>
            <p:nvPr/>
          </p:nvSpPr>
          <p:spPr>
            <a:xfrm>
              <a:off x="6728011" y="4238188"/>
              <a:ext cx="784189" cy="246221"/>
            </a:xfrm>
            <a:prstGeom prst="rect">
              <a:avLst/>
            </a:prstGeom>
            <a:solidFill>
              <a:schemeClr val="bg1"/>
            </a:solidFill>
          </p:spPr>
          <p:txBody>
            <a:bodyPr wrap="none" tIns="0" bIns="0"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1"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mn-cs"/>
                </a:rPr>
                <a:t>Legend</a:t>
              </a:r>
              <a:endParaRPr kumimoji="0" lang="ko-KR" altLang="en-US" sz="1600" b="0" i="1"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mn-cs"/>
              </a:endParaRPr>
            </a:p>
          </p:txBody>
        </p:sp>
        <p:cxnSp>
          <p:nvCxnSpPr>
            <p:cNvPr id="72" name="직선 화살표 연결선 71"/>
            <p:cNvCxnSpPr/>
            <p:nvPr/>
          </p:nvCxnSpPr>
          <p:spPr>
            <a:xfrm flipH="1">
              <a:off x="6679715" y="4762314"/>
              <a:ext cx="542908" cy="33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직선 화살표 연결선 72"/>
            <p:cNvCxnSpPr/>
            <p:nvPr/>
          </p:nvCxnSpPr>
          <p:spPr>
            <a:xfrm flipH="1">
              <a:off x="6679715" y="5112986"/>
              <a:ext cx="542908" cy="3367"/>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7321623" y="4426697"/>
              <a:ext cx="1278633" cy="58477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A feasible execution</a:t>
              </a:r>
              <a:endParaRPr kumimoji="0" lang="ko-KR" altLang="en-US" sz="16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79" name="TextBox 78"/>
            <p:cNvSpPr txBox="1"/>
            <p:nvPr/>
          </p:nvSpPr>
          <p:spPr>
            <a:xfrm>
              <a:off x="7302774" y="4876058"/>
              <a:ext cx="1297482" cy="58477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An infeasible execution</a:t>
              </a:r>
              <a:endParaRPr kumimoji="0" lang="ko-KR" altLang="en-US" sz="16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grpSp>
      <p:cxnSp>
        <p:nvCxnSpPr>
          <p:cNvPr id="85" name="직선 화살표 연결선 84"/>
          <p:cNvCxnSpPr/>
          <p:nvPr/>
        </p:nvCxnSpPr>
        <p:spPr>
          <a:xfrm flipH="1">
            <a:off x="5025983" y="3505680"/>
            <a:ext cx="173942" cy="621083"/>
          </a:xfrm>
          <a:prstGeom prst="straightConnector1">
            <a:avLst/>
          </a:prstGeom>
          <a:ln w="28575">
            <a:solidFill>
              <a:srgbClr val="0033CC"/>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6" name="직선 화살표 연결선 85"/>
          <p:cNvCxnSpPr>
            <a:stCxn id="45" idx="5"/>
          </p:cNvCxnSpPr>
          <p:nvPr/>
        </p:nvCxnSpPr>
        <p:spPr>
          <a:xfrm flipH="1">
            <a:off x="4679301" y="4699315"/>
            <a:ext cx="544606" cy="290548"/>
          </a:xfrm>
          <a:prstGeom prst="straightConnector1">
            <a:avLst/>
          </a:prstGeom>
          <a:ln w="28575">
            <a:solidFill>
              <a:srgbClr val="0033CC"/>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5049681" y="3023141"/>
            <a:ext cx="45036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u4</a:t>
            </a:r>
            <a:endParaRPr kumimoji="0" lang="ko-KR" altLang="en-US"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88" name="TextBox 87"/>
          <p:cNvSpPr txBox="1"/>
          <p:nvPr/>
        </p:nvSpPr>
        <p:spPr>
          <a:xfrm>
            <a:off x="5704939" y="3243798"/>
            <a:ext cx="45036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u5</a:t>
            </a:r>
            <a:endParaRPr kumimoji="0" lang="ko-KR" altLang="en-US"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90" name="제목 1"/>
          <p:cNvSpPr>
            <a:spLocks noGrp="1"/>
          </p:cNvSpPr>
          <p:nvPr>
            <p:ph type="title"/>
          </p:nvPr>
        </p:nvSpPr>
        <p:spPr>
          <a:xfrm>
            <a:off x="124691" y="116632"/>
            <a:ext cx="12334009" cy="607679"/>
          </a:xfrm>
        </p:spPr>
        <p:txBody>
          <a:bodyPr>
            <a:noAutofit/>
          </a:bodyPr>
          <a:lstStyle/>
          <a:p>
            <a:r>
              <a:rPr lang="en-US" altLang="ko-KR" sz="3600" dirty="0"/>
              <a:t>Automated Unit Test Generation with Realistic Unit Context</a:t>
            </a:r>
            <a:endParaRPr lang="ko-KR" altLang="en-US" sz="3600" dirty="0"/>
          </a:p>
        </p:txBody>
      </p:sp>
      <p:sp>
        <p:nvSpPr>
          <p:cNvPr id="92" name="TextBox 91"/>
          <p:cNvSpPr txBox="1"/>
          <p:nvPr/>
        </p:nvSpPr>
        <p:spPr>
          <a:xfrm>
            <a:off x="6128503" y="2651805"/>
            <a:ext cx="4352048" cy="64633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Unit tests 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u4</a:t>
            </a: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that exercises an infeasible path is filtered out by the unit context</a:t>
            </a:r>
            <a:endParaRPr kumimoji="0" lang="ko-KR" altLang="en-US"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93" name="TextBox 92"/>
          <p:cNvSpPr txBox="1"/>
          <p:nvPr/>
        </p:nvSpPr>
        <p:spPr>
          <a:xfrm>
            <a:off x="2280529" y="2748821"/>
            <a:ext cx="2745455" cy="92333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Realistic unit context filters out unit tests that exercise infeasible paths</a:t>
            </a:r>
            <a:endParaRPr kumimoji="0" lang="ko-KR" altLang="en-US"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94" name="왼쪽 화살표 93"/>
          <p:cNvSpPr/>
          <p:nvPr/>
        </p:nvSpPr>
        <p:spPr>
          <a:xfrm rot="13526774">
            <a:off x="4198154" y="3637975"/>
            <a:ext cx="559532" cy="195679"/>
          </a:xfrm>
          <a:prstGeom prst="leftArrow">
            <a:avLst>
              <a:gd name="adj1" fmla="val 50000"/>
              <a:gd name="adj2" fmla="val 11787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95" name="TextBox 94"/>
          <p:cNvSpPr txBox="1"/>
          <p:nvPr/>
        </p:nvSpPr>
        <p:spPr>
          <a:xfrm>
            <a:off x="6052583" y="3915479"/>
            <a:ext cx="45036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u6</a:t>
            </a:r>
            <a:endParaRPr kumimoji="0" lang="ko-KR" altLang="en-US"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cxnSp>
        <p:nvCxnSpPr>
          <p:cNvPr id="23" name="구부러진 연결선 22"/>
          <p:cNvCxnSpPr/>
          <p:nvPr/>
        </p:nvCxnSpPr>
        <p:spPr>
          <a:xfrm rot="10800000" flipV="1">
            <a:off x="5261881" y="4153218"/>
            <a:ext cx="822831" cy="520953"/>
          </a:xfrm>
          <a:prstGeom prst="curvedConnector3">
            <a:avLst>
              <a:gd name="adj1" fmla="val 70535"/>
            </a:avLst>
          </a:prstGeom>
          <a:ln w="28575">
            <a:solidFill>
              <a:srgbClr val="0033CC"/>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588526" y="3992611"/>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rPr>
              <a:t>g1</a:t>
            </a:r>
            <a:endParaRPr kumimoji="0" lang="ko-KR" altLang="en-US"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4" name="TextBox 33"/>
          <p:cNvSpPr txBox="1"/>
          <p:nvPr/>
        </p:nvSpPr>
        <p:spPr>
          <a:xfrm>
            <a:off x="5060752" y="4200514"/>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g2</a:t>
            </a:r>
            <a:endParaRPr kumimoji="0" lang="ko-KR" altLang="en-US"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5" name="TextBox 34"/>
          <p:cNvSpPr txBox="1"/>
          <p:nvPr/>
        </p:nvSpPr>
        <p:spPr>
          <a:xfrm>
            <a:off x="3375354" y="5073222"/>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rPr>
              <a:t>h1</a:t>
            </a:r>
            <a:endParaRPr kumimoji="0" lang="ko-KR" altLang="en-US"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6" name="TextBox 35"/>
          <p:cNvSpPr txBox="1"/>
          <p:nvPr/>
        </p:nvSpPr>
        <p:spPr>
          <a:xfrm>
            <a:off x="4384046" y="5469363"/>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h2</a:t>
            </a:r>
            <a:endParaRPr kumimoji="0" lang="ko-KR" altLang="en-US"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7" name="TextBox 36"/>
          <p:cNvSpPr txBox="1"/>
          <p:nvPr/>
        </p:nvSpPr>
        <p:spPr>
          <a:xfrm>
            <a:off x="5385293" y="5084623"/>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rPr>
              <a:t>h3</a:t>
            </a:r>
            <a:endParaRPr kumimoji="0" lang="ko-KR" altLang="en-US" sz="2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8" name="TextBox 37"/>
          <p:cNvSpPr txBox="1"/>
          <p:nvPr/>
        </p:nvSpPr>
        <p:spPr>
          <a:xfrm>
            <a:off x="4258557" y="4657499"/>
            <a:ext cx="515045"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srgbClr val="FF0000"/>
                </a:solidFill>
                <a:effectLst/>
                <a:uLnTx/>
                <a:uFillTx/>
                <a:latin typeface="Calibri" panose="020F0502020204030204" pitchFamily="34" charset="0"/>
                <a:ea typeface="맑은 고딕" panose="020B0503020000020004" pitchFamily="50" charset="-127"/>
                <a:cs typeface="Calibri" panose="020F0502020204030204" pitchFamily="34" charset="0"/>
              </a:rPr>
              <a:t>f</a:t>
            </a:r>
            <a:endParaRPr kumimoji="0" lang="ko-KR" altLang="en-US" sz="2400" b="0" i="0" u="none" strike="noStrike" kern="1200" cap="none" spc="0" normalizeH="0" baseline="0" noProof="0" dirty="0">
              <a:ln>
                <a:noFill/>
              </a:ln>
              <a:solidFill>
                <a:srgbClr val="FF0000"/>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9" name="Rounded Rectangle 6"/>
          <p:cNvSpPr/>
          <p:nvPr/>
        </p:nvSpPr>
        <p:spPr>
          <a:xfrm>
            <a:off x="1821749" y="1184676"/>
            <a:ext cx="8613511" cy="109658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Pros</a:t>
            </a:r>
          </a:p>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High controllability of a target unit</a:t>
            </a:r>
          </a:p>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High effectiveness for detecting corner cases bugs</a:t>
            </a:r>
          </a:p>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Low false alarm ratio</a:t>
            </a:r>
          </a:p>
        </p:txBody>
      </p:sp>
      <p:sp>
        <p:nvSpPr>
          <p:cNvPr id="47" name="타원 46"/>
          <p:cNvSpPr/>
          <p:nvPr/>
        </p:nvSpPr>
        <p:spPr>
          <a:xfrm>
            <a:off x="5279233" y="4993263"/>
            <a:ext cx="712334" cy="687440"/>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endParaRPr>
          </a:p>
        </p:txBody>
      </p:sp>
      <p:sp>
        <p:nvSpPr>
          <p:cNvPr id="48" name="타원 47"/>
          <p:cNvSpPr/>
          <p:nvPr/>
        </p:nvSpPr>
        <p:spPr>
          <a:xfrm>
            <a:off x="3377815" y="3838472"/>
            <a:ext cx="903096" cy="863420"/>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endParaRPr>
          </a:p>
        </p:txBody>
      </p:sp>
      <p:sp>
        <p:nvSpPr>
          <p:cNvPr id="49" name="TextBox 48"/>
          <p:cNvSpPr txBox="1"/>
          <p:nvPr/>
        </p:nvSpPr>
        <p:spPr>
          <a:xfrm>
            <a:off x="3592898" y="3996011"/>
            <a:ext cx="515045" cy="461665"/>
          </a:xfrm>
          <a:prstGeom prst="rect">
            <a:avLst/>
          </a:prstGeom>
          <a:noFill/>
          <a:ln>
            <a:noFill/>
          </a:ln>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g1</a:t>
            </a:r>
            <a:endParaRPr kumimoji="0" lang="ko-KR" altLang="en-US"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50" name="TextBox 49"/>
          <p:cNvSpPr txBox="1"/>
          <p:nvPr/>
        </p:nvSpPr>
        <p:spPr>
          <a:xfrm>
            <a:off x="5389665" y="5088023"/>
            <a:ext cx="515045" cy="461665"/>
          </a:xfrm>
          <a:prstGeom prst="rect">
            <a:avLst/>
          </a:prstGeom>
          <a:noFill/>
          <a:ln>
            <a:noFill/>
          </a:ln>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h3</a:t>
            </a:r>
            <a:endParaRPr kumimoji="0" lang="ko-KR" altLang="en-US"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51" name="TextBox 50"/>
          <p:cNvSpPr txBox="1"/>
          <p:nvPr/>
        </p:nvSpPr>
        <p:spPr>
          <a:xfrm>
            <a:off x="1679742" y="3029221"/>
            <a:ext cx="3117107" cy="64633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Different unit contexts explore various behaviors of f</a:t>
            </a:r>
            <a:endParaRPr kumimoji="0" lang="ko-KR" altLang="en-US"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Tree>
    <p:extLst>
      <p:ext uri="{BB962C8B-B14F-4D97-AF65-F5344CB8AC3E}">
        <p14:creationId xmlns:p14="http://schemas.microsoft.com/office/powerpoint/2010/main" val="296146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par>
                                <p:cTn id="83" presetID="1" presetClass="exit" presetSubtype="0" fill="hold" grpId="1" nodeType="withEffect">
                                  <p:stCondLst>
                                    <p:cond delay="0"/>
                                  </p:stCondLst>
                                  <p:childTnLst>
                                    <p:set>
                                      <p:cBhvr>
                                        <p:cTn id="84" dur="1" fill="hold">
                                          <p:stCondLst>
                                            <p:cond delay="0"/>
                                          </p:stCondLst>
                                        </p:cTn>
                                        <p:tgtEl>
                                          <p:spTgt spid="36"/>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55"/>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34"/>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45"/>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5"/>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87"/>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85"/>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88"/>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63"/>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95"/>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86"/>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23"/>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94"/>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93"/>
                                        </p:tgtEl>
                                        <p:attrNameLst>
                                          <p:attrName>style.visibility</p:attrName>
                                        </p:attrNameLst>
                                      </p:cBhvr>
                                      <p:to>
                                        <p:strVal val="hidden"/>
                                      </p:to>
                                    </p:set>
                                  </p:childTnLst>
                                </p:cTn>
                              </p:par>
                              <p:par>
                                <p:cTn id="111" presetID="1" presetClass="entr" presetSubtype="0" fill="hold" grpId="0" nodeType="withEffect">
                                  <p:stCondLst>
                                    <p:cond delay="0"/>
                                  </p:stCondLst>
                                  <p:childTnLst>
                                    <p:set>
                                      <p:cBhvr>
                                        <p:cTn id="11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animBg="1"/>
      <p:bldP spid="41" grpId="0" animBg="1"/>
      <p:bldP spid="42" grpId="0"/>
      <p:bldP spid="43" grpId="0"/>
      <p:bldP spid="15" grpId="0" animBg="1"/>
      <p:bldP spid="15" grpId="1" animBg="1"/>
      <p:bldP spid="44" grpId="0" animBg="1"/>
      <p:bldP spid="45" grpId="0" animBg="1"/>
      <p:bldP spid="45" grpId="1" animBg="1"/>
      <p:bldP spid="53" grpId="0" animBg="1"/>
      <p:bldP spid="54" grpId="0" animBg="1"/>
      <p:bldP spid="55" grpId="0" animBg="1"/>
      <p:bldP spid="55" grpId="1" animBg="1"/>
      <p:bldP spid="56" grpId="0" animBg="1"/>
      <p:bldP spid="57" grpId="0" animBg="1"/>
      <p:bldP spid="87" grpId="0"/>
      <p:bldP spid="87" grpId="1"/>
      <p:bldP spid="88" grpId="0"/>
      <p:bldP spid="88" grpId="1"/>
      <p:bldP spid="92" grpId="0"/>
      <p:bldP spid="93" grpId="0"/>
      <p:bldP spid="93" grpId="1"/>
      <p:bldP spid="94" grpId="0" animBg="1"/>
      <p:bldP spid="94" grpId="1" animBg="1"/>
      <p:bldP spid="95" grpId="0"/>
      <p:bldP spid="95" grpId="1"/>
      <p:bldP spid="33" grpId="0"/>
      <p:bldP spid="34" grpId="0"/>
      <p:bldP spid="34" grpId="1"/>
      <p:bldP spid="35" grpId="0"/>
      <p:bldP spid="36" grpId="0"/>
      <p:bldP spid="36" grpId="1"/>
      <p:bldP spid="37" grpId="0"/>
      <p:bldP spid="38" grpId="0"/>
      <p:bldP spid="47" grpId="0" animBg="1"/>
      <p:bldP spid="48" grpId="0" animBg="1"/>
      <p:bldP spid="49" grpId="0"/>
      <p:bldP spid="50" grpId="0"/>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490518"/>
          </a:xfrm>
        </p:spPr>
        <p:txBody>
          <a:bodyPr>
            <a:noAutofit/>
          </a:bodyPr>
          <a:lstStyle/>
          <a:p>
            <a:r>
              <a:rPr lang="en-US" altLang="ko-KR" sz="2800" dirty="0"/>
              <a:t>Approximate Input Space for Symbolic Unit Testing</a:t>
            </a:r>
            <a:endParaRPr lang="ko-KR" altLang="en-US" sz="2800" dirty="0"/>
          </a:p>
        </p:txBody>
      </p:sp>
      <p:sp>
        <p:nvSpPr>
          <p:cNvPr id="3" name="Date Placeholder 2"/>
          <p:cNvSpPr>
            <a:spLocks noGrp="1"/>
          </p:cNvSpPr>
          <p:nvPr>
            <p:ph type="dt" sz="half" idx="10"/>
          </p:nvPr>
        </p:nvSpPr>
        <p:spPr/>
        <p:txBody>
          <a:bodyPr/>
          <a:lstStyle/>
          <a:p>
            <a:fld id="{59AB7447-9FCF-4F26-89C2-84A78DC61FF0}" type="datetime1">
              <a:rPr lang="en-US" smtClean="0"/>
              <a:pPr/>
              <a:t>12/1/2022</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dirty="0"/>
          </a:p>
        </p:txBody>
      </p:sp>
      <p:grpSp>
        <p:nvGrpSpPr>
          <p:cNvPr id="18" name="Group 17"/>
          <p:cNvGrpSpPr/>
          <p:nvPr/>
        </p:nvGrpSpPr>
        <p:grpSpPr>
          <a:xfrm>
            <a:off x="3124200" y="1849000"/>
            <a:ext cx="5334000" cy="3637401"/>
            <a:chOff x="1600200" y="1848999"/>
            <a:chExt cx="5334000" cy="3637401"/>
          </a:xfrm>
        </p:grpSpPr>
        <p:sp>
          <p:nvSpPr>
            <p:cNvPr id="7" name="TextBox 6"/>
            <p:cNvSpPr txBox="1"/>
            <p:nvPr/>
          </p:nvSpPr>
          <p:spPr>
            <a:xfrm>
              <a:off x="2444971" y="1848999"/>
              <a:ext cx="1612877" cy="646331"/>
            </a:xfrm>
            <a:prstGeom prst="rect">
              <a:avLst/>
            </a:prstGeom>
            <a:noFill/>
          </p:spPr>
          <p:txBody>
            <a:bodyPr wrap="none" rtlCol="0">
              <a:spAutoFit/>
            </a:bodyPr>
            <a:lstStyle/>
            <a:p>
              <a:r>
                <a:rPr lang="en-US" altLang="ko-KR" b="1" dirty="0"/>
                <a:t>Real inputs </a:t>
              </a:r>
              <a:br>
                <a:rPr lang="en-US" altLang="ko-KR" b="1" dirty="0"/>
              </a:br>
              <a:r>
                <a:rPr lang="en-US" altLang="ko-KR" b="1"/>
                <a:t>to a target </a:t>
              </a:r>
              <a:r>
                <a:rPr lang="en-US" altLang="ko-KR" b="1" dirty="0"/>
                <a:t>unit</a:t>
              </a:r>
              <a:endParaRPr lang="ko-KR" altLang="en-US" b="1" dirty="0"/>
            </a:p>
          </p:txBody>
        </p:sp>
        <p:sp>
          <p:nvSpPr>
            <p:cNvPr id="10" name="Oval 9"/>
            <p:cNvSpPr/>
            <p:nvPr/>
          </p:nvSpPr>
          <p:spPr>
            <a:xfrm>
              <a:off x="1600200" y="2514600"/>
              <a:ext cx="5334000" cy="29718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p>
          </p:txBody>
        </p:sp>
      </p:grpSp>
      <p:grpSp>
        <p:nvGrpSpPr>
          <p:cNvPr id="15" name="Group 14"/>
          <p:cNvGrpSpPr/>
          <p:nvPr/>
        </p:nvGrpSpPr>
        <p:grpSpPr>
          <a:xfrm rot="20609403">
            <a:off x="3743114" y="2379739"/>
            <a:ext cx="5530694" cy="3799051"/>
            <a:chOff x="2057400" y="2824182"/>
            <a:chExt cx="5334000" cy="3799051"/>
          </a:xfrm>
        </p:grpSpPr>
        <p:sp>
          <p:nvSpPr>
            <p:cNvPr id="13" name="Oval 12"/>
            <p:cNvSpPr/>
            <p:nvPr/>
          </p:nvSpPr>
          <p:spPr>
            <a:xfrm rot="358621">
              <a:off x="2057400" y="2824182"/>
              <a:ext cx="5334000" cy="297180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p>
          </p:txBody>
        </p:sp>
        <p:sp>
          <p:nvSpPr>
            <p:cNvPr id="14" name="TextBox 13"/>
            <p:cNvSpPr txBox="1"/>
            <p:nvPr/>
          </p:nvSpPr>
          <p:spPr>
            <a:xfrm rot="990597">
              <a:off x="5171700" y="5976902"/>
              <a:ext cx="1615625" cy="646331"/>
            </a:xfrm>
            <a:prstGeom prst="rect">
              <a:avLst/>
            </a:prstGeom>
            <a:noFill/>
          </p:spPr>
          <p:txBody>
            <a:bodyPr wrap="none" rtlCol="0">
              <a:spAutoFit/>
            </a:bodyPr>
            <a:lstStyle/>
            <a:p>
              <a:r>
                <a:rPr lang="en-US" altLang="ko-KR" b="1" dirty="0">
                  <a:solidFill>
                    <a:srgbClr val="00B0F0"/>
                  </a:solidFill>
                </a:rPr>
                <a:t>User-specified</a:t>
              </a:r>
            </a:p>
            <a:p>
              <a:r>
                <a:rPr lang="en-US" altLang="ko-KR" b="1" dirty="0">
                  <a:solidFill>
                    <a:srgbClr val="00B0F0"/>
                  </a:solidFill>
                </a:rPr>
                <a:t>symbolic inputs</a:t>
              </a:r>
              <a:endParaRPr lang="ko-KR" altLang="en-US" b="1" dirty="0">
                <a:solidFill>
                  <a:srgbClr val="00B0F0"/>
                </a:solidFill>
              </a:endParaRPr>
            </a:p>
          </p:txBody>
        </p:sp>
      </p:grpSp>
      <p:grpSp>
        <p:nvGrpSpPr>
          <p:cNvPr id="26" name="Group 25"/>
          <p:cNvGrpSpPr/>
          <p:nvPr/>
        </p:nvGrpSpPr>
        <p:grpSpPr>
          <a:xfrm>
            <a:off x="1676400" y="773875"/>
            <a:ext cx="8839200" cy="5548334"/>
            <a:chOff x="152400" y="890566"/>
            <a:chExt cx="8839200" cy="5548334"/>
          </a:xfrm>
        </p:grpSpPr>
        <p:grpSp>
          <p:nvGrpSpPr>
            <p:cNvPr id="16" name="Group 15"/>
            <p:cNvGrpSpPr/>
            <p:nvPr/>
          </p:nvGrpSpPr>
          <p:grpSpPr>
            <a:xfrm>
              <a:off x="152400" y="890566"/>
              <a:ext cx="8839200" cy="5548334"/>
              <a:chOff x="152400" y="890566"/>
              <a:chExt cx="8839200" cy="5548334"/>
            </a:xfrm>
          </p:grpSpPr>
          <p:sp>
            <p:nvSpPr>
              <p:cNvPr id="8" name="Oval 7"/>
              <p:cNvSpPr/>
              <p:nvPr/>
            </p:nvSpPr>
            <p:spPr>
              <a:xfrm>
                <a:off x="304800" y="952500"/>
                <a:ext cx="8686800" cy="5486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152400" y="890566"/>
                <a:ext cx="2103396" cy="646331"/>
              </a:xfrm>
              <a:prstGeom prst="rect">
                <a:avLst/>
              </a:prstGeom>
              <a:noFill/>
            </p:spPr>
            <p:txBody>
              <a:bodyPr wrap="none" rtlCol="0">
                <a:spAutoFit/>
              </a:bodyPr>
              <a:lstStyle/>
              <a:p>
                <a:r>
                  <a:rPr lang="en-US" altLang="ko-KR" b="1" dirty="0">
                    <a:solidFill>
                      <a:srgbClr val="FF0000"/>
                    </a:solidFill>
                  </a:rPr>
                  <a:t>Over-approximated </a:t>
                </a:r>
                <a:br>
                  <a:rPr lang="en-US" altLang="ko-KR" b="1" dirty="0">
                    <a:solidFill>
                      <a:srgbClr val="FF0000"/>
                    </a:solidFill>
                  </a:rPr>
                </a:br>
                <a:r>
                  <a:rPr lang="en-US" altLang="ko-KR" b="1" dirty="0">
                    <a:solidFill>
                      <a:srgbClr val="FF0000"/>
                    </a:solidFill>
                  </a:rPr>
                  <a:t>symbolic inputs</a:t>
                </a:r>
                <a:endParaRPr lang="ko-KR" altLang="en-US" b="1" dirty="0">
                  <a:solidFill>
                    <a:srgbClr val="FF0000"/>
                  </a:solidFill>
                </a:endParaRPr>
              </a:p>
            </p:txBody>
          </p:sp>
        </p:grpSp>
        <p:sp>
          <p:nvSpPr>
            <p:cNvPr id="22" name="Oval 21"/>
            <p:cNvSpPr/>
            <p:nvPr/>
          </p:nvSpPr>
          <p:spPr>
            <a:xfrm>
              <a:off x="5498978" y="1902570"/>
              <a:ext cx="228600" cy="22522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TextBox 24"/>
            <p:cNvSpPr txBox="1"/>
            <p:nvPr/>
          </p:nvSpPr>
          <p:spPr>
            <a:xfrm>
              <a:off x="5758195" y="1716891"/>
              <a:ext cx="2039726" cy="646331"/>
            </a:xfrm>
            <a:prstGeom prst="rect">
              <a:avLst/>
            </a:prstGeom>
            <a:noFill/>
          </p:spPr>
          <p:txBody>
            <a:bodyPr wrap="none" rtlCol="0">
              <a:spAutoFit/>
            </a:bodyPr>
            <a:lstStyle/>
            <a:p>
              <a:r>
                <a:rPr lang="en-US" altLang="ko-KR" dirty="0">
                  <a:solidFill>
                    <a:srgbClr val="FF0000"/>
                  </a:solidFill>
                </a:rPr>
                <a:t>Infeasible input </a:t>
              </a:r>
              <a:br>
                <a:rPr lang="en-US" altLang="ko-KR">
                  <a:solidFill>
                    <a:srgbClr val="FF0000"/>
                  </a:solidFill>
                </a:rPr>
              </a:br>
              <a:r>
                <a:rPr lang="en-US" altLang="ko-KR">
                  <a:solidFill>
                    <a:srgbClr val="FF0000"/>
                  </a:solidFill>
                </a:rPr>
                <a:t>raising a </a:t>
              </a:r>
              <a:r>
                <a:rPr lang="en-US" altLang="ko-KR" dirty="0">
                  <a:solidFill>
                    <a:srgbClr val="FF0000"/>
                  </a:solidFill>
                </a:rPr>
                <a:t>false alarm</a:t>
              </a:r>
              <a:endParaRPr lang="ko-KR" altLang="en-US" dirty="0">
                <a:solidFill>
                  <a:srgbClr val="FF0000"/>
                </a:solidFill>
              </a:endParaRPr>
            </a:p>
          </p:txBody>
        </p:sp>
      </p:grpSp>
      <p:grpSp>
        <p:nvGrpSpPr>
          <p:cNvPr id="31" name="Group 30"/>
          <p:cNvGrpSpPr/>
          <p:nvPr/>
        </p:nvGrpSpPr>
        <p:grpSpPr>
          <a:xfrm>
            <a:off x="3124201" y="3028274"/>
            <a:ext cx="3780721" cy="2138382"/>
            <a:chOff x="1837297" y="2971800"/>
            <a:chExt cx="3780721" cy="2138382"/>
          </a:xfrm>
        </p:grpSpPr>
        <p:grpSp>
          <p:nvGrpSpPr>
            <p:cNvPr id="17" name="Group 16"/>
            <p:cNvGrpSpPr/>
            <p:nvPr/>
          </p:nvGrpSpPr>
          <p:grpSpPr>
            <a:xfrm>
              <a:off x="2831523" y="2971800"/>
              <a:ext cx="2786495" cy="2138382"/>
              <a:chOff x="2831523" y="2971800"/>
              <a:chExt cx="2786495" cy="2138382"/>
            </a:xfrm>
          </p:grpSpPr>
          <p:sp>
            <p:nvSpPr>
              <p:cNvPr id="6" name="Oval 5"/>
              <p:cNvSpPr/>
              <p:nvPr/>
            </p:nvSpPr>
            <p:spPr>
              <a:xfrm>
                <a:off x="2831523" y="2971800"/>
                <a:ext cx="2786495" cy="2138382"/>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p>
            </p:txBody>
          </p:sp>
          <p:sp>
            <p:nvSpPr>
              <p:cNvPr id="11" name="TextBox 10"/>
              <p:cNvSpPr txBox="1"/>
              <p:nvPr/>
            </p:nvSpPr>
            <p:spPr>
              <a:xfrm>
                <a:off x="3066289" y="3392269"/>
                <a:ext cx="2115131" cy="646331"/>
              </a:xfrm>
              <a:prstGeom prst="rect">
                <a:avLst/>
              </a:prstGeom>
              <a:noFill/>
            </p:spPr>
            <p:txBody>
              <a:bodyPr wrap="none" rtlCol="0">
                <a:spAutoFit/>
              </a:bodyPr>
              <a:lstStyle/>
              <a:p>
                <a:r>
                  <a:rPr lang="en-US" altLang="ko-KR" b="1" dirty="0">
                    <a:solidFill>
                      <a:srgbClr val="00B050"/>
                    </a:solidFill>
                  </a:rPr>
                  <a:t>Under-approximate </a:t>
                </a:r>
              </a:p>
              <a:p>
                <a:r>
                  <a:rPr lang="en-US" altLang="ko-KR" b="1" dirty="0">
                    <a:solidFill>
                      <a:srgbClr val="00B050"/>
                    </a:solidFill>
                  </a:rPr>
                  <a:t>symbolic inputs</a:t>
                </a:r>
                <a:endParaRPr lang="ko-KR" altLang="en-US" b="1" dirty="0">
                  <a:solidFill>
                    <a:srgbClr val="00B050"/>
                  </a:solidFill>
                </a:endParaRPr>
              </a:p>
            </p:txBody>
          </p:sp>
        </p:grpSp>
        <p:sp>
          <p:nvSpPr>
            <p:cNvPr id="29" name="Oval 28"/>
            <p:cNvSpPr/>
            <p:nvPr/>
          </p:nvSpPr>
          <p:spPr>
            <a:xfrm>
              <a:off x="2499999" y="4052236"/>
              <a:ext cx="228600" cy="2252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30" name="TextBox 29"/>
            <p:cNvSpPr txBox="1"/>
            <p:nvPr/>
          </p:nvSpPr>
          <p:spPr>
            <a:xfrm>
              <a:off x="1837297" y="3448726"/>
              <a:ext cx="982320" cy="646331"/>
            </a:xfrm>
            <a:prstGeom prst="rect">
              <a:avLst/>
            </a:prstGeom>
            <a:noFill/>
          </p:spPr>
          <p:txBody>
            <a:bodyPr wrap="none" rtlCol="0">
              <a:spAutoFit/>
            </a:bodyPr>
            <a:lstStyle/>
            <a:p>
              <a:r>
                <a:rPr lang="en-US" altLang="ko-KR">
                  <a:solidFill>
                    <a:srgbClr val="00B050"/>
                  </a:solidFill>
                </a:rPr>
                <a:t>False </a:t>
              </a:r>
              <a:endParaRPr lang="en-US" altLang="ko-KR" dirty="0">
                <a:solidFill>
                  <a:srgbClr val="00B050"/>
                </a:solidFill>
              </a:endParaRPr>
            </a:p>
            <a:p>
              <a:r>
                <a:rPr lang="en-US" altLang="ko-KR" dirty="0">
                  <a:solidFill>
                    <a:srgbClr val="00B050"/>
                  </a:solidFill>
                </a:rPr>
                <a:t>negative</a:t>
              </a:r>
              <a:endParaRPr lang="ko-KR" altLang="en-US" dirty="0">
                <a:solidFill>
                  <a:srgbClr val="00B050"/>
                </a:solidFill>
              </a:endParaRPr>
            </a:p>
          </p:txBody>
        </p:sp>
      </p:grpSp>
    </p:spTree>
    <p:extLst>
      <p:ext uri="{BB962C8B-B14F-4D97-AF65-F5344CB8AC3E}">
        <p14:creationId xmlns:p14="http://schemas.microsoft.com/office/powerpoint/2010/main" val="358991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0591" y="-353961"/>
            <a:ext cx="8686800" cy="1143000"/>
          </a:xfrm>
        </p:spPr>
        <p:txBody>
          <a:bodyPr>
            <a:normAutofit/>
          </a:bodyPr>
          <a:lstStyle/>
          <a:p>
            <a:r>
              <a:rPr lang="en-US" altLang="ko-KR" dirty="0"/>
              <a:t>Related Work on Automated Unit Testing</a:t>
            </a:r>
            <a:endParaRPr lang="ko-KR" altLang="en-US" dirty="0"/>
          </a:p>
        </p:txBody>
      </p:sp>
      <p:graphicFrame>
        <p:nvGraphicFramePr>
          <p:cNvPr id="7" name="내용 개체 틀 6"/>
          <p:cNvGraphicFramePr>
            <a:graphicFrameLocks noGrp="1"/>
          </p:cNvGraphicFramePr>
          <p:nvPr>
            <p:ph idx="1"/>
            <p:extLst/>
          </p:nvPr>
        </p:nvGraphicFramePr>
        <p:xfrm>
          <a:off x="1680591" y="1340768"/>
          <a:ext cx="8830818" cy="4921074"/>
        </p:xfrm>
        <a:graphic>
          <a:graphicData uri="http://schemas.openxmlformats.org/drawingml/2006/table">
            <a:tbl>
              <a:tblPr firstRow="1" bandRow="1">
                <a:tableStyleId>{7E9639D4-E3E2-4D34-9284-5A2195B3D0D7}</a:tableStyleId>
              </a:tblPr>
              <a:tblGrid>
                <a:gridCol w="3024337">
                  <a:extLst>
                    <a:ext uri="{9D8B030D-6E8A-4147-A177-3AD203B41FA5}">
                      <a16:colId xmlns:a16="http://schemas.microsoft.com/office/drawing/2014/main" val="2062330906"/>
                    </a:ext>
                  </a:extLst>
                </a:gridCol>
                <a:gridCol w="2255168">
                  <a:extLst>
                    <a:ext uri="{9D8B030D-6E8A-4147-A177-3AD203B41FA5}">
                      <a16:colId xmlns:a16="http://schemas.microsoft.com/office/drawing/2014/main" val="1491810505"/>
                    </a:ext>
                  </a:extLst>
                </a:gridCol>
                <a:gridCol w="2016224">
                  <a:extLst>
                    <a:ext uri="{9D8B030D-6E8A-4147-A177-3AD203B41FA5}">
                      <a16:colId xmlns:a16="http://schemas.microsoft.com/office/drawing/2014/main" val="2036078979"/>
                    </a:ext>
                  </a:extLst>
                </a:gridCol>
                <a:gridCol w="1535089">
                  <a:extLst>
                    <a:ext uri="{9D8B030D-6E8A-4147-A177-3AD203B41FA5}">
                      <a16:colId xmlns:a16="http://schemas.microsoft.com/office/drawing/2014/main" val="3652311091"/>
                    </a:ext>
                  </a:extLst>
                </a:gridCol>
              </a:tblGrid>
              <a:tr h="509394">
                <a:tc>
                  <a:txBody>
                    <a:bodyPr/>
                    <a:lstStyle/>
                    <a:p>
                      <a:pPr latinLnBrk="1"/>
                      <a:endParaRPr lang="ko-KR" altLang="en-US" sz="1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800" dirty="0">
                          <a:latin typeface="Calibri" panose="020F0502020204030204" pitchFamily="34" charset="0"/>
                          <a:cs typeface="Calibri" panose="020F0502020204030204" pitchFamily="34" charset="0"/>
                        </a:rPr>
                        <a:t>Bug detection ability</a:t>
                      </a:r>
                      <a:endParaRPr lang="ko-KR" altLang="en-US" sz="1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800" dirty="0">
                          <a:latin typeface="Calibri" panose="020F0502020204030204" pitchFamily="34" charset="0"/>
                          <a:cs typeface="Calibri" panose="020F0502020204030204" pitchFamily="34" charset="0"/>
                        </a:rPr>
                        <a:t>False/True</a:t>
                      </a:r>
                      <a:r>
                        <a:rPr lang="en-US" altLang="ko-KR" sz="1800" baseline="0" dirty="0">
                          <a:latin typeface="Calibri" panose="020F0502020204030204" pitchFamily="34" charset="0"/>
                          <a:cs typeface="Calibri" panose="020F0502020204030204" pitchFamily="34" charset="0"/>
                        </a:rPr>
                        <a:t> </a:t>
                      </a:r>
                    </a:p>
                    <a:p>
                      <a:pPr algn="ctr" latinLnBrk="1"/>
                      <a:r>
                        <a:rPr lang="en-US" altLang="ko-KR" sz="1800" baseline="0" dirty="0">
                          <a:latin typeface="Calibri" panose="020F0502020204030204" pitchFamily="34" charset="0"/>
                          <a:cs typeface="Calibri" panose="020F0502020204030204" pitchFamily="34" charset="0"/>
                        </a:rPr>
                        <a:t>alarm ratio</a:t>
                      </a:r>
                      <a:endParaRPr lang="ko-KR" altLang="en-US" sz="1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800" dirty="0">
                          <a:latin typeface="Calibri" panose="020F0502020204030204" pitchFamily="34" charset="0"/>
                          <a:cs typeface="Calibri" panose="020F0502020204030204" pitchFamily="34" charset="0"/>
                        </a:rPr>
                        <a:t>Target languages</a:t>
                      </a:r>
                      <a:endParaRPr lang="ko-KR" altLang="en-US" sz="1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049135"/>
                  </a:ext>
                </a:extLst>
              </a:tr>
              <a:tr h="1112038">
                <a:tc>
                  <a:txBody>
                    <a:bodyPr/>
                    <a:lstStyle/>
                    <a:p>
                      <a:pPr latinLnBrk="1"/>
                      <a:r>
                        <a:rPr lang="en-US" altLang="ko-KR" sz="1800" b="1" dirty="0">
                          <a:latin typeface="Calibri" panose="020F0502020204030204" pitchFamily="34" charset="0"/>
                          <a:cs typeface="Calibri" panose="020F0502020204030204" pitchFamily="34" charset="0"/>
                        </a:rPr>
                        <a:t>Function input</a:t>
                      </a:r>
                      <a:r>
                        <a:rPr lang="en-US" altLang="ko-KR" sz="1800" b="1" baseline="0" dirty="0">
                          <a:latin typeface="Calibri" panose="020F0502020204030204" pitchFamily="34" charset="0"/>
                          <a:cs typeface="Calibri" panose="020F0502020204030204" pitchFamily="34" charset="0"/>
                        </a:rPr>
                        <a:t> generation </a:t>
                      </a:r>
                    </a:p>
                    <a:p>
                      <a:pPr latinLnBrk="1"/>
                      <a:r>
                        <a:rPr lang="en-US" altLang="ko-KR" sz="1800" baseline="0" dirty="0">
                          <a:latin typeface="Calibri" panose="020F0502020204030204" pitchFamily="34" charset="0"/>
                          <a:cs typeface="Calibri" panose="020F0502020204030204" pitchFamily="34" charset="0"/>
                        </a:rPr>
                        <a:t>[PLDI 05][FSE 05][EMSOFT 06][TAP 08][ISSTA 08][SEC 15]</a:t>
                      </a:r>
                      <a:endParaRPr lang="ko-KR" altLang="en-US" sz="1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ko-KR" sz="2000" b="1" dirty="0">
                          <a:solidFill>
                            <a:srgbClr val="0033CC"/>
                          </a:solidFill>
                          <a:latin typeface="Calibri" panose="020F0502020204030204" pitchFamily="34" charset="0"/>
                          <a:cs typeface="Calibri" panose="020F0502020204030204" pitchFamily="34" charset="0"/>
                        </a:rPr>
                        <a:t>High</a:t>
                      </a:r>
                      <a:endParaRPr lang="ko-KR" altLang="en-US" sz="2000" b="1" dirty="0">
                        <a:solidFill>
                          <a:srgbClr val="0033CC"/>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2000" b="1" dirty="0">
                          <a:solidFill>
                            <a:srgbClr val="FF0000"/>
                          </a:solidFill>
                          <a:latin typeface="Calibri" panose="020F0502020204030204" pitchFamily="34" charset="0"/>
                          <a:cs typeface="Calibri" panose="020F0502020204030204" pitchFamily="34" charset="0"/>
                        </a:rPr>
                        <a:t>High</a:t>
                      </a:r>
                      <a:endParaRPr lang="ko-KR" altLang="en-US" sz="2000" b="1" dirty="0">
                        <a:solidFill>
                          <a:srgbClr val="FF0000"/>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2000" b="1" dirty="0">
                          <a:solidFill>
                            <a:srgbClr val="0033CC"/>
                          </a:solidFill>
                          <a:latin typeface="Calibri" panose="020F0502020204030204" pitchFamily="34" charset="0"/>
                          <a:cs typeface="Calibri" panose="020F0502020204030204" pitchFamily="34" charset="0"/>
                        </a:rPr>
                        <a:t>Procedural or OO languages</a:t>
                      </a:r>
                      <a:endParaRPr lang="ko-KR" altLang="en-US" sz="2000" b="1" dirty="0">
                        <a:solidFill>
                          <a:srgbClr val="0033CC"/>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1374708"/>
                  </a:ext>
                </a:extLst>
              </a:tr>
              <a:tr h="1112038">
                <a:tc>
                  <a:txBody>
                    <a:bodyPr/>
                    <a:lstStyle/>
                    <a:p>
                      <a:pPr latinLnBrk="1"/>
                      <a:r>
                        <a:rPr lang="en-US" altLang="ko-KR" sz="1800" b="1" dirty="0">
                          <a:latin typeface="Calibri" panose="020F0502020204030204" pitchFamily="34" charset="0"/>
                          <a:cs typeface="Calibri" panose="020F0502020204030204" pitchFamily="34" charset="0"/>
                        </a:rPr>
                        <a:t>Method-sequence</a:t>
                      </a:r>
                      <a:r>
                        <a:rPr lang="en-US" altLang="ko-KR" sz="1800" b="1" baseline="0" dirty="0">
                          <a:latin typeface="Calibri" panose="020F0502020204030204" pitchFamily="34" charset="0"/>
                          <a:cs typeface="Calibri" panose="020F0502020204030204" pitchFamily="34" charset="0"/>
                        </a:rPr>
                        <a:t> generation</a:t>
                      </a:r>
                    </a:p>
                    <a:p>
                      <a:pPr latinLnBrk="1"/>
                      <a:r>
                        <a:rPr lang="en-US" altLang="ko-KR" sz="1800" baseline="0" dirty="0">
                          <a:latin typeface="Calibri" panose="020F0502020204030204" pitchFamily="34" charset="0"/>
                          <a:cs typeface="Calibri" panose="020F0502020204030204" pitchFamily="34" charset="0"/>
                        </a:rPr>
                        <a:t>[ICSE 07] [ICST 10][FSE 11]</a:t>
                      </a:r>
                    </a:p>
                    <a:p>
                      <a:pPr latinLnBrk="1"/>
                      <a:r>
                        <a:rPr lang="en-US" altLang="ko-KR" sz="1800" baseline="0" dirty="0">
                          <a:latin typeface="Calibri" panose="020F0502020204030204" pitchFamily="34" charset="0"/>
                          <a:cs typeface="Calibri" panose="020F0502020204030204" pitchFamily="34" charset="0"/>
                        </a:rPr>
                        <a:t>[ICSE 13]</a:t>
                      </a:r>
                      <a:endParaRPr lang="ko-KR" altLang="en-US" sz="1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ko-KR" sz="2000" b="1" dirty="0">
                          <a:solidFill>
                            <a:srgbClr val="0033CC"/>
                          </a:solidFill>
                          <a:latin typeface="Calibri" panose="020F0502020204030204" pitchFamily="34" charset="0"/>
                          <a:cs typeface="Calibri" panose="020F0502020204030204" pitchFamily="34" charset="0"/>
                        </a:rPr>
                        <a:t>High</a:t>
                      </a:r>
                      <a:endParaRPr lang="ko-KR" altLang="en-US" sz="2000" b="1" dirty="0">
                        <a:solidFill>
                          <a:srgbClr val="0033CC"/>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2000" dirty="0">
                          <a:latin typeface="Calibri" panose="020F0502020204030204" pitchFamily="34" charset="0"/>
                          <a:cs typeface="Calibri" panose="020F0502020204030204" pitchFamily="34" charset="0"/>
                        </a:rPr>
                        <a:t>Medium</a:t>
                      </a:r>
                      <a:endParaRPr lang="ko-KR" altLang="en-US" sz="20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2000" b="1" dirty="0">
                          <a:solidFill>
                            <a:srgbClr val="FF0000"/>
                          </a:solidFill>
                          <a:latin typeface="Calibri" panose="020F0502020204030204" pitchFamily="34" charset="0"/>
                          <a:cs typeface="Calibri" panose="020F0502020204030204" pitchFamily="34" charset="0"/>
                        </a:rPr>
                        <a:t>Object-oriented</a:t>
                      </a:r>
                      <a:r>
                        <a:rPr lang="en-US" altLang="ko-KR" sz="2000" b="1" baseline="0" dirty="0">
                          <a:solidFill>
                            <a:srgbClr val="FF0000"/>
                          </a:solidFill>
                          <a:latin typeface="Calibri" panose="020F0502020204030204" pitchFamily="34" charset="0"/>
                          <a:cs typeface="Calibri" panose="020F0502020204030204" pitchFamily="34" charset="0"/>
                        </a:rPr>
                        <a:t> languages</a:t>
                      </a:r>
                      <a:endParaRPr lang="ko-KR" altLang="en-US" sz="2000" b="1" dirty="0">
                        <a:solidFill>
                          <a:srgbClr val="FF0000"/>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8033192"/>
                  </a:ext>
                </a:extLst>
              </a:tr>
              <a:tr h="1112038">
                <a:tc>
                  <a:txBody>
                    <a:bodyPr/>
                    <a:lstStyle/>
                    <a:p>
                      <a:pPr latinLnBrk="1"/>
                      <a:r>
                        <a:rPr lang="en-US" altLang="ko-KR" sz="1800" b="1" dirty="0">
                          <a:latin typeface="Calibri" panose="020F0502020204030204" pitchFamily="34" charset="0"/>
                          <a:cs typeface="Calibri" panose="020F0502020204030204" pitchFamily="34" charset="0"/>
                        </a:rPr>
                        <a:t>Capture</a:t>
                      </a:r>
                      <a:r>
                        <a:rPr lang="en-US" altLang="ko-KR" sz="1800" b="1" baseline="0" dirty="0">
                          <a:latin typeface="Calibri" panose="020F0502020204030204" pitchFamily="34" charset="0"/>
                          <a:cs typeface="Calibri" panose="020F0502020204030204" pitchFamily="34" charset="0"/>
                        </a:rPr>
                        <a:t> system tests to generate unit tests</a:t>
                      </a:r>
                    </a:p>
                    <a:p>
                      <a:pPr latinLnBrk="1"/>
                      <a:r>
                        <a:rPr lang="en-US" altLang="ko-KR" sz="1800" baseline="0" dirty="0">
                          <a:latin typeface="Calibri" panose="020F0502020204030204" pitchFamily="34" charset="0"/>
                          <a:cs typeface="Calibri" panose="020F0502020204030204" pitchFamily="34" charset="0"/>
                        </a:rPr>
                        <a:t>[TSE 09] [STTT 09][ISSTA 10]</a:t>
                      </a:r>
                      <a:endParaRPr lang="ko-KR" altLang="en-US" sz="1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2000" b="1" dirty="0">
                          <a:solidFill>
                            <a:srgbClr val="FF0000"/>
                          </a:solidFill>
                          <a:latin typeface="Calibri" panose="020F0502020204030204" pitchFamily="34" charset="0"/>
                          <a:cs typeface="Calibri" panose="020F0502020204030204" pitchFamily="34" charset="0"/>
                        </a:rPr>
                        <a:t>Low</a:t>
                      </a:r>
                      <a:endParaRPr lang="ko-KR" altLang="en-US" sz="20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2000" b="1" dirty="0">
                          <a:solidFill>
                            <a:srgbClr val="0033CC"/>
                          </a:solidFill>
                          <a:latin typeface="Calibri" panose="020F0502020204030204" pitchFamily="34" charset="0"/>
                          <a:cs typeface="Calibri" panose="020F0502020204030204" pitchFamily="34" charset="0"/>
                        </a:rPr>
                        <a:t>Low</a:t>
                      </a:r>
                      <a:endParaRPr lang="ko-KR" altLang="en-US" sz="2000" b="1" dirty="0">
                        <a:solidFill>
                          <a:srgbClr val="0033CC"/>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2000" b="1" dirty="0">
                          <a:solidFill>
                            <a:srgbClr val="FF0000"/>
                          </a:solidFill>
                          <a:latin typeface="Calibri" panose="020F0502020204030204" pitchFamily="34" charset="0"/>
                          <a:cs typeface="Calibri" panose="020F0502020204030204" pitchFamily="34" charset="0"/>
                        </a:rPr>
                        <a:t>Object-oriented</a:t>
                      </a:r>
                      <a:r>
                        <a:rPr lang="en-US" altLang="ko-KR" sz="2000" b="1" baseline="0" dirty="0">
                          <a:solidFill>
                            <a:srgbClr val="FF0000"/>
                          </a:solidFill>
                          <a:latin typeface="Calibri" panose="020F0502020204030204" pitchFamily="34" charset="0"/>
                          <a:cs typeface="Calibri" panose="020F0502020204030204" pitchFamily="34" charset="0"/>
                        </a:rPr>
                        <a:t> languages</a:t>
                      </a:r>
                      <a:endParaRPr lang="ko-KR" altLang="en-US" sz="2000" b="1" dirty="0">
                        <a:solidFill>
                          <a:srgbClr val="FF0000"/>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6656291"/>
                  </a:ext>
                </a:extLst>
              </a:tr>
              <a:tr h="778427">
                <a:tc>
                  <a:txBody>
                    <a:bodyPr/>
                    <a:lstStyle/>
                    <a:p>
                      <a:pPr latinLnBrk="1"/>
                      <a:r>
                        <a:rPr lang="en-US" altLang="ko-KR" sz="1800" b="1" dirty="0">
                          <a:latin typeface="Calibri" panose="020F0502020204030204" pitchFamily="34" charset="0"/>
                          <a:cs typeface="Calibri" panose="020F0502020204030204" pitchFamily="34" charset="0"/>
                        </a:rPr>
                        <a:t>Automated Unit Test Generation with Realistic Unit Context</a:t>
                      </a:r>
                      <a:endParaRPr lang="ko-KR" altLang="en-US" sz="1800" b="1"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latinLnBrk="1"/>
                      <a:r>
                        <a:rPr lang="en-US" altLang="ko-KR" sz="2000" b="1" dirty="0">
                          <a:solidFill>
                            <a:srgbClr val="0033CC"/>
                          </a:solidFill>
                          <a:latin typeface="Calibri" panose="020F0502020204030204" pitchFamily="34" charset="0"/>
                          <a:cs typeface="Calibri" panose="020F0502020204030204" pitchFamily="34" charset="0"/>
                        </a:rPr>
                        <a:t>High</a:t>
                      </a:r>
                      <a:r>
                        <a:rPr lang="en-US" altLang="ko-KR" sz="1800" dirty="0">
                          <a:latin typeface="Calibri" panose="020F0502020204030204" pitchFamily="34" charset="0"/>
                          <a:cs typeface="Calibri" panose="020F0502020204030204" pitchFamily="34" charset="0"/>
                        </a:rPr>
                        <a:t> </a:t>
                      </a:r>
                    </a:p>
                    <a:p>
                      <a:pPr algn="ctr" latinLnBrk="1"/>
                      <a:r>
                        <a:rPr lang="en-US" altLang="ko-KR" sz="1800" dirty="0">
                          <a:latin typeface="Calibri" panose="020F0502020204030204" pitchFamily="34" charset="0"/>
                          <a:cs typeface="Calibri" panose="020F0502020204030204" pitchFamily="34" charset="0"/>
                        </a:rPr>
                        <a:t>(86.7% of target bugs in SIR and SPEC2006)</a:t>
                      </a:r>
                      <a:endParaRPr lang="ko-KR" altLang="en-US" sz="1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latinLnBrk="1"/>
                      <a:r>
                        <a:rPr lang="en-US" altLang="ko-KR" sz="2000" b="1" dirty="0">
                          <a:solidFill>
                            <a:srgbClr val="0033CC"/>
                          </a:solidFill>
                          <a:latin typeface="Calibri" panose="020F0502020204030204" pitchFamily="34" charset="0"/>
                          <a:cs typeface="Calibri" panose="020F0502020204030204" pitchFamily="34" charset="0"/>
                        </a:rPr>
                        <a:t>Low</a:t>
                      </a:r>
                      <a:r>
                        <a:rPr lang="en-US" altLang="ko-KR" sz="1800" dirty="0">
                          <a:latin typeface="Calibri" panose="020F0502020204030204" pitchFamily="34" charset="0"/>
                          <a:cs typeface="Calibri" panose="020F0502020204030204" pitchFamily="34" charset="0"/>
                        </a:rPr>
                        <a:t> </a:t>
                      </a:r>
                    </a:p>
                    <a:p>
                      <a:pPr algn="ctr" latinLnBrk="1"/>
                      <a:r>
                        <a:rPr lang="en-US" altLang="ko-KR" sz="1800" dirty="0">
                          <a:latin typeface="Calibri" panose="020F0502020204030204" pitchFamily="34" charset="0"/>
                          <a:cs typeface="Calibri" panose="020F0502020204030204" pitchFamily="34" charset="0"/>
                        </a:rPr>
                        <a:t>(2.4 false alarms per one</a:t>
                      </a:r>
                      <a:r>
                        <a:rPr lang="en-US" altLang="ko-KR" sz="1800" baseline="0" dirty="0">
                          <a:latin typeface="Calibri" panose="020F0502020204030204" pitchFamily="34" charset="0"/>
                          <a:cs typeface="Calibri" panose="020F0502020204030204" pitchFamily="34" charset="0"/>
                        </a:rPr>
                        <a:t> true alarm</a:t>
                      </a:r>
                      <a:r>
                        <a:rPr lang="en-US" altLang="ko-KR" sz="1800" dirty="0">
                          <a:latin typeface="Calibri" panose="020F0502020204030204" pitchFamily="34" charset="0"/>
                          <a:cs typeface="Calibri" panose="020F0502020204030204" pitchFamily="34" charset="0"/>
                        </a:rPr>
                        <a:t>)</a:t>
                      </a:r>
                      <a:endParaRPr lang="ko-KR" altLang="en-US" sz="1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2000" b="1" dirty="0">
                          <a:solidFill>
                            <a:srgbClr val="0033CC"/>
                          </a:solidFill>
                          <a:latin typeface="Calibri" panose="020F0502020204030204" pitchFamily="34" charset="0"/>
                          <a:cs typeface="Calibri" panose="020F0502020204030204" pitchFamily="34" charset="0"/>
                        </a:rPr>
                        <a:t>Procedural languages</a:t>
                      </a:r>
                      <a:endParaRPr lang="ko-KR" altLang="en-US" sz="2000" b="1" dirty="0">
                        <a:solidFill>
                          <a:srgbClr val="0033CC"/>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10809460"/>
                  </a:ext>
                </a:extLst>
              </a:tr>
            </a:tbl>
          </a:graphicData>
        </a:graphic>
      </p:graphicFrame>
    </p:spTree>
    <p:extLst>
      <p:ext uri="{BB962C8B-B14F-4D97-AF65-F5344CB8AC3E}">
        <p14:creationId xmlns:p14="http://schemas.microsoft.com/office/powerpoint/2010/main" val="1513073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Constructing Unit Test Driver/Stubs</a:t>
            </a:r>
            <a:endParaRPr lang="ko-KR" altLang="en-US" dirty="0"/>
          </a:p>
        </p:txBody>
      </p:sp>
      <p:sp>
        <p:nvSpPr>
          <p:cNvPr id="3" name="내용 개체 틀 2"/>
          <p:cNvSpPr>
            <a:spLocks noGrp="1"/>
          </p:cNvSpPr>
          <p:nvPr>
            <p:ph idx="1"/>
          </p:nvPr>
        </p:nvSpPr>
        <p:spPr/>
        <p:txBody>
          <a:bodyPr/>
          <a:lstStyle/>
          <a:p>
            <a:r>
              <a:rPr lang="en-US" altLang="ko-KR" dirty="0"/>
              <a:t>Example of an automatically generated unit-test driver</a:t>
            </a:r>
            <a:endParaRPr lang="ko-KR" altLang="en-US" dirty="0"/>
          </a:p>
          <a:p>
            <a:endParaRPr lang="ko-KR" altLang="en-US" dirty="0"/>
          </a:p>
        </p:txBody>
      </p:sp>
      <p:sp>
        <p:nvSpPr>
          <p:cNvPr id="4" name="슬라이드 번호 개체 틀 3"/>
          <p:cNvSpPr>
            <a:spLocks noGrp="1"/>
          </p:cNvSpPr>
          <p:nvPr>
            <p:ph type="sldNum" sz="quarter" idx="4"/>
          </p:nvPr>
        </p:nvSpPr>
        <p:spPr/>
        <p:txBody>
          <a:bodyPr/>
          <a:lstStyle/>
          <a:p>
            <a:pPr>
              <a:defRPr/>
            </a:pPr>
            <a:r>
              <a:rPr lang="da-DK"/>
              <a:t>SLIDE </a:t>
            </a:r>
            <a:fld id="{7FD275C9-4D9F-4A63-8FA5-7F168B5983C1}" type="slidenum">
              <a:rPr lang="da-DK" smtClean="0"/>
              <a:pPr>
                <a:defRPr/>
              </a:pPr>
              <a:t>14</a:t>
            </a:fld>
            <a:endParaRPr lang="da-DK" dirty="0"/>
          </a:p>
        </p:txBody>
      </p:sp>
      <p:sp>
        <p:nvSpPr>
          <p:cNvPr id="5" name="TextBox 4"/>
          <p:cNvSpPr txBox="1"/>
          <p:nvPr/>
        </p:nvSpPr>
        <p:spPr>
          <a:xfrm>
            <a:off x="2063552" y="1670463"/>
            <a:ext cx="4333056" cy="4031873"/>
          </a:xfrm>
          <a:prstGeom prst="rect">
            <a:avLst/>
          </a:prstGeom>
          <a:noFill/>
        </p:spPr>
        <p:txBody>
          <a:bodyPr wrap="square" rtlCol="0">
            <a:spAutoFit/>
          </a:bodyPr>
          <a:lstStyle/>
          <a:p>
            <a:r>
              <a:rPr lang="en-US" altLang="ko-KR" sz="1400" dirty="0">
                <a:solidFill>
                  <a:prstClr val="black"/>
                </a:solidFill>
                <a:latin typeface="Courier New" pitchFamily="49" charset="0"/>
                <a:cs typeface="Courier New" pitchFamily="49" charset="0"/>
              </a:rPr>
              <a:t>01:typedef </a:t>
            </a:r>
            <a:r>
              <a:rPr lang="en-US" altLang="ko-KR" sz="1400" dirty="0" err="1">
                <a:solidFill>
                  <a:prstClr val="black"/>
                </a:solidFill>
                <a:latin typeface="Courier New" pitchFamily="49" charset="0"/>
                <a:cs typeface="Courier New" pitchFamily="49" charset="0"/>
              </a:rPr>
              <a:t>struct</a:t>
            </a:r>
            <a:r>
              <a:rPr lang="en-US" altLang="ko-KR" sz="1400" dirty="0">
                <a:solidFill>
                  <a:prstClr val="black"/>
                </a:solidFill>
                <a:latin typeface="Courier New" pitchFamily="49" charset="0"/>
                <a:cs typeface="Courier New" pitchFamily="49" charset="0"/>
              </a:rPr>
              <a:t> Node_{</a:t>
            </a:r>
          </a:p>
          <a:p>
            <a:r>
              <a:rPr lang="en-US" altLang="ko-KR" sz="1400" dirty="0">
                <a:solidFill>
                  <a:prstClr val="black"/>
                </a:solidFill>
                <a:latin typeface="Courier New" pitchFamily="49" charset="0"/>
                <a:cs typeface="Courier New" pitchFamily="49" charset="0"/>
              </a:rPr>
              <a:t>02:  char c;</a:t>
            </a:r>
          </a:p>
          <a:p>
            <a:r>
              <a:rPr lang="en-US" altLang="ko-KR" sz="1400" dirty="0">
                <a:solidFill>
                  <a:prstClr val="black"/>
                </a:solidFill>
                <a:latin typeface="Courier New" pitchFamily="49" charset="0"/>
                <a:cs typeface="Courier New" pitchFamily="49" charset="0"/>
              </a:rPr>
              <a:t>03:  </a:t>
            </a:r>
            <a:r>
              <a:rPr lang="en-US" altLang="ko-KR" sz="1400" dirty="0" err="1">
                <a:solidFill>
                  <a:prstClr val="black"/>
                </a:solidFill>
                <a:latin typeface="Courier New" pitchFamily="49" charset="0"/>
                <a:cs typeface="Courier New" pitchFamily="49" charset="0"/>
              </a:rPr>
              <a:t>struct</a:t>
            </a:r>
            <a:r>
              <a:rPr lang="en-US" altLang="ko-KR" sz="1400" dirty="0">
                <a:solidFill>
                  <a:prstClr val="black"/>
                </a:solidFill>
                <a:latin typeface="Courier New" pitchFamily="49" charset="0"/>
                <a:cs typeface="Courier New" pitchFamily="49" charset="0"/>
              </a:rPr>
              <a:t> Node_ *next;</a:t>
            </a:r>
          </a:p>
          <a:p>
            <a:r>
              <a:rPr lang="en-US" altLang="ko-KR" sz="1400" dirty="0">
                <a:solidFill>
                  <a:prstClr val="black"/>
                </a:solidFill>
                <a:latin typeface="Courier New" pitchFamily="49" charset="0"/>
                <a:cs typeface="Courier New" pitchFamily="49" charset="0"/>
              </a:rPr>
              <a:t>04:} Node;</a:t>
            </a:r>
          </a:p>
          <a:p>
            <a:r>
              <a:rPr lang="en-US" altLang="ko-KR" sz="1400" dirty="0">
                <a:solidFill>
                  <a:prstClr val="black"/>
                </a:solidFill>
                <a:latin typeface="Courier New" pitchFamily="49" charset="0"/>
                <a:cs typeface="Courier New" pitchFamily="49" charset="0"/>
              </a:rPr>
              <a:t>05:Node *head;</a:t>
            </a:r>
          </a:p>
          <a:p>
            <a:r>
              <a:rPr lang="en-US" altLang="ko-KR" sz="1400" b="1" dirty="0">
                <a:solidFill>
                  <a:prstClr val="black"/>
                </a:solidFill>
                <a:latin typeface="Courier New" pitchFamily="49" charset="0"/>
                <a:cs typeface="Courier New" pitchFamily="49" charset="0"/>
              </a:rPr>
              <a:t>06:// Target unit-under-test</a:t>
            </a:r>
          </a:p>
          <a:p>
            <a:r>
              <a:rPr lang="en-US" altLang="ko-KR" sz="1400" dirty="0">
                <a:solidFill>
                  <a:prstClr val="black"/>
                </a:solidFill>
                <a:latin typeface="Courier New" pitchFamily="49" charset="0"/>
                <a:cs typeface="Courier New" pitchFamily="49" charset="0"/>
              </a:rPr>
              <a:t>07:void </a:t>
            </a:r>
            <a:r>
              <a:rPr lang="en-US" altLang="ko-KR" sz="1400" b="1" dirty="0" err="1">
                <a:solidFill>
                  <a:prstClr val="black"/>
                </a:solidFill>
                <a:latin typeface="Courier New" pitchFamily="49" charset="0"/>
                <a:cs typeface="Courier New" pitchFamily="49" charset="0"/>
              </a:rPr>
              <a:t>add_last</a:t>
            </a:r>
            <a:r>
              <a:rPr lang="en-US" altLang="ko-KR" sz="1400" dirty="0">
                <a:solidFill>
                  <a:prstClr val="black"/>
                </a:solidFill>
                <a:latin typeface="Courier New" pitchFamily="49" charset="0"/>
                <a:cs typeface="Courier New" pitchFamily="49" charset="0"/>
              </a:rPr>
              <a:t>(char v){</a:t>
            </a:r>
          </a:p>
          <a:p>
            <a:r>
              <a:rPr lang="en-US" altLang="ko-KR" sz="1400" dirty="0">
                <a:solidFill>
                  <a:prstClr val="black"/>
                </a:solidFill>
                <a:latin typeface="Courier New" pitchFamily="49" charset="0"/>
                <a:cs typeface="Courier New" pitchFamily="49" charset="0"/>
              </a:rPr>
              <a:t>08:  // add a new node containing v</a:t>
            </a:r>
          </a:p>
          <a:p>
            <a:r>
              <a:rPr lang="en-US" altLang="ko-KR" sz="1400" dirty="0">
                <a:solidFill>
                  <a:prstClr val="black"/>
                </a:solidFill>
                <a:latin typeface="Courier New" pitchFamily="49" charset="0"/>
                <a:cs typeface="Courier New" pitchFamily="49" charset="0"/>
              </a:rPr>
              <a:t>09:  // to the end of the linked list</a:t>
            </a:r>
          </a:p>
          <a:p>
            <a:r>
              <a:rPr lang="en-US" altLang="ko-KR" sz="1400" dirty="0">
                <a:solidFill>
                  <a:prstClr val="black"/>
                </a:solidFill>
                <a:latin typeface="Courier New" pitchFamily="49" charset="0"/>
                <a:cs typeface="Courier New" pitchFamily="49" charset="0"/>
              </a:rPr>
              <a:t>10:  ...}</a:t>
            </a:r>
          </a:p>
          <a:p>
            <a:r>
              <a:rPr lang="en-US" altLang="ko-KR" sz="1400" b="1" dirty="0">
                <a:solidFill>
                  <a:prstClr val="black"/>
                </a:solidFill>
                <a:latin typeface="Courier New" pitchFamily="49" charset="0"/>
                <a:cs typeface="Courier New" pitchFamily="49" charset="0"/>
              </a:rPr>
              <a:t>11:// Test driver for the target unit</a:t>
            </a:r>
          </a:p>
          <a:p>
            <a:r>
              <a:rPr lang="en-US" altLang="ko-KR" sz="1400" dirty="0">
                <a:solidFill>
                  <a:prstClr val="black"/>
                </a:solidFill>
                <a:latin typeface="Courier New" pitchFamily="49" charset="0"/>
                <a:cs typeface="Courier New" pitchFamily="49" charset="0"/>
              </a:rPr>
              <a:t>12:void </a:t>
            </a:r>
            <a:r>
              <a:rPr lang="en-US" altLang="ko-KR" sz="1400" dirty="0" err="1">
                <a:solidFill>
                  <a:prstClr val="black"/>
                </a:solidFill>
                <a:latin typeface="Courier New" pitchFamily="49" charset="0"/>
                <a:cs typeface="Courier New" pitchFamily="49" charset="0"/>
              </a:rPr>
              <a:t>test_add_last</a:t>
            </a:r>
            <a:r>
              <a:rPr lang="en-US" altLang="ko-KR" sz="1400" dirty="0">
                <a:solidFill>
                  <a:prstClr val="black"/>
                </a:solidFill>
                <a:latin typeface="Courier New" pitchFamily="49" charset="0"/>
                <a:cs typeface="Courier New" pitchFamily="49" charset="0"/>
              </a:rPr>
              <a:t>(){</a:t>
            </a:r>
          </a:p>
          <a:p>
            <a:r>
              <a:rPr lang="en-US" altLang="ko-KR" sz="1400" dirty="0">
                <a:solidFill>
                  <a:prstClr val="black"/>
                </a:solidFill>
                <a:latin typeface="Courier New" pitchFamily="49" charset="0"/>
                <a:cs typeface="Courier New" pitchFamily="49" charset="0"/>
              </a:rPr>
              <a:t>13:  char v1;</a:t>
            </a:r>
          </a:p>
          <a:p>
            <a:r>
              <a:rPr lang="en-US" altLang="ko-KR" sz="1400" dirty="0">
                <a:solidFill>
                  <a:prstClr val="black"/>
                </a:solidFill>
                <a:latin typeface="Courier New" pitchFamily="49" charset="0"/>
                <a:cs typeface="Courier New" pitchFamily="49" charset="0"/>
              </a:rPr>
              <a:t>14:  head = </a:t>
            </a:r>
            <a:r>
              <a:rPr lang="en-US" altLang="ko-KR" sz="1400" dirty="0" err="1">
                <a:solidFill>
                  <a:prstClr val="black"/>
                </a:solidFill>
                <a:latin typeface="Courier New" pitchFamily="49" charset="0"/>
                <a:cs typeface="Courier New" pitchFamily="49" charset="0"/>
              </a:rPr>
              <a:t>malloc</a:t>
            </a:r>
            <a:r>
              <a:rPr lang="en-US" altLang="ko-KR" sz="1400" dirty="0">
                <a:solidFill>
                  <a:prstClr val="black"/>
                </a:solidFill>
                <a:latin typeface="Courier New" pitchFamily="49" charset="0"/>
                <a:cs typeface="Courier New" pitchFamily="49" charset="0"/>
              </a:rPr>
              <a:t>(</a:t>
            </a:r>
            <a:r>
              <a:rPr lang="en-US" altLang="ko-KR" sz="1400" dirty="0" err="1">
                <a:solidFill>
                  <a:prstClr val="black"/>
                </a:solidFill>
                <a:latin typeface="Courier New" pitchFamily="49" charset="0"/>
                <a:cs typeface="Courier New" pitchFamily="49" charset="0"/>
              </a:rPr>
              <a:t>sizeof</a:t>
            </a:r>
            <a:r>
              <a:rPr lang="en-US" altLang="ko-KR" sz="1400" dirty="0">
                <a:solidFill>
                  <a:prstClr val="black"/>
                </a:solidFill>
                <a:latin typeface="Courier New" pitchFamily="49" charset="0"/>
                <a:cs typeface="Courier New" pitchFamily="49" charset="0"/>
              </a:rPr>
              <a:t>(Node));</a:t>
            </a:r>
          </a:p>
          <a:p>
            <a:r>
              <a:rPr lang="en-US" altLang="ko-KR" sz="1400" dirty="0">
                <a:solidFill>
                  <a:prstClr val="black"/>
                </a:solidFill>
                <a:latin typeface="Courier New" pitchFamily="49" charset="0"/>
                <a:cs typeface="Courier New" pitchFamily="49" charset="0"/>
              </a:rPr>
              <a:t>15:  </a:t>
            </a:r>
            <a:r>
              <a:rPr lang="en-US" altLang="ko-KR" sz="1600" b="1" dirty="0" err="1">
                <a:solidFill>
                  <a:srgbClr val="0033CC"/>
                </a:solidFill>
                <a:latin typeface="Courier New" pitchFamily="49" charset="0"/>
                <a:cs typeface="Courier New" pitchFamily="49" charset="0"/>
              </a:rPr>
              <a:t>SYM_char</a:t>
            </a:r>
            <a:r>
              <a:rPr lang="en-US" altLang="ko-KR" sz="1600" b="1" dirty="0">
                <a:solidFill>
                  <a:srgbClr val="0033CC"/>
                </a:solidFill>
                <a:latin typeface="Courier New" pitchFamily="49" charset="0"/>
                <a:cs typeface="Courier New" pitchFamily="49" charset="0"/>
              </a:rPr>
              <a:t>(</a:t>
            </a:r>
            <a:r>
              <a:rPr lang="en-US" altLang="ko-KR" sz="1600" b="1" dirty="0" err="1">
                <a:solidFill>
                  <a:srgbClr val="0033CC"/>
                </a:solidFill>
                <a:latin typeface="Courier New" pitchFamily="49" charset="0"/>
                <a:cs typeface="Courier New" pitchFamily="49" charset="0"/>
              </a:rPr>
              <a:t>head→c</a:t>
            </a:r>
            <a:r>
              <a:rPr lang="en-US" altLang="ko-KR" sz="1600" b="1" dirty="0">
                <a:solidFill>
                  <a:srgbClr val="0033CC"/>
                </a:solidFill>
                <a:latin typeface="Courier New" pitchFamily="49" charset="0"/>
                <a:cs typeface="Courier New" pitchFamily="49" charset="0"/>
              </a:rPr>
              <a:t>);</a:t>
            </a:r>
          </a:p>
          <a:p>
            <a:r>
              <a:rPr lang="en-US" altLang="ko-KR" sz="1400" dirty="0">
                <a:solidFill>
                  <a:prstClr val="black"/>
                </a:solidFill>
                <a:latin typeface="Courier New" pitchFamily="49" charset="0"/>
                <a:cs typeface="Courier New" pitchFamily="49" charset="0"/>
              </a:rPr>
              <a:t>16:  </a:t>
            </a:r>
            <a:r>
              <a:rPr lang="en-US" altLang="ko-KR" sz="1400" dirty="0" err="1">
                <a:solidFill>
                  <a:prstClr val="black"/>
                </a:solidFill>
                <a:latin typeface="Courier New" pitchFamily="49" charset="0"/>
                <a:cs typeface="Courier New" pitchFamily="49" charset="0"/>
              </a:rPr>
              <a:t>head→next</a:t>
            </a:r>
            <a:r>
              <a:rPr lang="en-US" altLang="ko-KR" sz="1400" dirty="0">
                <a:solidFill>
                  <a:prstClr val="black"/>
                </a:solidFill>
                <a:latin typeface="Courier New" pitchFamily="49" charset="0"/>
                <a:cs typeface="Courier New" pitchFamily="49" charset="0"/>
              </a:rPr>
              <a:t> = NULL;</a:t>
            </a:r>
          </a:p>
          <a:p>
            <a:r>
              <a:rPr lang="en-US" altLang="ko-KR" sz="1400" dirty="0">
                <a:solidFill>
                  <a:prstClr val="black"/>
                </a:solidFill>
                <a:latin typeface="Courier New" pitchFamily="49" charset="0"/>
                <a:cs typeface="Courier New" pitchFamily="49" charset="0"/>
              </a:rPr>
              <a:t>17:  </a:t>
            </a:r>
            <a:r>
              <a:rPr lang="en-US" altLang="ko-KR" sz="1600" b="1" dirty="0" err="1">
                <a:solidFill>
                  <a:srgbClr val="0033CC"/>
                </a:solidFill>
                <a:latin typeface="Courier New" pitchFamily="49" charset="0"/>
                <a:cs typeface="Courier New" pitchFamily="49" charset="0"/>
              </a:rPr>
              <a:t>SYM_char</a:t>
            </a:r>
            <a:r>
              <a:rPr lang="en-US" altLang="ko-KR" sz="1600" b="1" dirty="0">
                <a:solidFill>
                  <a:srgbClr val="0033CC"/>
                </a:solidFill>
                <a:latin typeface="Courier New" pitchFamily="49" charset="0"/>
                <a:cs typeface="Courier New" pitchFamily="49" charset="0"/>
              </a:rPr>
              <a:t>(v1);</a:t>
            </a:r>
          </a:p>
          <a:p>
            <a:r>
              <a:rPr lang="en-US" altLang="ko-KR" sz="1400" dirty="0">
                <a:solidFill>
                  <a:prstClr val="black"/>
                </a:solidFill>
                <a:latin typeface="Courier New" pitchFamily="49" charset="0"/>
                <a:cs typeface="Courier New" pitchFamily="49" charset="0"/>
              </a:rPr>
              <a:t>18:  </a:t>
            </a:r>
            <a:r>
              <a:rPr lang="en-US" altLang="ko-KR" sz="1400" dirty="0" err="1">
                <a:solidFill>
                  <a:prstClr val="black"/>
                </a:solidFill>
                <a:latin typeface="Courier New" pitchFamily="49" charset="0"/>
                <a:cs typeface="Courier New" pitchFamily="49" charset="0"/>
              </a:rPr>
              <a:t>add_last</a:t>
            </a:r>
            <a:r>
              <a:rPr lang="en-US" altLang="ko-KR" sz="1400" dirty="0">
                <a:solidFill>
                  <a:prstClr val="black"/>
                </a:solidFill>
                <a:latin typeface="Courier New" pitchFamily="49" charset="0"/>
                <a:cs typeface="Courier New" pitchFamily="49" charset="0"/>
              </a:rPr>
              <a:t>(v1); }</a:t>
            </a:r>
            <a:endParaRPr lang="ko-KR" altLang="en-US" sz="1400" dirty="0">
              <a:solidFill>
                <a:prstClr val="black"/>
              </a:solidFill>
              <a:latin typeface="Courier New" pitchFamily="49" charset="0"/>
              <a:cs typeface="Courier New" pitchFamily="49" charset="0"/>
            </a:endParaRPr>
          </a:p>
        </p:txBody>
      </p:sp>
      <p:sp>
        <p:nvSpPr>
          <p:cNvPr id="6" name="직사각형 5"/>
          <p:cNvSpPr/>
          <p:nvPr/>
        </p:nvSpPr>
        <p:spPr>
          <a:xfrm>
            <a:off x="7464154" y="3254639"/>
            <a:ext cx="2703553" cy="2386144"/>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noAutofit/>
          </a:bodyPr>
          <a:lstStyle/>
          <a:p>
            <a:pPr algn="ctr"/>
            <a:endParaRPr lang="ko-KR" altLang="en-US" sz="1400" dirty="0">
              <a:solidFill>
                <a:prstClr val="black"/>
              </a:solidFill>
              <a:latin typeface="Calibri" panose="020F0502020204030204" pitchFamily="34" charset="0"/>
              <a:cs typeface="Calibri" panose="020F0502020204030204" pitchFamily="34" charset="0"/>
            </a:endParaRPr>
          </a:p>
        </p:txBody>
      </p:sp>
      <p:sp>
        <p:nvSpPr>
          <p:cNvPr id="7" name="TextBox 6"/>
          <p:cNvSpPr txBox="1"/>
          <p:nvPr/>
        </p:nvSpPr>
        <p:spPr bwMode="auto">
          <a:xfrm>
            <a:off x="8026166" y="2863822"/>
            <a:ext cx="1579527" cy="349702"/>
          </a:xfrm>
          <a:prstGeom prst="rect">
            <a:avLst/>
          </a:prstGeom>
          <a:noFill/>
          <a:ln w="9525">
            <a:noFill/>
            <a:miter lim="800000"/>
            <a:headEnd/>
            <a:tailEnd/>
          </a:ln>
        </p:spPr>
        <p:txBody>
          <a:bodyPr vert="horz" wrap="none" lIns="36000" tIns="36000" rIns="36000" bIns="36000" numCol="1" rtlCol="0" anchor="ctr" anchorCtr="0" compatLnSpc="1">
            <a:prstTxWarp prst="textNoShape">
              <a:avLst/>
            </a:prstTxWarp>
            <a:spAutoFit/>
          </a:bodyPr>
          <a:lstStyle/>
          <a:p>
            <a:pPr algn="ctr" eaLnBrk="0" fontAlgn="base" latinLnBrk="1" hangingPunct="0">
              <a:spcBef>
                <a:spcPct val="0"/>
              </a:spcBef>
              <a:spcAft>
                <a:spcPct val="0"/>
              </a:spcAft>
            </a:pPr>
            <a:r>
              <a:rPr kumimoji="1" lang="en-US" altLang="ko-KR" b="1" kern="0" dirty="0">
                <a:solidFill>
                  <a:prstClr val="black"/>
                </a:solidFill>
                <a:latin typeface="Calibri" panose="020F0502020204030204" pitchFamily="34" charset="0"/>
                <a:cs typeface="Calibri" panose="020F0502020204030204" pitchFamily="34" charset="0"/>
              </a:rPr>
              <a:t>Unit Test Driver</a:t>
            </a:r>
            <a:endParaRPr kumimoji="1" lang="ko-KR" altLang="en-US" b="1" kern="0" dirty="0" err="1">
              <a:solidFill>
                <a:prstClr val="black"/>
              </a:solidFill>
              <a:latin typeface="Calibri" panose="020F0502020204030204" pitchFamily="34" charset="0"/>
              <a:cs typeface="Calibri" panose="020F0502020204030204" pitchFamily="34" charset="0"/>
            </a:endParaRPr>
          </a:p>
        </p:txBody>
      </p:sp>
      <p:sp>
        <p:nvSpPr>
          <p:cNvPr id="8" name="직사각형 7"/>
          <p:cNvSpPr/>
          <p:nvPr/>
        </p:nvSpPr>
        <p:spPr>
          <a:xfrm>
            <a:off x="7680178" y="3470663"/>
            <a:ext cx="2318037" cy="1155512"/>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noAutofit/>
          </a:bodyPr>
          <a:lstStyle/>
          <a:p>
            <a:pPr algn="ctr"/>
            <a:r>
              <a:rPr lang="en-US" altLang="ko-KR" sz="1600" dirty="0">
                <a:solidFill>
                  <a:prstClr val="black"/>
                </a:solidFill>
                <a:latin typeface="Calibri" panose="020F0502020204030204" pitchFamily="34" charset="0"/>
                <a:cs typeface="Calibri" panose="020F0502020204030204" pitchFamily="34" charset="0"/>
              </a:rPr>
              <a:t>Generate symbolic inputs for global variables and  parameters</a:t>
            </a:r>
          </a:p>
        </p:txBody>
      </p:sp>
      <p:sp>
        <p:nvSpPr>
          <p:cNvPr id="9" name="직사각형 8"/>
          <p:cNvSpPr/>
          <p:nvPr/>
        </p:nvSpPr>
        <p:spPr>
          <a:xfrm>
            <a:off x="7680178" y="4838817"/>
            <a:ext cx="2318037" cy="523439"/>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noAutofit/>
          </a:bodyPr>
          <a:lstStyle/>
          <a:p>
            <a:pPr algn="ctr"/>
            <a:r>
              <a:rPr lang="en-US" altLang="ko-KR" sz="1600" dirty="0">
                <a:solidFill>
                  <a:prstClr val="black"/>
                </a:solidFill>
                <a:latin typeface="Calibri" panose="020F0502020204030204" pitchFamily="34" charset="0"/>
                <a:cs typeface="Calibri" panose="020F0502020204030204" pitchFamily="34" charset="0"/>
              </a:rPr>
              <a:t>Call target function</a:t>
            </a:r>
            <a:endParaRPr lang="ko-KR" altLang="en-US" sz="1600" dirty="0">
              <a:solidFill>
                <a:prstClr val="black"/>
              </a:solidFill>
              <a:latin typeface="Calibri" panose="020F0502020204030204" pitchFamily="34" charset="0"/>
              <a:cs typeface="Calibri" panose="020F0502020204030204" pitchFamily="34" charset="0"/>
            </a:endParaRPr>
          </a:p>
        </p:txBody>
      </p:sp>
      <p:sp>
        <p:nvSpPr>
          <p:cNvPr id="10" name="직사각형 9"/>
          <p:cNvSpPr/>
          <p:nvPr/>
        </p:nvSpPr>
        <p:spPr>
          <a:xfrm>
            <a:off x="2135560" y="3840581"/>
            <a:ext cx="4104456" cy="15841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cxnSp>
        <p:nvCxnSpPr>
          <p:cNvPr id="11" name="직선 화살표 연결선 10"/>
          <p:cNvCxnSpPr>
            <a:stCxn id="8" idx="2"/>
            <a:endCxn id="9" idx="0"/>
          </p:cNvCxnSpPr>
          <p:nvPr/>
        </p:nvCxnSpPr>
        <p:spPr>
          <a:xfrm>
            <a:off x="8839196" y="4626176"/>
            <a:ext cx="0" cy="21264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직선 연결선 11"/>
          <p:cNvCxnSpPr/>
          <p:nvPr/>
        </p:nvCxnSpPr>
        <p:spPr>
          <a:xfrm flipV="1">
            <a:off x="6240017" y="3470664"/>
            <a:ext cx="1440161" cy="36991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직선 연결선 12"/>
          <p:cNvCxnSpPr/>
          <p:nvPr/>
        </p:nvCxnSpPr>
        <p:spPr>
          <a:xfrm flipV="1">
            <a:off x="6257991" y="4632670"/>
            <a:ext cx="1418276" cy="77673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직사각형 13"/>
          <p:cNvSpPr/>
          <p:nvPr/>
        </p:nvSpPr>
        <p:spPr>
          <a:xfrm>
            <a:off x="2131871" y="5424760"/>
            <a:ext cx="4104456" cy="1849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cxnSp>
        <p:nvCxnSpPr>
          <p:cNvPr id="15" name="직선 연결선 14"/>
          <p:cNvCxnSpPr/>
          <p:nvPr/>
        </p:nvCxnSpPr>
        <p:spPr>
          <a:xfrm flipV="1">
            <a:off x="6236328" y="5342872"/>
            <a:ext cx="1440161" cy="26682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직선 연결선 15"/>
          <p:cNvCxnSpPr/>
          <p:nvPr/>
        </p:nvCxnSpPr>
        <p:spPr>
          <a:xfrm flipV="1">
            <a:off x="6236327" y="4838817"/>
            <a:ext cx="1443850" cy="58594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 name="오른쪽 중괄호 16"/>
          <p:cNvSpPr/>
          <p:nvPr/>
        </p:nvSpPr>
        <p:spPr>
          <a:xfrm>
            <a:off x="5778803" y="4488656"/>
            <a:ext cx="288032" cy="610283"/>
          </a:xfrm>
          <a:prstGeom prst="righ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prstClr val="black"/>
              </a:solidFill>
              <a:latin typeface="Calibri" panose="020F0502020204030204" pitchFamily="34" charset="0"/>
              <a:cs typeface="Calibri" panose="020F0502020204030204" pitchFamily="34" charset="0"/>
            </a:endParaRPr>
          </a:p>
        </p:txBody>
      </p:sp>
      <p:sp>
        <p:nvSpPr>
          <p:cNvPr id="18" name="TextBox 17"/>
          <p:cNvSpPr txBox="1"/>
          <p:nvPr/>
        </p:nvSpPr>
        <p:spPr>
          <a:xfrm>
            <a:off x="6187475" y="4404462"/>
            <a:ext cx="1368152" cy="646331"/>
          </a:xfrm>
          <a:prstGeom prst="rect">
            <a:avLst/>
          </a:prstGeom>
          <a:noFill/>
        </p:spPr>
        <p:txBody>
          <a:bodyPr wrap="square" rtlCol="0">
            <a:spAutoFit/>
          </a:bodyPr>
          <a:lstStyle/>
          <a:p>
            <a:r>
              <a:rPr lang="en-US" altLang="ko-KR" dirty="0">
                <a:solidFill>
                  <a:prstClr val="black"/>
                </a:solidFill>
                <a:latin typeface="Calibri" panose="020F0502020204030204" pitchFamily="34" charset="0"/>
                <a:cs typeface="Calibri" panose="020F0502020204030204" pitchFamily="34" charset="0"/>
              </a:rPr>
              <a:t>Set global variables</a:t>
            </a:r>
            <a:endParaRPr lang="ko-KR" altLang="en-US" dirty="0">
              <a:solidFill>
                <a:prstClr val="black"/>
              </a:solidFill>
              <a:latin typeface="Calibri" panose="020F0502020204030204" pitchFamily="34" charset="0"/>
              <a:cs typeface="Calibri" panose="020F0502020204030204" pitchFamily="34" charset="0"/>
            </a:endParaRPr>
          </a:p>
        </p:txBody>
      </p:sp>
      <p:sp>
        <p:nvSpPr>
          <p:cNvPr id="19" name="오른쪽 중괄호 18"/>
          <p:cNvSpPr/>
          <p:nvPr/>
        </p:nvSpPr>
        <p:spPr>
          <a:xfrm>
            <a:off x="4367808" y="5217457"/>
            <a:ext cx="288032" cy="169060"/>
          </a:xfrm>
          <a:prstGeom prst="righ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prstClr val="black"/>
              </a:solidFill>
            </a:endParaRPr>
          </a:p>
        </p:txBody>
      </p:sp>
      <p:sp>
        <p:nvSpPr>
          <p:cNvPr id="20" name="TextBox 19"/>
          <p:cNvSpPr txBox="1"/>
          <p:nvPr/>
        </p:nvSpPr>
        <p:spPr>
          <a:xfrm>
            <a:off x="4599990" y="5090267"/>
            <a:ext cx="1692188" cy="369332"/>
          </a:xfrm>
          <a:prstGeom prst="rect">
            <a:avLst/>
          </a:prstGeom>
          <a:noFill/>
        </p:spPr>
        <p:txBody>
          <a:bodyPr wrap="square" rtlCol="0">
            <a:spAutoFit/>
          </a:bodyPr>
          <a:lstStyle/>
          <a:p>
            <a:r>
              <a:rPr lang="en-US" altLang="ko-KR" dirty="0">
                <a:solidFill>
                  <a:prstClr val="black"/>
                </a:solidFill>
                <a:latin typeface="Calibri" panose="020F0502020204030204" pitchFamily="34" charset="0"/>
                <a:cs typeface="Calibri" panose="020F0502020204030204" pitchFamily="34" charset="0"/>
              </a:rPr>
              <a:t>Set parameter</a:t>
            </a:r>
            <a:endParaRPr lang="ko-KR" altLang="en-US"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111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2" end="1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3" end="1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4" end="1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5" end="1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6" end="1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17" end="17"/>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P spid="14" grpId="0" animBg="1"/>
      <p:bldP spid="17" grpId="0" animBg="1"/>
      <p:bldP spid="18" grpId="0"/>
      <p:bldP spid="19"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Trade-off between Bug Detection Ability and Accuracy</a:t>
            </a:r>
            <a:endParaRPr lang="ko-KR" altLang="en-US" dirty="0"/>
          </a:p>
        </p:txBody>
      </p:sp>
      <p:sp>
        <p:nvSpPr>
          <p:cNvPr id="4" name="슬라이드 번호 개체 틀 3"/>
          <p:cNvSpPr>
            <a:spLocks noGrp="1"/>
          </p:cNvSpPr>
          <p:nvPr>
            <p:ph type="sldNum" sz="quarter" idx="4"/>
          </p:nvPr>
        </p:nvSpPr>
        <p:spPr>
          <a:xfrm>
            <a:off x="11039252" y="6417308"/>
            <a:ext cx="1017808" cy="440691"/>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white"/>
                </a:solidFill>
                <a:effectLst/>
                <a:uLnTx/>
                <a:uFillTx/>
                <a:latin typeface="Calibri"/>
                <a:ea typeface="맑은 고딕"/>
                <a:cs typeface="+mn-cs"/>
              </a:rPr>
              <a:t>SLIDE </a:t>
            </a:r>
            <a:fld id="{7FD275C9-4D9F-4A63-8FA5-7F168B5983C1}" type="slidenum">
              <a:rPr kumimoji="0" lang="da-DK" sz="1600" b="0" i="0" u="none" strike="noStrike" kern="1200" cap="none" spc="0" normalizeH="0" baseline="0" noProof="0" smtClean="0">
                <a:ln>
                  <a:noFill/>
                </a:ln>
                <a:solidFill>
                  <a:prstClr val="white"/>
                </a:solidFill>
                <a:effectLst/>
                <a:uLnTx/>
                <a:uFillTx/>
                <a:latin typeface="Calibri"/>
                <a:ea typeface="맑은 고딕"/>
                <a:cs typeface="+mn-cs"/>
              </a:rPr>
              <a:pPr marL="0" marR="0" lvl="0" indent="0" algn="ctr" defTabSz="914400" rtl="0" eaLnBrk="1" fontAlgn="auto" latinLnBrk="1" hangingPunct="1">
                <a:lnSpc>
                  <a:spcPct val="100000"/>
                </a:lnSpc>
                <a:spcBef>
                  <a:spcPts val="0"/>
                </a:spcBef>
                <a:spcAft>
                  <a:spcPts val="0"/>
                </a:spcAft>
                <a:buClrTx/>
                <a:buSzTx/>
                <a:buFontTx/>
                <a:buNone/>
                <a:tabLst/>
                <a:defRPr/>
              </a:pPr>
              <a:t>15</a:t>
            </a:fld>
            <a:endParaRPr kumimoji="0" lang="da-DK" sz="1600" b="0" i="0" u="none" strike="noStrike" kern="1200" cap="none" spc="0" normalizeH="0" baseline="0" noProof="0" dirty="0">
              <a:ln>
                <a:noFill/>
              </a:ln>
              <a:solidFill>
                <a:prstClr val="white"/>
              </a:solidFill>
              <a:effectLst/>
              <a:uLnTx/>
              <a:uFillTx/>
              <a:latin typeface="Calibri"/>
              <a:ea typeface="맑은 고딕"/>
              <a:cs typeface="+mn-cs"/>
            </a:endParaRPr>
          </a:p>
        </p:txBody>
      </p:sp>
      <p:grpSp>
        <p:nvGrpSpPr>
          <p:cNvPr id="29" name="그룹 28"/>
          <p:cNvGrpSpPr/>
          <p:nvPr/>
        </p:nvGrpSpPr>
        <p:grpSpPr>
          <a:xfrm>
            <a:off x="2831888" y="1626070"/>
            <a:ext cx="6658549" cy="4467226"/>
            <a:chOff x="0" y="-2141538"/>
            <a:chExt cx="6658549" cy="4467226"/>
          </a:xfrm>
        </p:grpSpPr>
        <p:pic>
          <p:nvPicPr>
            <p:cNvPr id="30" name="Picture 16" descr="ì²ì¹­ì ëí ì´ë¯¸ì§ ê²ìê²°ê³¼"/>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5575" y="-2141538"/>
              <a:ext cx="5553075" cy="44672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incinnati Bed Bug Detectio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543879"/>
              <a:ext cx="2266965" cy="15654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Why math requires high level of accuracy?"/>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1581" y="-823151"/>
              <a:ext cx="2716968" cy="2037727"/>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p:cNvSpPr txBox="1"/>
          <p:nvPr/>
        </p:nvSpPr>
        <p:spPr>
          <a:xfrm>
            <a:off x="119336" y="2628240"/>
            <a:ext cx="4392488" cy="156966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맑은 고딕"/>
                <a:cs typeface="+mn-cs"/>
              </a:rPr>
              <a:t>Bug Detection </a:t>
            </a:r>
            <a:r>
              <a:rPr kumimoji="0" lang="en-US" altLang="ko-KR" sz="3200" b="1" i="0" u="none" strike="noStrike" kern="1200" cap="none" spc="0" normalizeH="0" baseline="0" noProof="0" dirty="0">
                <a:ln>
                  <a:noFill/>
                </a:ln>
                <a:solidFill>
                  <a:srgbClr val="0000FF"/>
                </a:solidFill>
                <a:effectLst/>
                <a:uLnTx/>
                <a:uFillTx/>
                <a:latin typeface="Calibri"/>
                <a:ea typeface="맑은 고딕"/>
                <a:cs typeface="+mn-cs"/>
              </a:rPr>
              <a:t>Ability</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맑은 고딕"/>
                <a:cs typeface="+mn-cs"/>
              </a:rPr>
              <a:t>(aiming low false negative)</a:t>
            </a:r>
            <a:endParaRPr kumimoji="0" lang="ko-KR" altLang="en-US" sz="3200" b="0" i="0" u="none" strike="noStrike" kern="1200" cap="none" spc="0" normalizeH="0" baseline="0" noProof="0" dirty="0">
              <a:ln>
                <a:noFill/>
              </a:ln>
              <a:solidFill>
                <a:prstClr val="black"/>
              </a:solidFill>
              <a:effectLst/>
              <a:uLnTx/>
              <a:uFillTx/>
              <a:latin typeface="Calibri"/>
              <a:ea typeface="맑은 고딕"/>
              <a:cs typeface="+mn-cs"/>
            </a:endParaRPr>
          </a:p>
        </p:txBody>
      </p:sp>
      <p:sp>
        <p:nvSpPr>
          <p:cNvPr id="34" name="TextBox 33"/>
          <p:cNvSpPr txBox="1"/>
          <p:nvPr/>
        </p:nvSpPr>
        <p:spPr>
          <a:xfrm>
            <a:off x="7824192" y="2628240"/>
            <a:ext cx="4232868" cy="1569660"/>
          </a:xfrm>
          <a:prstGeom prst="rect">
            <a:avLst/>
          </a:prstGeom>
          <a:noFill/>
        </p:spPr>
        <p:txBody>
          <a:bodyPr wrap="square" rtlCol="0">
            <a:spAutoFit/>
          </a:bodyPr>
          <a:lstStyle/>
          <a:p>
            <a:pPr marL="0" marR="0" lvl="0" indent="0" algn="r" defTabSz="914400" rtl="0" eaLnBrk="1" fontAlgn="auto" latinLnBrk="1"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맑은 고딕"/>
                <a:cs typeface="+mn-cs"/>
              </a:rPr>
              <a:t>Bug Detection </a:t>
            </a:r>
            <a:r>
              <a:rPr kumimoji="0" lang="en-US" altLang="ko-KR" sz="3200" b="1" i="0" u="none" strike="noStrike" kern="1200" cap="none" spc="0" normalizeH="0" baseline="0" noProof="0" dirty="0">
                <a:ln>
                  <a:noFill/>
                </a:ln>
                <a:solidFill>
                  <a:srgbClr val="0033CC"/>
                </a:solidFill>
                <a:effectLst/>
                <a:uLnTx/>
                <a:uFillTx/>
                <a:latin typeface="Calibri"/>
                <a:ea typeface="맑은 고딕"/>
                <a:cs typeface="+mn-cs"/>
              </a:rPr>
              <a:t>Accuracy</a:t>
            </a:r>
          </a:p>
          <a:p>
            <a:pPr marL="0" marR="0" lvl="0" indent="0" algn="r" defTabSz="914400" rtl="0" eaLnBrk="1" fontAlgn="auto" latinLnBrk="1"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맑은 고딕"/>
                <a:cs typeface="+mn-cs"/>
              </a:rPr>
              <a:t>(aiming low false positive)</a:t>
            </a:r>
            <a:endParaRPr kumimoji="0" lang="ko-KR" altLang="en-US" sz="3200" b="0" i="0" u="none" strike="noStrike" kern="1200" cap="none" spc="0" normalizeH="0" baseline="0" noProof="0" dirty="0">
              <a:ln>
                <a:noFill/>
              </a:ln>
              <a:solidFill>
                <a:prstClr val="black"/>
              </a:solidFill>
              <a:effectLst/>
              <a:uLnTx/>
              <a:uFillTx/>
              <a:latin typeface="Calibri"/>
              <a:ea typeface="맑은 고딕"/>
              <a:cs typeface="+mn-cs"/>
            </a:endParaRPr>
          </a:p>
        </p:txBody>
      </p:sp>
      <p:sp>
        <p:nvSpPr>
          <p:cNvPr id="5" name="직사각형 4"/>
          <p:cNvSpPr/>
          <p:nvPr/>
        </p:nvSpPr>
        <p:spPr bwMode="auto">
          <a:xfrm>
            <a:off x="714229" y="4305640"/>
            <a:ext cx="1280351" cy="560474"/>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r>
              <a:rPr kumimoji="0" lang="en-US" altLang="ko-KR" sz="3600" b="0" i="0" u="none" strike="noStrike" kern="1200" cap="none" spc="0" normalizeH="0" baseline="0" noProof="0" dirty="0">
                <a:ln>
                  <a:noFill/>
                </a:ln>
                <a:solidFill>
                  <a:prstClr val="black"/>
                </a:solidFill>
                <a:effectLst/>
                <a:uLnTx/>
                <a:uFillTx/>
                <a:latin typeface="Calibri"/>
                <a:ea typeface="맑은 고딕"/>
                <a:cs typeface="+mn-cs"/>
              </a:rPr>
              <a:t>Recall</a:t>
            </a:r>
            <a:endParaRPr kumimoji="0" lang="ko-KR" altLang="en-US" sz="3600" b="0" i="0" u="none" strike="noStrike" kern="1200" cap="none" spc="0" normalizeH="0" baseline="0" noProof="0" dirty="0">
              <a:ln>
                <a:noFill/>
              </a:ln>
              <a:solidFill>
                <a:prstClr val="black"/>
              </a:solidFill>
              <a:effectLst/>
              <a:uLnTx/>
              <a:uFillTx/>
              <a:latin typeface="Calibri"/>
              <a:ea typeface="맑은 고딕"/>
              <a:cs typeface="+mn-cs"/>
            </a:endParaRPr>
          </a:p>
        </p:txBody>
      </p:sp>
      <p:sp>
        <p:nvSpPr>
          <p:cNvPr id="37" name="직사각형 36"/>
          <p:cNvSpPr/>
          <p:nvPr/>
        </p:nvSpPr>
        <p:spPr bwMode="auto">
          <a:xfrm>
            <a:off x="9408368" y="4422810"/>
            <a:ext cx="1880964" cy="560474"/>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r>
              <a:rPr kumimoji="0" lang="en-US" altLang="ko-KR" sz="3600" b="0" i="0" u="none" strike="noStrike" kern="1200" cap="none" spc="0" normalizeH="0" baseline="0" noProof="0" dirty="0">
                <a:ln>
                  <a:noFill/>
                </a:ln>
                <a:solidFill>
                  <a:prstClr val="black"/>
                </a:solidFill>
                <a:effectLst/>
                <a:uLnTx/>
                <a:uFillTx/>
                <a:latin typeface="Calibri"/>
                <a:ea typeface="맑은 고딕"/>
                <a:cs typeface="+mn-cs"/>
              </a:rPr>
              <a:t>Precision</a:t>
            </a:r>
            <a:endParaRPr kumimoji="0" lang="ko-KR" altLang="en-US" sz="3600" b="0" i="0" u="none" strike="noStrike" kern="1200" cap="none" spc="0" normalizeH="0" baseline="0" noProof="0" dirty="0">
              <a:ln>
                <a:noFill/>
              </a:ln>
              <a:solidFill>
                <a:prstClr val="black"/>
              </a:solidFill>
              <a:effectLst/>
              <a:uLnTx/>
              <a:uFillTx/>
              <a:latin typeface="Calibri"/>
              <a:ea typeface="맑은 고딕"/>
              <a:cs typeface="+mn-cs"/>
            </a:endParaRPr>
          </a:p>
        </p:txBody>
      </p:sp>
      <p:sp>
        <p:nvSpPr>
          <p:cNvPr id="3" name="TextBox 2"/>
          <p:cNvSpPr txBox="1"/>
          <p:nvPr/>
        </p:nvSpPr>
        <p:spPr>
          <a:xfrm>
            <a:off x="2207568" y="4401211"/>
            <a:ext cx="184731" cy="369332"/>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Calibri"/>
              <a:ea typeface="맑은 고딕"/>
              <a:cs typeface="+mn-cs"/>
            </a:endParaRPr>
          </a:p>
        </p:txBody>
      </p:sp>
    </p:spTree>
    <p:custDataLst>
      <p:tags r:id="rId1"/>
    </p:custDataLst>
    <p:extLst>
      <p:ext uri="{BB962C8B-B14F-4D97-AF65-F5344CB8AC3E}">
        <p14:creationId xmlns:p14="http://schemas.microsoft.com/office/powerpoint/2010/main" val="3784391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07618" y="1627761"/>
            <a:ext cx="2334637" cy="1938992"/>
          </a:xfrm>
          <a:prstGeom prst="rect">
            <a:avLst/>
          </a:prstGeom>
          <a:noFill/>
        </p:spPr>
        <p:txBody>
          <a:bodyPr wrap="square" rtlCol="0">
            <a:spAutoFit/>
          </a:bodyPr>
          <a:lstStyle/>
          <a:p>
            <a:pPr fontAlgn="base" latinLnBrk="0">
              <a:spcBef>
                <a:spcPct val="0"/>
              </a:spcBef>
              <a:spcAft>
                <a:spcPct val="0"/>
              </a:spcAft>
            </a:pPr>
            <a:r>
              <a:rPr lang="en-US" altLang="ko-KR" sz="2400" dirty="0" err="1">
                <a:latin typeface="+mj-lt"/>
              </a:rPr>
              <a:t>Randoop</a:t>
            </a:r>
            <a:r>
              <a:rPr lang="en-US" altLang="ko-KR" sz="2400" dirty="0">
                <a:latin typeface="+mj-lt"/>
              </a:rPr>
              <a:t>: 5.9:1                 </a:t>
            </a:r>
            <a:r>
              <a:rPr lang="en-US" altLang="ko-KR" sz="1600" dirty="0">
                <a:latin typeface="+mj-lt"/>
              </a:rPr>
              <a:t>[Gross et al., 2012]</a:t>
            </a:r>
            <a:endParaRPr lang="en-US" altLang="ko-KR" sz="2800" dirty="0">
              <a:latin typeface="+mj-lt"/>
            </a:endParaRPr>
          </a:p>
          <a:p>
            <a:pPr fontAlgn="base" latinLnBrk="0">
              <a:spcBef>
                <a:spcPct val="0"/>
              </a:spcBef>
              <a:spcAft>
                <a:spcPct val="0"/>
              </a:spcAft>
            </a:pPr>
            <a:r>
              <a:rPr lang="en-US" altLang="ko-KR" sz="2400" dirty="0" err="1">
                <a:latin typeface="+mj-lt"/>
              </a:rPr>
              <a:t>Evosuite</a:t>
            </a:r>
            <a:r>
              <a:rPr lang="en-US" altLang="ko-KR" sz="2400" dirty="0">
                <a:latin typeface="+mj-lt"/>
              </a:rPr>
              <a:t>: 6.3:1</a:t>
            </a:r>
          </a:p>
          <a:p>
            <a:pPr fontAlgn="base" latinLnBrk="0">
              <a:spcBef>
                <a:spcPct val="0"/>
              </a:spcBef>
              <a:spcAft>
                <a:spcPct val="0"/>
              </a:spcAft>
            </a:pPr>
            <a:r>
              <a:rPr lang="en-US" altLang="ko-KR" sz="1600" dirty="0">
                <a:latin typeface="+mj-lt"/>
              </a:rPr>
              <a:t>[Fraser and </a:t>
            </a:r>
            <a:r>
              <a:rPr lang="en-US" altLang="ko-KR" sz="1600" dirty="0" err="1">
                <a:latin typeface="+mj-lt"/>
              </a:rPr>
              <a:t>Arcuri</a:t>
            </a:r>
            <a:r>
              <a:rPr lang="en-US" altLang="ko-KR" sz="1600" dirty="0">
                <a:latin typeface="+mj-lt"/>
              </a:rPr>
              <a:t>, 2013]</a:t>
            </a:r>
          </a:p>
          <a:p>
            <a:pPr fontAlgn="base" latinLnBrk="0">
              <a:spcBef>
                <a:spcPct val="0"/>
              </a:spcBef>
              <a:spcAft>
                <a:spcPct val="0"/>
              </a:spcAft>
            </a:pPr>
            <a:r>
              <a:rPr lang="en-US" altLang="ko-KR" sz="2400" dirty="0">
                <a:latin typeface="+mj-lt"/>
              </a:rPr>
              <a:t>UC-KLEE: 5.7:1</a:t>
            </a:r>
          </a:p>
          <a:p>
            <a:pPr fontAlgn="base" latinLnBrk="0">
              <a:spcBef>
                <a:spcPct val="0"/>
              </a:spcBef>
              <a:spcAft>
                <a:spcPct val="0"/>
              </a:spcAft>
            </a:pPr>
            <a:r>
              <a:rPr lang="en-US" altLang="ko-KR" sz="1600" dirty="0">
                <a:latin typeface="+mj-lt"/>
              </a:rPr>
              <a:t>[Ramos and </a:t>
            </a:r>
            <a:r>
              <a:rPr lang="en-US" altLang="ko-KR" sz="1600" dirty="0" err="1">
                <a:latin typeface="+mj-lt"/>
              </a:rPr>
              <a:t>Engler</a:t>
            </a:r>
            <a:r>
              <a:rPr lang="en-US" altLang="ko-KR" sz="1600" dirty="0">
                <a:latin typeface="+mj-lt"/>
              </a:rPr>
              <a:t>, 2015]</a:t>
            </a:r>
            <a:endParaRPr lang="ko-KR" altLang="en-US" sz="1600" dirty="0">
              <a:latin typeface="+mj-lt"/>
            </a:endParaRPr>
          </a:p>
        </p:txBody>
      </p:sp>
      <p:pic>
        <p:nvPicPr>
          <p:cNvPr id="2050" name="Picture 2" descr="question-mark-noth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4177" y="3618518"/>
            <a:ext cx="3281994" cy="2755693"/>
          </a:xfrm>
          <a:prstGeom prst="rect">
            <a:avLst/>
          </a:prstGeom>
          <a:noFill/>
          <a:extLst>
            <a:ext uri="{909E8E84-426E-40DD-AFC4-6F175D3DCCD1}">
              <a14:hiddenFill xmlns:a14="http://schemas.microsoft.com/office/drawing/2010/main">
                <a:solidFill>
                  <a:srgbClr val="FFFFFF"/>
                </a:solidFill>
              </a14:hiddenFill>
            </a:ext>
          </a:extLst>
        </p:spPr>
      </p:pic>
      <p:sp>
        <p:nvSpPr>
          <p:cNvPr id="5" name="구름 모양 설명선 4"/>
          <p:cNvSpPr/>
          <p:nvPr/>
        </p:nvSpPr>
        <p:spPr bwMode="auto">
          <a:xfrm>
            <a:off x="197400" y="1276435"/>
            <a:ext cx="5344033" cy="2584613"/>
          </a:xfrm>
          <a:prstGeom prst="cloudCallou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200" b="0" i="0" u="none" strike="noStrike" cap="none" normalizeH="0" baseline="0" dirty="0">
              <a:ln>
                <a:noFill/>
              </a:ln>
              <a:solidFill>
                <a:schemeClr val="tx1"/>
              </a:solidFill>
              <a:effectLst/>
              <a:latin typeface="+mj-lt"/>
            </a:endParaRPr>
          </a:p>
        </p:txBody>
      </p:sp>
      <p:pic>
        <p:nvPicPr>
          <p:cNvPr id="2052" name="Picture 4" descr="http://ereleases.com/wp-content/uploads/2013/01/exclamation_mark.jpg"/>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54941" y="3403781"/>
            <a:ext cx="3810000" cy="2940667"/>
          </a:xfrm>
          <a:prstGeom prst="rect">
            <a:avLst/>
          </a:prstGeom>
          <a:noFill/>
          <a:extLst>
            <a:ext uri="{909E8E84-426E-40DD-AFC4-6F175D3DCCD1}">
              <a14:hiddenFill xmlns:a14="http://schemas.microsoft.com/office/drawing/2010/main">
                <a:solidFill>
                  <a:srgbClr val="FFFFFF"/>
                </a:solidFill>
              </a14:hiddenFill>
            </a:ext>
          </a:extLst>
        </p:spPr>
      </p:pic>
      <p:sp>
        <p:nvSpPr>
          <p:cNvPr id="6" name="타원형 설명선 5"/>
          <p:cNvSpPr/>
          <p:nvPr/>
        </p:nvSpPr>
        <p:spPr bwMode="auto">
          <a:xfrm>
            <a:off x="6622703" y="1350566"/>
            <a:ext cx="5166010" cy="1813790"/>
          </a:xfrm>
          <a:prstGeom prst="wedgeEllipseCallout">
            <a:avLst>
              <a:gd name="adj1" fmla="val -14594"/>
              <a:gd name="adj2" fmla="val 68731"/>
            </a:avLst>
          </a:prstGeom>
          <a:noFill/>
          <a:ln w="38100" cap="flat" cmpd="sng" algn="ctr">
            <a:solidFill>
              <a:srgbClr val="00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r>
              <a:rPr kumimoji="0" lang="en-US" altLang="ko-KR" sz="3600" b="1" i="0" u="none" strike="noStrike" cap="none" normalizeH="0" baseline="0" dirty="0">
                <a:ln>
                  <a:noFill/>
                </a:ln>
                <a:solidFill>
                  <a:schemeClr val="tx1"/>
                </a:solidFill>
                <a:effectLst/>
                <a:latin typeface="+mj-lt"/>
              </a:rPr>
              <a:t>CONBRIO </a:t>
            </a:r>
            <a:r>
              <a:rPr kumimoji="0" lang="en-US" altLang="ko-KR" sz="2800" b="1" i="0" u="none" strike="noStrike" cap="none" normalizeH="0" baseline="0" dirty="0">
                <a:ln>
                  <a:noFill/>
                </a:ln>
                <a:solidFill>
                  <a:schemeClr val="tx1"/>
                </a:solidFill>
                <a:effectLst/>
                <a:latin typeface="+mj-lt"/>
              </a:rPr>
              <a:t>[</a:t>
            </a:r>
            <a:r>
              <a:rPr lang="en-US" altLang="ko-KR" sz="2800" b="1" dirty="0">
                <a:latin typeface="+mj-lt"/>
              </a:rPr>
              <a:t>Kim’18]</a:t>
            </a:r>
            <a:r>
              <a:rPr kumimoji="0" lang="en-US" altLang="ko-KR" sz="3600" b="1" i="0" u="none" strike="noStrike" cap="none" normalizeH="0" baseline="0" dirty="0">
                <a:ln>
                  <a:noFill/>
                </a:ln>
                <a:solidFill>
                  <a:schemeClr val="tx1"/>
                </a:solidFill>
                <a:effectLst/>
                <a:latin typeface="+mj-lt"/>
              </a:rPr>
              <a:t>: </a:t>
            </a:r>
            <a:r>
              <a:rPr kumimoji="0" lang="en-US" altLang="ko-KR" sz="3600" b="1" i="0" u="none" strike="noStrike" cap="none" normalizeH="0" baseline="0" dirty="0">
                <a:ln>
                  <a:noFill/>
                </a:ln>
                <a:solidFill>
                  <a:srgbClr val="0033CC"/>
                </a:solidFill>
                <a:effectLst/>
                <a:latin typeface="+mj-lt"/>
              </a:rPr>
              <a:t>4.5:1</a:t>
            </a:r>
            <a:r>
              <a:rPr kumimoji="0" lang="en-US" altLang="ko-KR" sz="3600" b="1" i="0" u="none" strike="noStrike" cap="none" normalizeH="0" baseline="0" dirty="0">
                <a:ln>
                  <a:noFill/>
                </a:ln>
                <a:solidFill>
                  <a:schemeClr val="tx1"/>
                </a:solidFill>
                <a:effectLst/>
                <a:latin typeface="+mj-lt"/>
              </a:rPr>
              <a:t> w/ </a:t>
            </a:r>
            <a:r>
              <a:rPr kumimoji="0" lang="en-US" altLang="ko-KR" sz="3600" b="1" i="0" u="none" strike="noStrike" cap="none" normalizeH="0" baseline="0" dirty="0">
                <a:ln>
                  <a:noFill/>
                </a:ln>
                <a:solidFill>
                  <a:srgbClr val="0033CC"/>
                </a:solidFill>
                <a:effectLst/>
                <a:latin typeface="+mj-lt"/>
              </a:rPr>
              <a:t>91% of</a:t>
            </a:r>
            <a:r>
              <a:rPr kumimoji="0" lang="en-US" altLang="ko-KR" sz="3600" b="1" i="0" u="none" strike="noStrike" cap="none" normalizeH="0" dirty="0">
                <a:ln>
                  <a:noFill/>
                </a:ln>
                <a:solidFill>
                  <a:srgbClr val="0033CC"/>
                </a:solidFill>
                <a:effectLst/>
                <a:latin typeface="+mj-lt"/>
              </a:rPr>
              <a:t> bugs detected</a:t>
            </a:r>
            <a:endParaRPr kumimoji="0" lang="en-US" altLang="ko-KR" sz="2800" b="1" i="0" u="none" strike="noStrike" cap="none" normalizeH="0" baseline="0" dirty="0">
              <a:ln>
                <a:noFill/>
              </a:ln>
              <a:solidFill>
                <a:srgbClr val="0033CC"/>
              </a:solidFill>
              <a:effectLst/>
              <a:latin typeface="+mj-lt"/>
            </a:endParaRPr>
          </a:p>
        </p:txBody>
      </p:sp>
      <p:sp>
        <p:nvSpPr>
          <p:cNvPr id="2" name="제목 1"/>
          <p:cNvSpPr>
            <a:spLocks noGrp="1"/>
          </p:cNvSpPr>
          <p:nvPr>
            <p:ph type="title"/>
          </p:nvPr>
        </p:nvSpPr>
        <p:spPr>
          <a:xfrm>
            <a:off x="390524" y="-104557"/>
            <a:ext cx="11137901" cy="745133"/>
          </a:xfrm>
        </p:spPr>
        <p:txBody>
          <a:bodyPr/>
          <a:lstStyle/>
          <a:p>
            <a:r>
              <a:rPr lang="en-US" altLang="ko-KR" dirty="0"/>
              <a:t>Cutting-edge Accuracy of Unit Testing</a:t>
            </a:r>
            <a:endParaRPr lang="ko-KR" altLang="en-US" dirty="0"/>
          </a:p>
        </p:txBody>
      </p:sp>
      <p:sp>
        <p:nvSpPr>
          <p:cNvPr id="4" name="슬라이드 번호 개체 틀 3"/>
          <p:cNvSpPr>
            <a:spLocks noGrp="1"/>
          </p:cNvSpPr>
          <p:nvPr>
            <p:ph type="sldNum" sz="quarter" idx="4"/>
          </p:nvPr>
        </p:nvSpPr>
        <p:spPr/>
        <p:txBody>
          <a:bodyPr/>
          <a:lstStyle/>
          <a:p>
            <a:pPr>
              <a:defRPr/>
            </a:pPr>
            <a:r>
              <a:rPr lang="da-DK"/>
              <a:t>SLIDE </a:t>
            </a:r>
            <a:fld id="{7FD275C9-4D9F-4A63-8FA5-7F168B5983C1}" type="slidenum">
              <a:rPr lang="da-DK" smtClean="0"/>
              <a:pPr>
                <a:defRPr/>
              </a:pPr>
              <a:t>16</a:t>
            </a:fld>
            <a:endParaRPr lang="da-DK" dirty="0"/>
          </a:p>
        </p:txBody>
      </p:sp>
      <p:sp>
        <p:nvSpPr>
          <p:cNvPr id="3" name="Half Frame 2"/>
          <p:cNvSpPr/>
          <p:nvPr/>
        </p:nvSpPr>
        <p:spPr bwMode="auto">
          <a:xfrm rot="8217635">
            <a:off x="4774526" y="2983054"/>
            <a:ext cx="1944216" cy="2088232"/>
          </a:xfrm>
          <a:prstGeom prst="halfFram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a:ln>
                <a:noFill/>
              </a:ln>
              <a:solidFill>
                <a:schemeClr val="tx1"/>
              </a:solidFill>
              <a:effectLst/>
              <a:latin typeface="AU Passata" pitchFamily="34" charset="0"/>
            </a:endParaRPr>
          </a:p>
        </p:txBody>
      </p:sp>
      <p:grpSp>
        <p:nvGrpSpPr>
          <p:cNvPr id="8" name="그룹 7"/>
          <p:cNvGrpSpPr/>
          <p:nvPr/>
        </p:nvGrpSpPr>
        <p:grpSpPr>
          <a:xfrm>
            <a:off x="3145417" y="1729209"/>
            <a:ext cx="1691967" cy="930455"/>
            <a:chOff x="2607637" y="1458704"/>
            <a:chExt cx="1852527" cy="1147166"/>
          </a:xfrm>
        </p:grpSpPr>
        <p:sp>
          <p:nvSpPr>
            <p:cNvPr id="9" name="오른쪽 화살표 8"/>
            <p:cNvSpPr/>
            <p:nvPr/>
          </p:nvSpPr>
          <p:spPr bwMode="auto">
            <a:xfrm rot="10800000">
              <a:off x="2607637" y="1458704"/>
              <a:ext cx="1852527" cy="1147166"/>
            </a:xfrm>
            <a:prstGeom prst="rightArrow">
              <a:avLst>
                <a:gd name="adj1" fmla="val 60938"/>
                <a:gd name="adj2" fmla="val 50000"/>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a:ln>
                  <a:noFill/>
                </a:ln>
                <a:solidFill>
                  <a:schemeClr val="tx1"/>
                </a:solidFill>
                <a:effectLst/>
                <a:latin typeface="AU Passata" pitchFamily="34" charset="0"/>
              </a:endParaRPr>
            </a:p>
          </p:txBody>
        </p:sp>
        <p:sp>
          <p:nvSpPr>
            <p:cNvPr id="10" name="TextBox 9"/>
            <p:cNvSpPr txBox="1"/>
            <p:nvPr/>
          </p:nvSpPr>
          <p:spPr>
            <a:xfrm>
              <a:off x="3042049" y="1665803"/>
              <a:ext cx="1368152" cy="690638"/>
            </a:xfrm>
            <a:prstGeom prst="rect">
              <a:avLst/>
            </a:prstGeom>
            <a:noFill/>
          </p:spPr>
          <p:txBody>
            <a:bodyPr wrap="square" rtlCol="0">
              <a:spAutoFit/>
            </a:bodyPr>
            <a:lstStyle/>
            <a:p>
              <a:pPr algn="ctr" fontAlgn="base" latinLnBrk="0">
                <a:lnSpc>
                  <a:spcPct val="80000"/>
                </a:lnSpc>
                <a:spcBef>
                  <a:spcPct val="0"/>
                </a:spcBef>
                <a:spcAft>
                  <a:spcPct val="0"/>
                </a:spcAft>
              </a:pPr>
              <a:r>
                <a:rPr lang="en-US" altLang="ko-KR" sz="2400" dirty="0">
                  <a:solidFill>
                    <a:schemeClr val="bg1"/>
                  </a:solidFill>
                  <a:effectLst>
                    <a:outerShdw blurRad="38100" dist="38100" dir="2700000" algn="tl">
                      <a:srgbClr val="000000">
                        <a:alpha val="43137"/>
                      </a:srgbClr>
                    </a:outerShdw>
                  </a:effectLst>
                  <a:latin typeface="+mj-lt"/>
                </a:rPr>
                <a:t>OOP features</a:t>
              </a:r>
              <a:endParaRPr lang="ko-KR" altLang="en-US" sz="1600" dirty="0">
                <a:solidFill>
                  <a:schemeClr val="bg1"/>
                </a:solidFill>
                <a:effectLst>
                  <a:outerShdw blurRad="38100" dist="38100" dir="2700000" algn="tl">
                    <a:srgbClr val="000000">
                      <a:alpha val="43137"/>
                    </a:srgbClr>
                  </a:outerShdw>
                </a:effectLst>
                <a:latin typeface="+mj-lt"/>
              </a:endParaRPr>
            </a:p>
          </p:txBody>
        </p:sp>
      </p:grpSp>
      <p:grpSp>
        <p:nvGrpSpPr>
          <p:cNvPr id="13" name="그룹 12"/>
          <p:cNvGrpSpPr/>
          <p:nvPr/>
        </p:nvGrpSpPr>
        <p:grpSpPr>
          <a:xfrm>
            <a:off x="3170185" y="2725117"/>
            <a:ext cx="1802565" cy="942791"/>
            <a:chOff x="2891864" y="2484747"/>
            <a:chExt cx="1802565" cy="1016260"/>
          </a:xfrm>
        </p:grpSpPr>
        <p:sp>
          <p:nvSpPr>
            <p:cNvPr id="14" name="오른쪽 화살표 13"/>
            <p:cNvSpPr/>
            <p:nvPr/>
          </p:nvSpPr>
          <p:spPr bwMode="auto">
            <a:xfrm rot="10800000">
              <a:off x="2891864" y="2484747"/>
              <a:ext cx="1638894" cy="1016260"/>
            </a:xfrm>
            <a:prstGeom prst="rightArrow">
              <a:avLst>
                <a:gd name="adj1" fmla="val 60938"/>
                <a:gd name="adj2" fmla="val 50000"/>
              </a:avLst>
            </a:prstGeom>
            <a:solidFill>
              <a:srgbClr val="FFC000"/>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a:ln>
                  <a:noFill/>
                </a:ln>
                <a:solidFill>
                  <a:schemeClr val="tx1"/>
                </a:solidFill>
                <a:effectLst/>
                <a:latin typeface="AU Passata" pitchFamily="34" charset="0"/>
              </a:endParaRPr>
            </a:p>
          </p:txBody>
        </p:sp>
        <p:sp>
          <p:nvSpPr>
            <p:cNvPr id="11" name="TextBox 10"/>
            <p:cNvSpPr txBox="1"/>
            <p:nvPr/>
          </p:nvSpPr>
          <p:spPr>
            <a:xfrm>
              <a:off x="3055536" y="2612315"/>
              <a:ext cx="1638893" cy="707886"/>
            </a:xfrm>
            <a:prstGeom prst="rect">
              <a:avLst/>
            </a:prstGeom>
            <a:noFill/>
          </p:spPr>
          <p:txBody>
            <a:bodyPr wrap="square" rtlCol="0">
              <a:spAutoFit/>
            </a:bodyPr>
            <a:lstStyle/>
            <a:p>
              <a:pPr algn="ctr" fontAlgn="base" latinLnBrk="0">
                <a:spcBef>
                  <a:spcPct val="0"/>
                </a:spcBef>
                <a:spcAft>
                  <a:spcPct val="0"/>
                </a:spcAft>
              </a:pPr>
              <a:r>
                <a:rPr lang="en-US" altLang="ko-KR" sz="2000" dirty="0">
                  <a:solidFill>
                    <a:schemeClr val="bg1"/>
                  </a:solidFill>
                  <a:effectLst>
                    <a:outerShdw blurRad="38100" dist="38100" dir="2700000" algn="tl">
                      <a:srgbClr val="000000">
                        <a:alpha val="43137"/>
                      </a:srgbClr>
                    </a:outerShdw>
                  </a:effectLst>
                  <a:latin typeface="+mj-lt"/>
                </a:rPr>
                <a:t>Manual Assumption</a:t>
              </a:r>
              <a:endParaRPr lang="ko-KR" altLang="en-US" sz="1400" dirty="0">
                <a:solidFill>
                  <a:schemeClr val="bg1"/>
                </a:solidFill>
                <a:effectLst>
                  <a:outerShdw blurRad="38100" dist="38100" dir="2700000" algn="tl">
                    <a:srgbClr val="000000">
                      <a:alpha val="43137"/>
                    </a:srgbClr>
                  </a:outerShdw>
                </a:effectLst>
                <a:latin typeface="+mj-lt"/>
              </a:endParaRPr>
            </a:p>
          </p:txBody>
        </p:sp>
      </p:grpSp>
      <p:sp>
        <p:nvSpPr>
          <p:cNvPr id="12" name="모서리가 둥근 직사각형 11"/>
          <p:cNvSpPr/>
          <p:nvPr/>
        </p:nvSpPr>
        <p:spPr bwMode="auto">
          <a:xfrm>
            <a:off x="907617" y="1637115"/>
            <a:ext cx="2217337" cy="1215821"/>
          </a:xfrm>
          <a:prstGeom prst="roundRect">
            <a:avLst/>
          </a:prstGeom>
          <a:noFill/>
          <a:ln w="127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4400" b="0" i="0" u="none" strike="noStrike" cap="none" normalizeH="0" baseline="0">
              <a:ln>
                <a:noFill/>
              </a:ln>
              <a:solidFill>
                <a:schemeClr val="tx1"/>
              </a:solidFill>
              <a:effectLst/>
              <a:latin typeface="AU Passata" pitchFamily="34" charset="0"/>
            </a:endParaRPr>
          </a:p>
        </p:txBody>
      </p:sp>
      <p:sp>
        <p:nvSpPr>
          <p:cNvPr id="16" name="모서리가 둥근 직사각형 15"/>
          <p:cNvSpPr/>
          <p:nvPr/>
        </p:nvSpPr>
        <p:spPr bwMode="auto">
          <a:xfrm>
            <a:off x="983432" y="2928921"/>
            <a:ext cx="2160240" cy="572087"/>
          </a:xfrm>
          <a:prstGeom prst="roundRect">
            <a:avLst/>
          </a:prstGeom>
          <a:noFill/>
          <a:ln w="127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4400" b="0" i="0" u="none" strike="noStrike" cap="none" normalizeH="0" baseline="0">
              <a:ln>
                <a:noFill/>
              </a:ln>
              <a:solidFill>
                <a:schemeClr val="tx1"/>
              </a:solidFill>
              <a:effectLst/>
              <a:latin typeface="AU Passata" pitchFamily="34" charset="0"/>
            </a:endParaRPr>
          </a:p>
        </p:txBody>
      </p:sp>
    </p:spTree>
    <p:custDataLst>
      <p:tags r:id="rId1"/>
    </p:custDataLst>
    <p:extLst>
      <p:ext uri="{BB962C8B-B14F-4D97-AF65-F5344CB8AC3E}">
        <p14:creationId xmlns:p14="http://schemas.microsoft.com/office/powerpoint/2010/main" val="219696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그룹 37"/>
          <p:cNvGrpSpPr/>
          <p:nvPr/>
        </p:nvGrpSpPr>
        <p:grpSpPr>
          <a:xfrm>
            <a:off x="3223624" y="2252689"/>
            <a:ext cx="2679300" cy="3658092"/>
            <a:chOff x="-860601" y="2708922"/>
            <a:chExt cx="4856538" cy="2991652"/>
          </a:xfrm>
        </p:grpSpPr>
        <p:sp>
          <p:nvSpPr>
            <p:cNvPr id="39" name="모서리가 둥근 직사각형 38"/>
            <p:cNvSpPr/>
            <p:nvPr/>
          </p:nvSpPr>
          <p:spPr bwMode="auto">
            <a:xfrm>
              <a:off x="-860601" y="2708922"/>
              <a:ext cx="4856538" cy="2991652"/>
            </a:xfrm>
            <a:prstGeom prst="roundRect">
              <a:avLst/>
            </a:prstGeom>
            <a:noFill/>
            <a:ln>
              <a:headEnd type="none" w="med" len="med"/>
              <a:tailEnd type="none"/>
            </a:ln>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dirty="0">
                <a:solidFill>
                  <a:prstClr val="black"/>
                </a:solidFill>
              </a:endParaRPr>
            </a:p>
          </p:txBody>
        </p:sp>
        <p:sp>
          <p:nvSpPr>
            <p:cNvPr id="40" name="TextBox 39"/>
            <p:cNvSpPr txBox="1"/>
            <p:nvPr/>
          </p:nvSpPr>
          <p:spPr bwMode="auto">
            <a:xfrm>
              <a:off x="-860601" y="5205402"/>
              <a:ext cx="4856538" cy="495171"/>
            </a:xfrm>
            <a:prstGeom prst="rect">
              <a:avLst/>
            </a:prstGeom>
            <a:noFill/>
            <a:ln w="9525">
              <a:noFill/>
              <a:miter lim="800000"/>
              <a:headEnd/>
              <a:tailEnd/>
            </a:ln>
          </p:spPr>
          <p:txBody>
            <a:bodyPr vert="horz" wrap="square" lIns="36000" tIns="36000" rIns="36000" bIns="36000" numCol="1" rtlCol="0" anchor="ctr" anchorCtr="0" compatLnSpc="1">
              <a:prstTxWarp prst="textNoShape">
                <a:avLst/>
              </a:prstTxWarp>
              <a:noAutofit/>
            </a:bodyPr>
            <a:lstStyle/>
            <a:p>
              <a:pPr marL="285750" indent="-285750" eaLnBrk="0" fontAlgn="base" hangingPunct="0">
                <a:spcBef>
                  <a:spcPct val="0"/>
                </a:spcBef>
                <a:spcAft>
                  <a:spcPct val="0"/>
                </a:spcAft>
                <a:buFont typeface="Arial" pitchFamily="34" charset="0"/>
                <a:buChar char="•"/>
              </a:pPr>
              <a:r>
                <a:rPr lang="en-US" altLang="ko-KR" sz="1600" dirty="0">
                  <a:solidFill>
                    <a:prstClr val="black"/>
                  </a:solidFill>
                </a:rPr>
                <a:t>FSE '2011  </a:t>
              </a:r>
            </a:p>
          </p:txBody>
        </p:sp>
      </p:grpSp>
      <p:sp>
        <p:nvSpPr>
          <p:cNvPr id="3" name="내용 개체 틀 2"/>
          <p:cNvSpPr>
            <a:spLocks noGrp="1"/>
          </p:cNvSpPr>
          <p:nvPr>
            <p:ph idx="1"/>
          </p:nvPr>
        </p:nvSpPr>
        <p:spPr>
          <a:xfrm>
            <a:off x="69267" y="1121831"/>
            <a:ext cx="3156463" cy="4968552"/>
          </a:xfrm>
        </p:spPr>
        <p:txBody>
          <a:bodyPr>
            <a:noAutofit/>
          </a:bodyPr>
          <a:lstStyle/>
          <a:p>
            <a:pPr latinLnBrk="0"/>
            <a:r>
              <a:rPr lang="en-US" altLang="ko-KR" sz="2400" dirty="0"/>
              <a:t>Goal: To detect bugs in Samsung smartphones </a:t>
            </a:r>
          </a:p>
          <a:p>
            <a:pPr latinLnBrk="0"/>
            <a:r>
              <a:rPr lang="en-US" altLang="ko-KR" sz="2400" dirty="0"/>
              <a:t>Project period: ‘10~’14</a:t>
            </a:r>
          </a:p>
          <a:p>
            <a:pPr latinLnBrk="0"/>
            <a:r>
              <a:rPr lang="en-US" altLang="ko-KR" sz="2400" dirty="0"/>
              <a:t>Project funding:  400,000 USD  </a:t>
            </a:r>
          </a:p>
          <a:p>
            <a:pPr latinLnBrk="0"/>
            <a:r>
              <a:rPr lang="en-US" altLang="ko-KR" sz="2400" dirty="0"/>
              <a:t>Results: </a:t>
            </a:r>
          </a:p>
          <a:p>
            <a:pPr latinLnBrk="0"/>
            <a:r>
              <a:rPr lang="en-US" altLang="ko-KR" sz="2400" dirty="0"/>
              <a:t>Developed </a:t>
            </a:r>
            <a:r>
              <a:rPr lang="en-US" altLang="ko-KR" sz="2400" dirty="0" err="1"/>
              <a:t>Concolic</a:t>
            </a:r>
            <a:r>
              <a:rPr lang="en-US" altLang="ko-KR" sz="2400" dirty="0"/>
              <a:t> unit-testing tool </a:t>
            </a:r>
            <a:r>
              <a:rPr lang="en-US" altLang="ko-KR" sz="2400" b="1" dirty="0"/>
              <a:t>CONBOL</a:t>
            </a:r>
            <a:r>
              <a:rPr lang="en-US" altLang="ko-KR" sz="2400" dirty="0"/>
              <a:t> </a:t>
            </a:r>
          </a:p>
          <a:p>
            <a:r>
              <a:rPr lang="en-US" altLang="ko-KR" sz="2400" dirty="0"/>
              <a:t>Detected </a:t>
            </a:r>
            <a:r>
              <a:rPr lang="en-US" altLang="ko-KR" sz="2400" b="1" dirty="0"/>
              <a:t>many  crashes </a:t>
            </a:r>
            <a:r>
              <a:rPr lang="en-US" altLang="ko-KR" sz="2400" dirty="0"/>
              <a:t>in 4 MLOC smartphone SW  </a:t>
            </a:r>
          </a:p>
        </p:txBody>
      </p:sp>
      <p:sp>
        <p:nvSpPr>
          <p:cNvPr id="2" name="제목 1"/>
          <p:cNvSpPr>
            <a:spLocks noGrp="1"/>
          </p:cNvSpPr>
          <p:nvPr>
            <p:ph type="title"/>
          </p:nvPr>
        </p:nvSpPr>
        <p:spPr>
          <a:xfrm>
            <a:off x="189235" y="-110840"/>
            <a:ext cx="11137901" cy="745133"/>
          </a:xfrm>
        </p:spPr>
        <p:txBody>
          <a:bodyPr>
            <a:normAutofit/>
          </a:bodyPr>
          <a:lstStyle/>
          <a:p>
            <a:r>
              <a:rPr lang="en-US" altLang="ko-KR" dirty="0" err="1"/>
              <a:t>Concolic</a:t>
            </a:r>
            <a:r>
              <a:rPr lang="en-US" altLang="ko-KR" dirty="0"/>
              <a:t> Unit Testing Project w/ Samsung DMC  for 5 years</a:t>
            </a:r>
            <a:endParaRPr lang="ko-KR" altLang="en-US" dirty="0"/>
          </a:p>
        </p:txBody>
      </p:sp>
      <p:grpSp>
        <p:nvGrpSpPr>
          <p:cNvPr id="6" name="그룹 5"/>
          <p:cNvGrpSpPr/>
          <p:nvPr/>
        </p:nvGrpSpPr>
        <p:grpSpPr>
          <a:xfrm>
            <a:off x="4571854" y="1064750"/>
            <a:ext cx="6429789" cy="587656"/>
            <a:chOff x="1366264" y="2662452"/>
            <a:chExt cx="4224123" cy="601059"/>
          </a:xfrm>
        </p:grpSpPr>
        <p:sp>
          <p:nvSpPr>
            <p:cNvPr id="7" name="TextBox 6"/>
            <p:cNvSpPr txBox="1"/>
            <p:nvPr/>
          </p:nvSpPr>
          <p:spPr>
            <a:xfrm>
              <a:off x="2633147" y="2662452"/>
              <a:ext cx="912448" cy="597403"/>
            </a:xfrm>
            <a:prstGeom prst="chevron">
              <a:avLst/>
            </a:prstGeom>
            <a:solidFill>
              <a:schemeClr val="accent1">
                <a:lumMod val="40000"/>
                <a:lumOff val="60000"/>
              </a:schemeClr>
            </a:solidFill>
            <a:ln w="15875" cap="flat" cmpd="sng" algn="ctr">
              <a:gradFill flip="none" rotWithShape="1">
                <a:gsLst>
                  <a:gs pos="0">
                    <a:schemeClr val="bg1">
                      <a:lumMod val="65000"/>
                    </a:schemeClr>
                  </a:gs>
                  <a:gs pos="50000">
                    <a:schemeClr val="bg1">
                      <a:lumMod val="95000"/>
                    </a:schemeClr>
                  </a:gs>
                  <a:gs pos="100000">
                    <a:schemeClr val="bg1">
                      <a:lumMod val="75000"/>
                    </a:schemeClr>
                  </a:gs>
                </a:gsLst>
                <a:lin ang="0" scaled="1"/>
                <a:tileRect/>
              </a:gradFill>
              <a:prstDash val="solid"/>
            </a:ln>
            <a:effectLst>
              <a:outerShdw blurRad="25400" dist="12700" dir="5400000" rotWithShape="0">
                <a:srgbClr val="000000">
                  <a:alpha val="35000"/>
                </a:srgbClr>
              </a:outerShdw>
            </a:effectLst>
          </p:spPr>
          <p:txBody>
            <a:bodyPr wrap="none" lIns="0" tIns="0" rIns="0" bIns="0" rtlCol="0" anchor="ctr" anchorCtr="0">
              <a:noAutofit/>
            </a:bodyPr>
            <a:lstStyle/>
            <a:p>
              <a:pPr algn="ctr">
                <a:defRPr/>
              </a:pPr>
              <a:r>
                <a:rPr lang="en-US" altLang="en-US" sz="1400" kern="0" dirty="0">
                  <a:solidFill>
                    <a:sysClr val="window" lastClr="FFFFFF"/>
                  </a:solidFill>
                  <a:effectLst>
                    <a:outerShdw blurRad="38100" dist="38100" dir="2700000" algn="tl">
                      <a:srgbClr val="000000">
                        <a:alpha val="43137"/>
                      </a:srgbClr>
                    </a:outerShdw>
                  </a:effectLst>
                  <a:latin typeface="휴먼모음T" pitchFamily="18" charset="-127"/>
                  <a:ea typeface="휴먼모음T" pitchFamily="18" charset="-127"/>
                  <a:sym typeface="Wingdings" pitchFamily="2" charset="2"/>
                </a:rPr>
                <a:t> 2011</a:t>
              </a:r>
            </a:p>
          </p:txBody>
        </p:sp>
        <p:sp>
          <p:nvSpPr>
            <p:cNvPr id="8" name="TextBox 7"/>
            <p:cNvSpPr txBox="1"/>
            <p:nvPr/>
          </p:nvSpPr>
          <p:spPr>
            <a:xfrm>
              <a:off x="1366264" y="2662452"/>
              <a:ext cx="1447884" cy="597403"/>
            </a:xfrm>
            <a:prstGeom prst="homePlate">
              <a:avLst/>
            </a:prstGeom>
            <a:solidFill>
              <a:schemeClr val="accent1">
                <a:lumMod val="20000"/>
                <a:lumOff val="80000"/>
              </a:schemeClr>
            </a:solidFill>
            <a:ln w="15875" cap="flat" cmpd="sng" algn="ctr">
              <a:gradFill flip="none" rotWithShape="1">
                <a:gsLst>
                  <a:gs pos="0">
                    <a:schemeClr val="bg1">
                      <a:lumMod val="65000"/>
                    </a:schemeClr>
                  </a:gs>
                  <a:gs pos="50000">
                    <a:schemeClr val="bg1">
                      <a:lumMod val="95000"/>
                    </a:schemeClr>
                  </a:gs>
                  <a:gs pos="100000">
                    <a:schemeClr val="bg1">
                      <a:lumMod val="75000"/>
                    </a:schemeClr>
                  </a:gs>
                </a:gsLst>
                <a:lin ang="0" scaled="1"/>
                <a:tileRect/>
              </a:gradFill>
              <a:prstDash val="solid"/>
            </a:ln>
            <a:effectLst>
              <a:outerShdw blurRad="25400" dist="12700" dir="5400000" rotWithShape="0">
                <a:srgbClr val="000000">
                  <a:alpha val="35000"/>
                </a:srgbClr>
              </a:outerShdw>
            </a:effectLst>
          </p:spPr>
          <p:txBody>
            <a:bodyPr wrap="none" lIns="0" tIns="0" rIns="0" bIns="0" rtlCol="0" anchor="ctr" anchorCtr="0">
              <a:noAutofit/>
            </a:bodyPr>
            <a:lstStyle/>
            <a:p>
              <a:pPr>
                <a:defRPr/>
              </a:pPr>
              <a:endParaRPr lang="en-US" altLang="ko-KR" sz="1400" kern="0" dirty="0">
                <a:solidFill>
                  <a:sysClr val="window" lastClr="FFFFFF"/>
                </a:solidFill>
                <a:effectLst>
                  <a:outerShdw blurRad="38100" dist="38100" dir="2700000" algn="tl">
                    <a:srgbClr val="000000">
                      <a:alpha val="43137"/>
                    </a:srgbClr>
                  </a:outerShdw>
                </a:effectLst>
                <a:latin typeface="휴먼모음T" pitchFamily="18" charset="-127"/>
                <a:ea typeface="휴먼모음T" pitchFamily="18" charset="-127"/>
                <a:sym typeface="Wingdings" pitchFamily="2" charset="2"/>
              </a:endParaRPr>
            </a:p>
          </p:txBody>
        </p:sp>
        <p:sp>
          <p:nvSpPr>
            <p:cNvPr id="9" name="TextBox 8"/>
            <p:cNvSpPr txBox="1"/>
            <p:nvPr/>
          </p:nvSpPr>
          <p:spPr>
            <a:xfrm>
              <a:off x="4076579" y="2666108"/>
              <a:ext cx="851517" cy="597403"/>
            </a:xfrm>
            <a:prstGeom prst="chevron">
              <a:avLst/>
            </a:prstGeom>
            <a:solidFill>
              <a:schemeClr val="tx2">
                <a:lumMod val="60000"/>
                <a:lumOff val="40000"/>
              </a:schemeClr>
            </a:solidFill>
            <a:ln w="15875" cap="flat" cmpd="sng" algn="ctr">
              <a:gradFill flip="none" rotWithShape="1">
                <a:gsLst>
                  <a:gs pos="0">
                    <a:schemeClr val="bg1">
                      <a:lumMod val="65000"/>
                    </a:schemeClr>
                  </a:gs>
                  <a:gs pos="50000">
                    <a:schemeClr val="bg1">
                      <a:lumMod val="95000"/>
                    </a:schemeClr>
                  </a:gs>
                  <a:gs pos="100000">
                    <a:schemeClr val="bg1">
                      <a:lumMod val="75000"/>
                    </a:schemeClr>
                  </a:gs>
                </a:gsLst>
                <a:lin ang="0" scaled="1"/>
                <a:tileRect/>
              </a:gradFill>
              <a:prstDash val="solid"/>
            </a:ln>
            <a:effectLst>
              <a:outerShdw blurRad="25400" dist="12700" dir="5400000" rotWithShape="0">
                <a:srgbClr val="000000">
                  <a:alpha val="35000"/>
                </a:srgbClr>
              </a:outerShdw>
            </a:effectLst>
          </p:spPr>
          <p:txBody>
            <a:bodyPr wrap="none" lIns="0" tIns="0" rIns="0" bIns="0" rtlCol="0" anchor="ctr" anchorCtr="0">
              <a:noAutofit/>
            </a:bodyPr>
            <a:lstStyle/>
            <a:p>
              <a:pPr algn="ctr">
                <a:defRPr/>
              </a:pPr>
              <a:r>
                <a:rPr lang="en-US" altLang="ko-KR" sz="1400" kern="0" dirty="0">
                  <a:solidFill>
                    <a:sysClr val="window" lastClr="FFFFFF"/>
                  </a:solidFill>
                  <a:effectLst>
                    <a:outerShdw blurRad="38100" dist="38100" dir="2700000" algn="tl">
                      <a:srgbClr val="000000">
                        <a:alpha val="43137"/>
                      </a:srgbClr>
                    </a:outerShdw>
                  </a:effectLst>
                  <a:latin typeface="휴먼모음T" pitchFamily="18" charset="-127"/>
                  <a:ea typeface="휴먼모음T" pitchFamily="18" charset="-127"/>
                  <a:sym typeface="Wingdings" pitchFamily="2" charset="2"/>
                </a:rPr>
                <a:t>2013</a:t>
              </a:r>
              <a:endParaRPr lang="en-US" altLang="en-US" sz="1400" kern="0" dirty="0">
                <a:solidFill>
                  <a:sysClr val="window" lastClr="FFFFFF"/>
                </a:solidFill>
                <a:effectLst>
                  <a:outerShdw blurRad="38100" dist="38100" dir="2700000" algn="tl">
                    <a:srgbClr val="000000">
                      <a:alpha val="43137"/>
                    </a:srgbClr>
                  </a:outerShdw>
                </a:effectLst>
                <a:latin typeface="휴먼모음T" pitchFamily="18" charset="-127"/>
                <a:ea typeface="휴먼모음T" pitchFamily="18" charset="-127"/>
                <a:sym typeface="Wingdings" pitchFamily="2" charset="2"/>
              </a:endParaRPr>
            </a:p>
          </p:txBody>
        </p:sp>
        <p:sp>
          <p:nvSpPr>
            <p:cNvPr id="10" name="직사각형 9"/>
            <p:cNvSpPr/>
            <p:nvPr/>
          </p:nvSpPr>
          <p:spPr>
            <a:xfrm>
              <a:off x="2062413" y="2800344"/>
              <a:ext cx="382490" cy="314797"/>
            </a:xfrm>
            <a:prstGeom prst="rect">
              <a:avLst/>
            </a:prstGeom>
          </p:spPr>
          <p:txBody>
            <a:bodyPr wrap="none">
              <a:spAutoFit/>
            </a:bodyPr>
            <a:lstStyle/>
            <a:p>
              <a:pPr>
                <a:defRPr/>
              </a:pPr>
              <a:r>
                <a:rPr lang="en-US" altLang="ko-KR" sz="1400" kern="0" dirty="0">
                  <a:solidFill>
                    <a:sysClr val="window" lastClr="FFFFFF"/>
                  </a:solidFill>
                  <a:effectLst>
                    <a:outerShdw blurRad="38100" dist="38100" dir="2700000" algn="tl">
                      <a:srgbClr val="000000">
                        <a:alpha val="43137"/>
                      </a:srgbClr>
                    </a:outerShdw>
                  </a:effectLst>
                  <a:latin typeface="휴먼모음T" pitchFamily="18" charset="-127"/>
                  <a:ea typeface="휴먼모음T" pitchFamily="18" charset="-127"/>
                  <a:sym typeface="Wingdings" pitchFamily="2" charset="2"/>
                </a:rPr>
                <a:t>2010</a:t>
              </a:r>
            </a:p>
          </p:txBody>
        </p:sp>
        <p:sp>
          <p:nvSpPr>
            <p:cNvPr id="11" name="TextBox 10"/>
            <p:cNvSpPr txBox="1"/>
            <p:nvPr/>
          </p:nvSpPr>
          <p:spPr>
            <a:xfrm>
              <a:off x="3339688" y="2662987"/>
              <a:ext cx="912448" cy="597403"/>
            </a:xfrm>
            <a:prstGeom prst="chevron">
              <a:avLst/>
            </a:prstGeom>
            <a:solidFill>
              <a:schemeClr val="accent1">
                <a:lumMod val="60000"/>
                <a:lumOff val="40000"/>
              </a:schemeClr>
            </a:solidFill>
            <a:ln w="15875" cap="flat" cmpd="sng" algn="ctr">
              <a:gradFill flip="none" rotWithShape="1">
                <a:gsLst>
                  <a:gs pos="0">
                    <a:schemeClr val="bg1">
                      <a:lumMod val="65000"/>
                    </a:schemeClr>
                  </a:gs>
                  <a:gs pos="50000">
                    <a:schemeClr val="bg1">
                      <a:lumMod val="95000"/>
                    </a:schemeClr>
                  </a:gs>
                  <a:gs pos="100000">
                    <a:schemeClr val="bg1">
                      <a:lumMod val="75000"/>
                    </a:schemeClr>
                  </a:gs>
                </a:gsLst>
                <a:lin ang="0" scaled="1"/>
                <a:tileRect/>
              </a:gradFill>
              <a:prstDash val="solid"/>
            </a:ln>
            <a:effectLst>
              <a:outerShdw blurRad="25400" dist="12700" dir="5400000" rotWithShape="0">
                <a:srgbClr val="000000">
                  <a:alpha val="35000"/>
                </a:srgbClr>
              </a:outerShdw>
            </a:effectLst>
          </p:spPr>
          <p:txBody>
            <a:bodyPr wrap="none" lIns="0" tIns="0" rIns="0" bIns="0" rtlCol="0" anchor="ctr" anchorCtr="0">
              <a:noAutofit/>
            </a:bodyPr>
            <a:lstStyle/>
            <a:p>
              <a:pPr algn="ctr">
                <a:defRPr/>
              </a:pPr>
              <a:r>
                <a:rPr lang="en-US" altLang="en-US" sz="1400" kern="0" dirty="0">
                  <a:solidFill>
                    <a:sysClr val="window" lastClr="FFFFFF"/>
                  </a:solidFill>
                  <a:effectLst>
                    <a:outerShdw blurRad="38100" dist="38100" dir="2700000" algn="tl">
                      <a:srgbClr val="000000">
                        <a:alpha val="43137"/>
                      </a:srgbClr>
                    </a:outerShdw>
                  </a:effectLst>
                  <a:latin typeface="휴먼모음T" pitchFamily="18" charset="-127"/>
                  <a:ea typeface="휴먼모음T" pitchFamily="18" charset="-127"/>
                  <a:sym typeface="Wingdings" pitchFamily="2" charset="2"/>
                </a:rPr>
                <a:t>2012</a:t>
              </a:r>
            </a:p>
          </p:txBody>
        </p:sp>
        <p:sp>
          <p:nvSpPr>
            <p:cNvPr id="12" name="TextBox 11"/>
            <p:cNvSpPr txBox="1"/>
            <p:nvPr/>
          </p:nvSpPr>
          <p:spPr>
            <a:xfrm>
              <a:off x="4738870" y="2678699"/>
              <a:ext cx="851517" cy="577745"/>
            </a:xfrm>
            <a:prstGeom prst="chevron">
              <a:avLst/>
            </a:prstGeom>
            <a:solidFill>
              <a:srgbClr val="0070C0"/>
            </a:solidFill>
            <a:ln w="15875" cap="flat" cmpd="sng" algn="ctr">
              <a:gradFill flip="none" rotWithShape="1">
                <a:gsLst>
                  <a:gs pos="0">
                    <a:schemeClr val="bg1">
                      <a:lumMod val="65000"/>
                    </a:schemeClr>
                  </a:gs>
                  <a:gs pos="50000">
                    <a:schemeClr val="bg1">
                      <a:lumMod val="95000"/>
                    </a:schemeClr>
                  </a:gs>
                  <a:gs pos="100000">
                    <a:schemeClr val="bg1">
                      <a:lumMod val="75000"/>
                    </a:schemeClr>
                  </a:gs>
                </a:gsLst>
                <a:lin ang="0" scaled="1"/>
                <a:tileRect/>
              </a:gradFill>
              <a:prstDash val="solid"/>
            </a:ln>
            <a:effectLst>
              <a:outerShdw blurRad="25400" dist="12700" dir="5400000" rotWithShape="0">
                <a:srgbClr val="000000">
                  <a:alpha val="35000"/>
                </a:srgbClr>
              </a:outerShdw>
            </a:effectLst>
          </p:spPr>
          <p:txBody>
            <a:bodyPr wrap="none" lIns="0" tIns="0" rIns="0" bIns="0" rtlCol="0" anchor="ctr" anchorCtr="0">
              <a:noAutofit/>
            </a:bodyPr>
            <a:lstStyle/>
            <a:p>
              <a:pPr algn="ctr">
                <a:defRPr/>
              </a:pPr>
              <a:r>
                <a:rPr lang="en-US" altLang="ko-KR" sz="1400" kern="0" dirty="0">
                  <a:solidFill>
                    <a:sysClr val="window" lastClr="FFFFFF"/>
                  </a:solidFill>
                  <a:effectLst>
                    <a:outerShdw blurRad="38100" dist="38100" dir="2700000" algn="tl">
                      <a:srgbClr val="000000">
                        <a:alpha val="43137"/>
                      </a:srgbClr>
                    </a:outerShdw>
                  </a:effectLst>
                  <a:latin typeface="휴먼모음T" pitchFamily="18" charset="-127"/>
                  <a:ea typeface="휴먼모음T" pitchFamily="18" charset="-127"/>
                  <a:sym typeface="Wingdings" pitchFamily="2" charset="2"/>
                </a:rPr>
                <a:t>2014</a:t>
              </a:r>
              <a:endParaRPr lang="en-US" altLang="en-US" sz="1400" kern="0" dirty="0">
                <a:solidFill>
                  <a:sysClr val="window" lastClr="FFFFFF"/>
                </a:solidFill>
                <a:effectLst>
                  <a:outerShdw blurRad="38100" dist="38100" dir="2700000" algn="tl">
                    <a:srgbClr val="000000">
                      <a:alpha val="43137"/>
                    </a:srgbClr>
                  </a:outerShdw>
                </a:effectLst>
                <a:latin typeface="휴먼모음T" pitchFamily="18" charset="-127"/>
                <a:ea typeface="휴먼모음T" pitchFamily="18" charset="-127"/>
                <a:sym typeface="Wingdings" pitchFamily="2" charset="2"/>
              </a:endParaRPr>
            </a:p>
          </p:txBody>
        </p:sp>
      </p:grpSp>
      <p:grpSp>
        <p:nvGrpSpPr>
          <p:cNvPr id="13" name="그룹 82"/>
          <p:cNvGrpSpPr/>
          <p:nvPr/>
        </p:nvGrpSpPr>
        <p:grpSpPr>
          <a:xfrm>
            <a:off x="4011507" y="944651"/>
            <a:ext cx="1733540" cy="927883"/>
            <a:chOff x="28575" y="5705076"/>
            <a:chExt cx="1733540" cy="722268"/>
          </a:xfrm>
        </p:grpSpPr>
        <p:grpSp>
          <p:nvGrpSpPr>
            <p:cNvPr id="14" name="그룹 35"/>
            <p:cNvGrpSpPr/>
            <p:nvPr/>
          </p:nvGrpSpPr>
          <p:grpSpPr>
            <a:xfrm rot="331429">
              <a:off x="62505" y="5705076"/>
              <a:ext cx="1699610" cy="722268"/>
              <a:chOff x="2267306" y="1854200"/>
              <a:chExt cx="1460144" cy="654050"/>
            </a:xfrm>
          </p:grpSpPr>
          <p:pic>
            <p:nvPicPr>
              <p:cNvPr id="16" name="Picture 5" descr="shadow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2268538" y="1854200"/>
                <a:ext cx="1458912"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22"/>
              <p:cNvGrpSpPr>
                <a:grpSpLocks/>
              </p:cNvGrpSpPr>
              <p:nvPr/>
            </p:nvGrpSpPr>
            <p:grpSpPr bwMode="auto">
              <a:xfrm rot="21274814">
                <a:off x="2267306" y="1885835"/>
                <a:ext cx="1418960" cy="500858"/>
                <a:chOff x="3099" y="248"/>
                <a:chExt cx="2138" cy="630"/>
              </a:xfrm>
            </p:grpSpPr>
            <p:sp>
              <p:nvSpPr>
                <p:cNvPr id="18" name="Oval 23"/>
                <p:cNvSpPr>
                  <a:spLocks noChangeArrowheads="1"/>
                </p:cNvSpPr>
                <p:nvPr/>
              </p:nvSpPr>
              <p:spPr bwMode="gray">
                <a:xfrm>
                  <a:off x="3099" y="297"/>
                  <a:ext cx="1958" cy="581"/>
                </a:xfrm>
                <a:prstGeom prst="ellipse">
                  <a:avLst/>
                </a:prstGeom>
                <a:gradFill rotWithShape="1">
                  <a:gsLst>
                    <a:gs pos="0">
                      <a:srgbClr val="7B7B7B"/>
                    </a:gs>
                    <a:gs pos="50000">
                      <a:srgbClr val="DDDDDD"/>
                    </a:gs>
                    <a:gs pos="100000">
                      <a:srgbClr val="7B7B7B"/>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latinLnBrk="1"/>
                  <a:endParaRPr lang="ko-KR" altLang="ko-KR" sz="1600">
                    <a:solidFill>
                      <a:srgbClr val="1F497D"/>
                    </a:solidFill>
                  </a:endParaRPr>
                </a:p>
              </p:txBody>
            </p:sp>
            <p:sp>
              <p:nvSpPr>
                <p:cNvPr id="19" name="Oval 24"/>
                <p:cNvSpPr>
                  <a:spLocks noChangeArrowheads="1"/>
                </p:cNvSpPr>
                <p:nvPr/>
              </p:nvSpPr>
              <p:spPr bwMode="gray">
                <a:xfrm>
                  <a:off x="3278" y="248"/>
                  <a:ext cx="1959" cy="581"/>
                </a:xfrm>
                <a:prstGeom prst="ellipse">
                  <a:avLst/>
                </a:prstGeom>
                <a:gradFill rotWithShape="1">
                  <a:gsLst>
                    <a:gs pos="0">
                      <a:srgbClr val="DDDDDD"/>
                    </a:gs>
                    <a:gs pos="100000">
                      <a:srgbClr val="F4F4F4"/>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latinLnBrk="1">
                    <a:lnSpc>
                      <a:spcPct val="90000"/>
                    </a:lnSpc>
                  </a:pPr>
                  <a:r>
                    <a:rPr lang="en-US" altLang="ko-KR" sz="1600" dirty="0">
                      <a:solidFill>
                        <a:srgbClr val="1F497D"/>
                      </a:solidFill>
                    </a:rPr>
                    <a:t>Industrial </a:t>
                  </a:r>
                  <a:br>
                    <a:rPr lang="en-US" altLang="ko-KR" sz="1600" dirty="0">
                      <a:solidFill>
                        <a:srgbClr val="1F497D"/>
                      </a:solidFill>
                    </a:rPr>
                  </a:br>
                  <a:r>
                    <a:rPr lang="en-US" altLang="ko-KR" sz="1600" dirty="0">
                      <a:solidFill>
                        <a:srgbClr val="1F497D"/>
                      </a:solidFill>
                    </a:rPr>
                    <a:t>project </a:t>
                  </a:r>
                  <a:br>
                    <a:rPr lang="en-US" altLang="ko-KR" sz="1600" dirty="0">
                      <a:solidFill>
                        <a:srgbClr val="1F497D"/>
                      </a:solidFill>
                    </a:rPr>
                  </a:br>
                  <a:r>
                    <a:rPr lang="en-US" altLang="ko-KR" sz="1600" dirty="0">
                      <a:solidFill>
                        <a:srgbClr val="1F497D"/>
                      </a:solidFill>
                    </a:rPr>
                    <a:t>progress</a:t>
                  </a:r>
                  <a:endParaRPr lang="ko-KR" altLang="ko-KR" sz="1600" dirty="0">
                    <a:solidFill>
                      <a:srgbClr val="1F497D"/>
                    </a:solidFill>
                  </a:endParaRPr>
                </a:p>
              </p:txBody>
            </p:sp>
          </p:grpSp>
        </p:grpSp>
        <p:sp>
          <p:nvSpPr>
            <p:cNvPr id="15" name="직사각형 14"/>
            <p:cNvSpPr/>
            <p:nvPr/>
          </p:nvSpPr>
          <p:spPr>
            <a:xfrm>
              <a:off x="28575" y="5754891"/>
              <a:ext cx="1634327" cy="239575"/>
            </a:xfrm>
            <a:prstGeom prst="rect">
              <a:avLst/>
            </a:prstGeom>
          </p:spPr>
          <p:txBody>
            <a:bodyPr wrap="square">
              <a:spAutoFit/>
              <a:scene3d>
                <a:camera prst="orthographicFront"/>
                <a:lightRig rig="threePt" dir="t"/>
              </a:scene3d>
              <a:sp3d extrusionH="57150">
                <a:bevelT w="25400" h="25400" prst="artDeco"/>
                <a:bevelB w="38100" h="38100" prst="angle"/>
              </a:sp3d>
            </a:bodyPr>
            <a:lstStyle/>
            <a:p>
              <a:pPr latinLnBrk="1"/>
              <a:endParaRPr lang="ko-KR" altLang="en-US" sz="1400" dirty="0">
                <a:gradFill flip="none" rotWithShape="1">
                  <a:gsLst>
                    <a:gs pos="0">
                      <a:prstClr val="black">
                        <a:lumMod val="65000"/>
                        <a:lumOff val="35000"/>
                      </a:prstClr>
                    </a:gs>
                    <a:gs pos="100000">
                      <a:prstClr val="black"/>
                    </a:gs>
                  </a:gsLst>
                  <a:lin ang="5400000" scaled="1"/>
                  <a:tileRect/>
                </a:gradFill>
                <a:effectLst>
                  <a:reflection blurRad="6350" stA="55000" endA="300" endPos="45500" dir="5400000" sy="-100000" algn="bl" rotWithShape="0"/>
                </a:effectLst>
                <a:latin typeface="HY헤드라인M" pitchFamily="18" charset="-127"/>
              </a:endParaRPr>
            </a:p>
          </p:txBody>
        </p:sp>
      </p:grpSp>
      <p:grpSp>
        <p:nvGrpSpPr>
          <p:cNvPr id="20" name="그룹 19"/>
          <p:cNvGrpSpPr/>
          <p:nvPr/>
        </p:nvGrpSpPr>
        <p:grpSpPr>
          <a:xfrm>
            <a:off x="6048511" y="2278248"/>
            <a:ext cx="3008915" cy="3866070"/>
            <a:chOff x="0" y="2708920"/>
            <a:chExt cx="4499992" cy="3456384"/>
          </a:xfrm>
        </p:grpSpPr>
        <p:sp>
          <p:nvSpPr>
            <p:cNvPr id="21" name="모서리가 둥근 직사각형 20"/>
            <p:cNvSpPr/>
            <p:nvPr/>
          </p:nvSpPr>
          <p:spPr bwMode="auto">
            <a:xfrm>
              <a:off x="0" y="2708920"/>
              <a:ext cx="4499992" cy="3247595"/>
            </a:xfrm>
            <a:prstGeom prst="roundRect">
              <a:avLst/>
            </a:prstGeom>
            <a:noFill/>
            <a:ln>
              <a:headEnd type="none" w="med" len="med"/>
              <a:tailEnd type="none"/>
            </a:ln>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dirty="0">
                <a:solidFill>
                  <a:prstClr val="black"/>
                </a:solidFill>
              </a:endParaRPr>
            </a:p>
          </p:txBody>
        </p:sp>
        <p:sp>
          <p:nvSpPr>
            <p:cNvPr id="22" name="TextBox 21"/>
            <p:cNvSpPr txBox="1"/>
            <p:nvPr/>
          </p:nvSpPr>
          <p:spPr bwMode="auto">
            <a:xfrm>
              <a:off x="33417" y="5259421"/>
              <a:ext cx="4466575" cy="905883"/>
            </a:xfrm>
            <a:prstGeom prst="rect">
              <a:avLst/>
            </a:prstGeom>
            <a:noFill/>
            <a:ln w="9525">
              <a:noFill/>
              <a:miter lim="800000"/>
              <a:headEnd/>
              <a:tailEnd/>
            </a:ln>
          </p:spPr>
          <p:txBody>
            <a:bodyPr vert="horz" wrap="square" lIns="36000" tIns="36000" rIns="36000" bIns="36000" numCol="1" rtlCol="0" anchor="ctr" anchorCtr="0" compatLnSpc="1">
              <a:prstTxWarp prst="textNoShape">
                <a:avLst/>
              </a:prstTxWarp>
              <a:noAutofit/>
            </a:bodyPr>
            <a:lstStyle/>
            <a:p>
              <a:pPr marL="285750" indent="-285750" eaLnBrk="0" fontAlgn="base" hangingPunct="0">
                <a:spcBef>
                  <a:spcPct val="0"/>
                </a:spcBef>
                <a:spcAft>
                  <a:spcPct val="0"/>
                </a:spcAft>
                <a:buFont typeface="Arial" pitchFamily="34" charset="0"/>
                <a:buChar char="•"/>
              </a:pPr>
              <a:endParaRPr kumimoji="1" lang="en-US" altLang="ko-KR" sz="1600" kern="0" dirty="0">
                <a:solidFill>
                  <a:prstClr val="black"/>
                </a:solidFill>
              </a:endParaRPr>
            </a:p>
            <a:p>
              <a:pPr marL="285750" indent="-285750" eaLnBrk="0" fontAlgn="base" hangingPunct="0">
                <a:spcBef>
                  <a:spcPct val="0"/>
                </a:spcBef>
                <a:spcAft>
                  <a:spcPct val="0"/>
                </a:spcAft>
                <a:buFont typeface="Arial" pitchFamily="34" charset="0"/>
                <a:buChar char="•"/>
              </a:pPr>
              <a:endParaRPr kumimoji="1" lang="en-US" altLang="ko-KR" sz="1600" kern="0" dirty="0">
                <a:solidFill>
                  <a:prstClr val="black"/>
                </a:solidFill>
              </a:endParaRPr>
            </a:p>
            <a:p>
              <a:pPr marL="285750" indent="-285750" eaLnBrk="0" fontAlgn="base" hangingPunct="0">
                <a:spcBef>
                  <a:spcPct val="0"/>
                </a:spcBef>
                <a:spcAft>
                  <a:spcPct val="0"/>
                </a:spcAft>
                <a:buFont typeface="Arial" pitchFamily="34" charset="0"/>
                <a:buChar char="•"/>
              </a:pPr>
              <a:r>
                <a:rPr kumimoji="1" lang="en-US" altLang="ko-KR" sz="1600" kern="0" dirty="0">
                  <a:solidFill>
                    <a:prstClr val="black"/>
                  </a:solidFill>
                </a:rPr>
                <a:t>ICSE 2012, ICST 2012  </a:t>
              </a:r>
            </a:p>
            <a:p>
              <a:pPr marL="285750" indent="-285750" eaLnBrk="0" fontAlgn="base" hangingPunct="0">
                <a:spcBef>
                  <a:spcPct val="0"/>
                </a:spcBef>
                <a:spcAft>
                  <a:spcPct val="0"/>
                </a:spcAft>
                <a:buFont typeface="Arial" pitchFamily="34" charset="0"/>
                <a:buChar char="•"/>
              </a:pPr>
              <a:endParaRPr kumimoji="1" lang="en-US" altLang="ko-KR" sz="1600" kern="0" dirty="0">
                <a:solidFill>
                  <a:prstClr val="black"/>
                </a:solidFill>
              </a:endParaRPr>
            </a:p>
            <a:p>
              <a:pPr marL="285750" indent="-285750" eaLnBrk="0" fontAlgn="base" hangingPunct="0">
                <a:spcBef>
                  <a:spcPct val="0"/>
                </a:spcBef>
                <a:spcAft>
                  <a:spcPct val="0"/>
                </a:spcAft>
                <a:buFont typeface="Arial" pitchFamily="34" charset="0"/>
                <a:buChar char="•"/>
              </a:pPr>
              <a:endParaRPr kumimoji="1" lang="en-US" altLang="ko-KR" sz="1600" kern="0" dirty="0">
                <a:solidFill>
                  <a:prstClr val="black"/>
                </a:solidFill>
              </a:endParaRPr>
            </a:p>
          </p:txBody>
        </p:sp>
      </p:grpSp>
      <p:sp>
        <p:nvSpPr>
          <p:cNvPr id="23" name="자유형 22"/>
          <p:cNvSpPr/>
          <p:nvPr/>
        </p:nvSpPr>
        <p:spPr>
          <a:xfrm rot="10800000">
            <a:off x="3459154" y="1659789"/>
            <a:ext cx="4095472" cy="593148"/>
          </a:xfrm>
          <a:custGeom>
            <a:avLst/>
            <a:gdLst>
              <a:gd name="connsiteX0" fmla="*/ 0 w 3552825"/>
              <a:gd name="connsiteY0" fmla="*/ 1238250 h 1238250"/>
              <a:gd name="connsiteX1" fmla="*/ 309563 w 3552825"/>
              <a:gd name="connsiteY1" fmla="*/ 0 h 1238250"/>
              <a:gd name="connsiteX2" fmla="*/ 3243263 w 3552825"/>
              <a:gd name="connsiteY2" fmla="*/ 0 h 1238250"/>
              <a:gd name="connsiteX3" fmla="*/ 3552825 w 3552825"/>
              <a:gd name="connsiteY3" fmla="*/ 1238250 h 1238250"/>
              <a:gd name="connsiteX4" fmla="*/ 0 w 3552825"/>
              <a:gd name="connsiteY4" fmla="*/ 1238250 h 1238250"/>
              <a:gd name="connsiteX0" fmla="*/ 1509712 w 5062537"/>
              <a:gd name="connsiteY0" fmla="*/ 1238250 h 1238250"/>
              <a:gd name="connsiteX1" fmla="*/ 0 w 5062537"/>
              <a:gd name="connsiteY1" fmla="*/ 704850 h 1238250"/>
              <a:gd name="connsiteX2" fmla="*/ 4752975 w 5062537"/>
              <a:gd name="connsiteY2" fmla="*/ 0 h 1238250"/>
              <a:gd name="connsiteX3" fmla="*/ 5062537 w 5062537"/>
              <a:gd name="connsiteY3" fmla="*/ 1238250 h 1238250"/>
              <a:gd name="connsiteX4" fmla="*/ 1509712 w 5062537"/>
              <a:gd name="connsiteY4" fmla="*/ 1238250 h 1238250"/>
              <a:gd name="connsiteX0" fmla="*/ 1509712 w 5062537"/>
              <a:gd name="connsiteY0" fmla="*/ 533400 h 533400"/>
              <a:gd name="connsiteX1" fmla="*/ 0 w 5062537"/>
              <a:gd name="connsiteY1" fmla="*/ 0 h 533400"/>
              <a:gd name="connsiteX2" fmla="*/ 2266950 w 5062537"/>
              <a:gd name="connsiteY2" fmla="*/ 9525 h 533400"/>
              <a:gd name="connsiteX3" fmla="*/ 5062537 w 5062537"/>
              <a:gd name="connsiteY3" fmla="*/ 533400 h 533400"/>
              <a:gd name="connsiteX4" fmla="*/ 1509712 w 5062537"/>
              <a:gd name="connsiteY4" fmla="*/ 533400 h 533400"/>
              <a:gd name="connsiteX0" fmla="*/ 3756924 w 7309749"/>
              <a:gd name="connsiteY0" fmla="*/ 590550 h 590550"/>
              <a:gd name="connsiteX1" fmla="*/ 0 w 7309749"/>
              <a:gd name="connsiteY1" fmla="*/ 0 h 590550"/>
              <a:gd name="connsiteX2" fmla="*/ 4514162 w 7309749"/>
              <a:gd name="connsiteY2" fmla="*/ 66675 h 590550"/>
              <a:gd name="connsiteX3" fmla="*/ 7309749 w 7309749"/>
              <a:gd name="connsiteY3" fmla="*/ 590550 h 590550"/>
              <a:gd name="connsiteX4" fmla="*/ 3756924 w 7309749"/>
              <a:gd name="connsiteY4" fmla="*/ 590550 h 590550"/>
              <a:gd name="connsiteX0" fmla="*/ 3756924 w 7392613"/>
              <a:gd name="connsiteY0" fmla="*/ 590550 h 590550"/>
              <a:gd name="connsiteX1" fmla="*/ 0 w 7392613"/>
              <a:gd name="connsiteY1" fmla="*/ 0 h 590550"/>
              <a:gd name="connsiteX2" fmla="*/ 7392613 w 7392613"/>
              <a:gd name="connsiteY2" fmla="*/ 0 h 590550"/>
              <a:gd name="connsiteX3" fmla="*/ 7309749 w 7392613"/>
              <a:gd name="connsiteY3" fmla="*/ 590550 h 590550"/>
              <a:gd name="connsiteX4" fmla="*/ 3756924 w 7392613"/>
              <a:gd name="connsiteY4" fmla="*/ 590550 h 590550"/>
              <a:gd name="connsiteX0" fmla="*/ 6812122 w 10447811"/>
              <a:gd name="connsiteY0" fmla="*/ 590550 h 590550"/>
              <a:gd name="connsiteX1" fmla="*/ 0 w 10447811"/>
              <a:gd name="connsiteY1" fmla="*/ 0 h 590550"/>
              <a:gd name="connsiteX2" fmla="*/ 10447811 w 10447811"/>
              <a:gd name="connsiteY2" fmla="*/ 0 h 590550"/>
              <a:gd name="connsiteX3" fmla="*/ 10364947 w 10447811"/>
              <a:gd name="connsiteY3" fmla="*/ 590550 h 590550"/>
              <a:gd name="connsiteX4" fmla="*/ 6812122 w 10447811"/>
              <a:gd name="connsiteY4" fmla="*/ 590550 h 590550"/>
              <a:gd name="connsiteX0" fmla="*/ 0 w 3635689"/>
              <a:gd name="connsiteY0" fmla="*/ 590550 h 590550"/>
              <a:gd name="connsiteX1" fmla="*/ 1801945 w 3635689"/>
              <a:gd name="connsiteY1" fmla="*/ 7557 h 590550"/>
              <a:gd name="connsiteX2" fmla="*/ 3635689 w 3635689"/>
              <a:gd name="connsiteY2" fmla="*/ 0 h 590550"/>
              <a:gd name="connsiteX3" fmla="*/ 3552825 w 3635689"/>
              <a:gd name="connsiteY3" fmla="*/ 590550 h 590550"/>
              <a:gd name="connsiteX4" fmla="*/ 0 w 3635689"/>
              <a:gd name="connsiteY4" fmla="*/ 590550 h 590550"/>
              <a:gd name="connsiteX0" fmla="*/ 0 w 8784096"/>
              <a:gd name="connsiteY0" fmla="*/ 582993 h 582993"/>
              <a:gd name="connsiteX1" fmla="*/ 1801945 w 8784096"/>
              <a:gd name="connsiteY1" fmla="*/ 0 h 582993"/>
              <a:gd name="connsiteX2" fmla="*/ 8784096 w 8784096"/>
              <a:gd name="connsiteY2" fmla="*/ 0 h 582993"/>
              <a:gd name="connsiteX3" fmla="*/ 3552825 w 8784096"/>
              <a:gd name="connsiteY3" fmla="*/ 582993 h 582993"/>
              <a:gd name="connsiteX4" fmla="*/ 0 w 8784096"/>
              <a:gd name="connsiteY4" fmla="*/ 582993 h 582993"/>
              <a:gd name="connsiteX0" fmla="*/ 0 w 9785731"/>
              <a:gd name="connsiteY0" fmla="*/ 575436 h 582993"/>
              <a:gd name="connsiteX1" fmla="*/ 2803580 w 9785731"/>
              <a:gd name="connsiteY1" fmla="*/ 0 h 582993"/>
              <a:gd name="connsiteX2" fmla="*/ 9785731 w 9785731"/>
              <a:gd name="connsiteY2" fmla="*/ 0 h 582993"/>
              <a:gd name="connsiteX3" fmla="*/ 4554460 w 9785731"/>
              <a:gd name="connsiteY3" fmla="*/ 582993 h 582993"/>
              <a:gd name="connsiteX4" fmla="*/ 0 w 9785731"/>
              <a:gd name="connsiteY4" fmla="*/ 575436 h 582993"/>
              <a:gd name="connsiteX0" fmla="*/ 0 w 9865862"/>
              <a:gd name="connsiteY0" fmla="*/ 590550 h 590550"/>
              <a:gd name="connsiteX1" fmla="*/ 2883711 w 9865862"/>
              <a:gd name="connsiteY1" fmla="*/ 0 h 590550"/>
              <a:gd name="connsiteX2" fmla="*/ 9865862 w 9865862"/>
              <a:gd name="connsiteY2" fmla="*/ 0 h 590550"/>
              <a:gd name="connsiteX3" fmla="*/ 4634591 w 9865862"/>
              <a:gd name="connsiteY3" fmla="*/ 582993 h 590550"/>
              <a:gd name="connsiteX4" fmla="*/ 0 w 9865862"/>
              <a:gd name="connsiteY4" fmla="*/ 590550 h 590550"/>
              <a:gd name="connsiteX0" fmla="*/ 1663715 w 11529577"/>
              <a:gd name="connsiteY0" fmla="*/ 590550 h 590550"/>
              <a:gd name="connsiteX1" fmla="*/ 0 w 11529577"/>
              <a:gd name="connsiteY1" fmla="*/ 0 h 590550"/>
              <a:gd name="connsiteX2" fmla="*/ 11529577 w 11529577"/>
              <a:gd name="connsiteY2" fmla="*/ 0 h 590550"/>
              <a:gd name="connsiteX3" fmla="*/ 6298306 w 11529577"/>
              <a:gd name="connsiteY3" fmla="*/ 582993 h 590550"/>
              <a:gd name="connsiteX4" fmla="*/ 1663715 w 11529577"/>
              <a:gd name="connsiteY4" fmla="*/ 590550 h 590550"/>
              <a:gd name="connsiteX0" fmla="*/ 1663715 w 8224179"/>
              <a:gd name="connsiteY0" fmla="*/ 598107 h 598107"/>
              <a:gd name="connsiteX1" fmla="*/ 0 w 8224179"/>
              <a:gd name="connsiteY1" fmla="*/ 7557 h 598107"/>
              <a:gd name="connsiteX2" fmla="*/ 8224179 w 8224179"/>
              <a:gd name="connsiteY2" fmla="*/ 0 h 598107"/>
              <a:gd name="connsiteX3" fmla="*/ 6298306 w 8224179"/>
              <a:gd name="connsiteY3" fmla="*/ 590550 h 598107"/>
              <a:gd name="connsiteX4" fmla="*/ 1663715 w 8224179"/>
              <a:gd name="connsiteY4" fmla="*/ 598107 h 598107"/>
              <a:gd name="connsiteX0" fmla="*/ 762243 w 7322707"/>
              <a:gd name="connsiteY0" fmla="*/ 598107 h 598107"/>
              <a:gd name="connsiteX1" fmla="*/ 0 w 7322707"/>
              <a:gd name="connsiteY1" fmla="*/ 15114 h 598107"/>
              <a:gd name="connsiteX2" fmla="*/ 7322707 w 7322707"/>
              <a:gd name="connsiteY2" fmla="*/ 0 h 598107"/>
              <a:gd name="connsiteX3" fmla="*/ 5396834 w 7322707"/>
              <a:gd name="connsiteY3" fmla="*/ 590550 h 598107"/>
              <a:gd name="connsiteX4" fmla="*/ 762243 w 7322707"/>
              <a:gd name="connsiteY4" fmla="*/ 598107 h 598107"/>
              <a:gd name="connsiteX0" fmla="*/ 201326 w 7322707"/>
              <a:gd name="connsiteY0" fmla="*/ 605664 h 605664"/>
              <a:gd name="connsiteX1" fmla="*/ 0 w 7322707"/>
              <a:gd name="connsiteY1" fmla="*/ 15114 h 605664"/>
              <a:gd name="connsiteX2" fmla="*/ 7322707 w 7322707"/>
              <a:gd name="connsiteY2" fmla="*/ 0 h 605664"/>
              <a:gd name="connsiteX3" fmla="*/ 5396834 w 7322707"/>
              <a:gd name="connsiteY3" fmla="*/ 590550 h 605664"/>
              <a:gd name="connsiteX4" fmla="*/ 201326 w 7322707"/>
              <a:gd name="connsiteY4" fmla="*/ 605664 h 605664"/>
              <a:gd name="connsiteX0" fmla="*/ 241391 w 7362772"/>
              <a:gd name="connsiteY0" fmla="*/ 605664 h 605664"/>
              <a:gd name="connsiteX1" fmla="*/ 0 w 7362772"/>
              <a:gd name="connsiteY1" fmla="*/ 7557 h 605664"/>
              <a:gd name="connsiteX2" fmla="*/ 7362772 w 7362772"/>
              <a:gd name="connsiteY2" fmla="*/ 0 h 605664"/>
              <a:gd name="connsiteX3" fmla="*/ 5436899 w 7362772"/>
              <a:gd name="connsiteY3" fmla="*/ 590550 h 605664"/>
              <a:gd name="connsiteX4" fmla="*/ 241391 w 7362772"/>
              <a:gd name="connsiteY4" fmla="*/ 605664 h 605664"/>
              <a:gd name="connsiteX0" fmla="*/ 241391 w 7362772"/>
              <a:gd name="connsiteY0" fmla="*/ 605664 h 605664"/>
              <a:gd name="connsiteX1" fmla="*/ 0 w 7362772"/>
              <a:gd name="connsiteY1" fmla="*/ 7557 h 605664"/>
              <a:gd name="connsiteX2" fmla="*/ 7362772 w 7362772"/>
              <a:gd name="connsiteY2" fmla="*/ 0 h 605664"/>
              <a:gd name="connsiteX3" fmla="*/ 5602573 w 7362772"/>
              <a:gd name="connsiteY3" fmla="*/ 598107 h 605664"/>
              <a:gd name="connsiteX4" fmla="*/ 241391 w 7362772"/>
              <a:gd name="connsiteY4" fmla="*/ 605664 h 605664"/>
              <a:gd name="connsiteX0" fmla="*/ 241391 w 7362772"/>
              <a:gd name="connsiteY0" fmla="*/ 605664 h 613221"/>
              <a:gd name="connsiteX1" fmla="*/ 0 w 7362772"/>
              <a:gd name="connsiteY1" fmla="*/ 7557 h 613221"/>
              <a:gd name="connsiteX2" fmla="*/ 7362772 w 7362772"/>
              <a:gd name="connsiteY2" fmla="*/ 0 h 613221"/>
              <a:gd name="connsiteX3" fmla="*/ 6845117 w 7362772"/>
              <a:gd name="connsiteY3" fmla="*/ 613221 h 613221"/>
              <a:gd name="connsiteX4" fmla="*/ 241391 w 7362772"/>
              <a:gd name="connsiteY4" fmla="*/ 605664 h 613221"/>
              <a:gd name="connsiteX0" fmla="*/ 593445 w 7362772"/>
              <a:gd name="connsiteY0" fmla="*/ 598107 h 613221"/>
              <a:gd name="connsiteX1" fmla="*/ 0 w 7362772"/>
              <a:gd name="connsiteY1" fmla="*/ 7557 h 613221"/>
              <a:gd name="connsiteX2" fmla="*/ 7362772 w 7362772"/>
              <a:gd name="connsiteY2" fmla="*/ 0 h 613221"/>
              <a:gd name="connsiteX3" fmla="*/ 6845117 w 7362772"/>
              <a:gd name="connsiteY3" fmla="*/ 613221 h 613221"/>
              <a:gd name="connsiteX4" fmla="*/ 593445 w 7362772"/>
              <a:gd name="connsiteY4" fmla="*/ 598107 h 613221"/>
              <a:gd name="connsiteX0" fmla="*/ 1111174 w 7880501"/>
              <a:gd name="connsiteY0" fmla="*/ 598107 h 613221"/>
              <a:gd name="connsiteX1" fmla="*/ 0 w 7880501"/>
              <a:gd name="connsiteY1" fmla="*/ 7557 h 613221"/>
              <a:gd name="connsiteX2" fmla="*/ 7880501 w 7880501"/>
              <a:gd name="connsiteY2" fmla="*/ 0 h 613221"/>
              <a:gd name="connsiteX3" fmla="*/ 7362846 w 7880501"/>
              <a:gd name="connsiteY3" fmla="*/ 613221 h 613221"/>
              <a:gd name="connsiteX4" fmla="*/ 1111174 w 7880501"/>
              <a:gd name="connsiteY4" fmla="*/ 598107 h 613221"/>
              <a:gd name="connsiteX0" fmla="*/ 4341794 w 7880501"/>
              <a:gd name="connsiteY0" fmla="*/ 613221 h 613221"/>
              <a:gd name="connsiteX1" fmla="*/ 0 w 7880501"/>
              <a:gd name="connsiteY1" fmla="*/ 7557 h 613221"/>
              <a:gd name="connsiteX2" fmla="*/ 7880501 w 7880501"/>
              <a:gd name="connsiteY2" fmla="*/ 0 h 613221"/>
              <a:gd name="connsiteX3" fmla="*/ 7362846 w 7880501"/>
              <a:gd name="connsiteY3" fmla="*/ 613221 h 613221"/>
              <a:gd name="connsiteX4" fmla="*/ 4341794 w 7880501"/>
              <a:gd name="connsiteY4" fmla="*/ 613221 h 613221"/>
              <a:gd name="connsiteX0" fmla="*/ 4341794 w 7880501"/>
              <a:gd name="connsiteY0" fmla="*/ 613221 h 613221"/>
              <a:gd name="connsiteX1" fmla="*/ 0 w 7880501"/>
              <a:gd name="connsiteY1" fmla="*/ 7557 h 613221"/>
              <a:gd name="connsiteX2" fmla="*/ 7880501 w 7880501"/>
              <a:gd name="connsiteY2" fmla="*/ 0 h 613221"/>
              <a:gd name="connsiteX3" fmla="*/ 3493630 w 7880501"/>
              <a:gd name="connsiteY3" fmla="*/ 613221 h 613221"/>
              <a:gd name="connsiteX4" fmla="*/ 4341794 w 7880501"/>
              <a:gd name="connsiteY4" fmla="*/ 613221 h 613221"/>
              <a:gd name="connsiteX0" fmla="*/ 2132240 w 7880501"/>
              <a:gd name="connsiteY0" fmla="*/ 605405 h 613221"/>
              <a:gd name="connsiteX1" fmla="*/ 0 w 7880501"/>
              <a:gd name="connsiteY1" fmla="*/ 7557 h 613221"/>
              <a:gd name="connsiteX2" fmla="*/ 7880501 w 7880501"/>
              <a:gd name="connsiteY2" fmla="*/ 0 h 613221"/>
              <a:gd name="connsiteX3" fmla="*/ 3493630 w 7880501"/>
              <a:gd name="connsiteY3" fmla="*/ 613221 h 613221"/>
              <a:gd name="connsiteX4" fmla="*/ 2132240 w 7880501"/>
              <a:gd name="connsiteY4" fmla="*/ 605405 h 613221"/>
              <a:gd name="connsiteX0" fmla="*/ 0 w 5748261"/>
              <a:gd name="connsiteY0" fmla="*/ 605664 h 613480"/>
              <a:gd name="connsiteX1" fmla="*/ 2646793 w 5748261"/>
              <a:gd name="connsiteY1" fmla="*/ 0 h 613480"/>
              <a:gd name="connsiteX2" fmla="*/ 5748261 w 5748261"/>
              <a:gd name="connsiteY2" fmla="*/ 259 h 613480"/>
              <a:gd name="connsiteX3" fmla="*/ 1361390 w 5748261"/>
              <a:gd name="connsiteY3" fmla="*/ 613480 h 613480"/>
              <a:gd name="connsiteX4" fmla="*/ 0 w 5748261"/>
              <a:gd name="connsiteY4" fmla="*/ 605664 h 613480"/>
              <a:gd name="connsiteX0" fmla="*/ 0 w 5418328"/>
              <a:gd name="connsiteY0" fmla="*/ 605664 h 613480"/>
              <a:gd name="connsiteX1" fmla="*/ 2646793 w 5418328"/>
              <a:gd name="connsiteY1" fmla="*/ 0 h 613480"/>
              <a:gd name="connsiteX2" fmla="*/ 5418328 w 5418328"/>
              <a:gd name="connsiteY2" fmla="*/ 259 h 613480"/>
              <a:gd name="connsiteX3" fmla="*/ 1361390 w 5418328"/>
              <a:gd name="connsiteY3" fmla="*/ 613480 h 613480"/>
              <a:gd name="connsiteX4" fmla="*/ 0 w 5418328"/>
              <a:gd name="connsiteY4" fmla="*/ 605664 h 61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8328" h="613480">
                <a:moveTo>
                  <a:pt x="0" y="605664"/>
                </a:moveTo>
                <a:lnTo>
                  <a:pt x="2646793" y="0"/>
                </a:lnTo>
                <a:lnTo>
                  <a:pt x="5418328" y="259"/>
                </a:lnTo>
                <a:lnTo>
                  <a:pt x="1361390" y="613480"/>
                </a:lnTo>
                <a:lnTo>
                  <a:pt x="0" y="605664"/>
                </a:lnTo>
                <a:close/>
              </a:path>
            </a:pathLst>
          </a:custGeom>
          <a:gradFill>
            <a:gsLst>
              <a:gs pos="100000">
                <a:schemeClr val="bg2">
                  <a:lumMod val="75000"/>
                  <a:alpha val="0"/>
                </a:schemeClr>
              </a:gs>
              <a:gs pos="50000">
                <a:srgbClr val="FFFF00">
                  <a:alpha val="50000"/>
                </a:srgbClr>
              </a:gs>
              <a:gs pos="0">
                <a:srgbClr val="FFC000"/>
              </a:gs>
            </a:gsLst>
            <a:lin ang="16200000" scaled="0"/>
          </a:gradFill>
          <a:ln w="22225">
            <a:gradFill>
              <a:gsLst>
                <a:gs pos="0">
                  <a:schemeClr val="accent1">
                    <a:tint val="66000"/>
                    <a:satMod val="160000"/>
                    <a:alpha val="0"/>
                  </a:schemeClr>
                </a:gs>
                <a:gs pos="50000">
                  <a:srgbClr val="FFC000">
                    <a:alpha val="50000"/>
                  </a:srgbClr>
                </a:gs>
                <a:gs pos="100000">
                  <a:schemeClr val="accent6"/>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atinLnBrk="1"/>
            <a:endParaRPr lang="ko-KR" altLang="en-US">
              <a:solidFill>
                <a:prstClr val="white"/>
              </a:solidFill>
            </a:endParaRPr>
          </a:p>
        </p:txBody>
      </p:sp>
      <p:sp>
        <p:nvSpPr>
          <p:cNvPr id="24" name="자유형 23"/>
          <p:cNvSpPr/>
          <p:nvPr/>
        </p:nvSpPr>
        <p:spPr>
          <a:xfrm rot="10800000">
            <a:off x="6391724" y="1659789"/>
            <a:ext cx="2310953" cy="628336"/>
          </a:xfrm>
          <a:custGeom>
            <a:avLst/>
            <a:gdLst>
              <a:gd name="connsiteX0" fmla="*/ 0 w 3552825"/>
              <a:gd name="connsiteY0" fmla="*/ 1238250 h 1238250"/>
              <a:gd name="connsiteX1" fmla="*/ 309563 w 3552825"/>
              <a:gd name="connsiteY1" fmla="*/ 0 h 1238250"/>
              <a:gd name="connsiteX2" fmla="*/ 3243263 w 3552825"/>
              <a:gd name="connsiteY2" fmla="*/ 0 h 1238250"/>
              <a:gd name="connsiteX3" fmla="*/ 3552825 w 3552825"/>
              <a:gd name="connsiteY3" fmla="*/ 1238250 h 1238250"/>
              <a:gd name="connsiteX4" fmla="*/ 0 w 3552825"/>
              <a:gd name="connsiteY4" fmla="*/ 1238250 h 1238250"/>
              <a:gd name="connsiteX0" fmla="*/ 1509712 w 5062537"/>
              <a:gd name="connsiteY0" fmla="*/ 1238250 h 1238250"/>
              <a:gd name="connsiteX1" fmla="*/ 0 w 5062537"/>
              <a:gd name="connsiteY1" fmla="*/ 704850 h 1238250"/>
              <a:gd name="connsiteX2" fmla="*/ 4752975 w 5062537"/>
              <a:gd name="connsiteY2" fmla="*/ 0 h 1238250"/>
              <a:gd name="connsiteX3" fmla="*/ 5062537 w 5062537"/>
              <a:gd name="connsiteY3" fmla="*/ 1238250 h 1238250"/>
              <a:gd name="connsiteX4" fmla="*/ 1509712 w 5062537"/>
              <a:gd name="connsiteY4" fmla="*/ 1238250 h 1238250"/>
              <a:gd name="connsiteX0" fmla="*/ 1509712 w 5062537"/>
              <a:gd name="connsiteY0" fmla="*/ 533400 h 533400"/>
              <a:gd name="connsiteX1" fmla="*/ 0 w 5062537"/>
              <a:gd name="connsiteY1" fmla="*/ 0 h 533400"/>
              <a:gd name="connsiteX2" fmla="*/ 2266950 w 5062537"/>
              <a:gd name="connsiteY2" fmla="*/ 9525 h 533400"/>
              <a:gd name="connsiteX3" fmla="*/ 5062537 w 5062537"/>
              <a:gd name="connsiteY3" fmla="*/ 533400 h 533400"/>
              <a:gd name="connsiteX4" fmla="*/ 1509712 w 5062537"/>
              <a:gd name="connsiteY4" fmla="*/ 533400 h 533400"/>
              <a:gd name="connsiteX0" fmla="*/ 3756924 w 7309749"/>
              <a:gd name="connsiteY0" fmla="*/ 590550 h 590550"/>
              <a:gd name="connsiteX1" fmla="*/ 0 w 7309749"/>
              <a:gd name="connsiteY1" fmla="*/ 0 h 590550"/>
              <a:gd name="connsiteX2" fmla="*/ 4514162 w 7309749"/>
              <a:gd name="connsiteY2" fmla="*/ 66675 h 590550"/>
              <a:gd name="connsiteX3" fmla="*/ 7309749 w 7309749"/>
              <a:gd name="connsiteY3" fmla="*/ 590550 h 590550"/>
              <a:gd name="connsiteX4" fmla="*/ 3756924 w 7309749"/>
              <a:gd name="connsiteY4" fmla="*/ 590550 h 590550"/>
              <a:gd name="connsiteX0" fmla="*/ 3756924 w 7392613"/>
              <a:gd name="connsiteY0" fmla="*/ 590550 h 590550"/>
              <a:gd name="connsiteX1" fmla="*/ 0 w 7392613"/>
              <a:gd name="connsiteY1" fmla="*/ 0 h 590550"/>
              <a:gd name="connsiteX2" fmla="*/ 7392613 w 7392613"/>
              <a:gd name="connsiteY2" fmla="*/ 0 h 590550"/>
              <a:gd name="connsiteX3" fmla="*/ 7309749 w 7392613"/>
              <a:gd name="connsiteY3" fmla="*/ 590550 h 590550"/>
              <a:gd name="connsiteX4" fmla="*/ 3756924 w 7392613"/>
              <a:gd name="connsiteY4" fmla="*/ 590550 h 590550"/>
              <a:gd name="connsiteX0" fmla="*/ 6812122 w 10447811"/>
              <a:gd name="connsiteY0" fmla="*/ 590550 h 590550"/>
              <a:gd name="connsiteX1" fmla="*/ 0 w 10447811"/>
              <a:gd name="connsiteY1" fmla="*/ 0 h 590550"/>
              <a:gd name="connsiteX2" fmla="*/ 10447811 w 10447811"/>
              <a:gd name="connsiteY2" fmla="*/ 0 h 590550"/>
              <a:gd name="connsiteX3" fmla="*/ 10364947 w 10447811"/>
              <a:gd name="connsiteY3" fmla="*/ 590550 h 590550"/>
              <a:gd name="connsiteX4" fmla="*/ 6812122 w 10447811"/>
              <a:gd name="connsiteY4" fmla="*/ 590550 h 590550"/>
              <a:gd name="connsiteX0" fmla="*/ 0 w 3635689"/>
              <a:gd name="connsiteY0" fmla="*/ 590550 h 590550"/>
              <a:gd name="connsiteX1" fmla="*/ 1801945 w 3635689"/>
              <a:gd name="connsiteY1" fmla="*/ 7557 h 590550"/>
              <a:gd name="connsiteX2" fmla="*/ 3635689 w 3635689"/>
              <a:gd name="connsiteY2" fmla="*/ 0 h 590550"/>
              <a:gd name="connsiteX3" fmla="*/ 3552825 w 3635689"/>
              <a:gd name="connsiteY3" fmla="*/ 590550 h 590550"/>
              <a:gd name="connsiteX4" fmla="*/ 0 w 3635689"/>
              <a:gd name="connsiteY4" fmla="*/ 590550 h 590550"/>
              <a:gd name="connsiteX0" fmla="*/ 0 w 8784096"/>
              <a:gd name="connsiteY0" fmla="*/ 582993 h 582993"/>
              <a:gd name="connsiteX1" fmla="*/ 1801945 w 8784096"/>
              <a:gd name="connsiteY1" fmla="*/ 0 h 582993"/>
              <a:gd name="connsiteX2" fmla="*/ 8784096 w 8784096"/>
              <a:gd name="connsiteY2" fmla="*/ 0 h 582993"/>
              <a:gd name="connsiteX3" fmla="*/ 3552825 w 8784096"/>
              <a:gd name="connsiteY3" fmla="*/ 582993 h 582993"/>
              <a:gd name="connsiteX4" fmla="*/ 0 w 8784096"/>
              <a:gd name="connsiteY4" fmla="*/ 582993 h 582993"/>
              <a:gd name="connsiteX0" fmla="*/ 0 w 9785731"/>
              <a:gd name="connsiteY0" fmla="*/ 575436 h 582993"/>
              <a:gd name="connsiteX1" fmla="*/ 2803580 w 9785731"/>
              <a:gd name="connsiteY1" fmla="*/ 0 h 582993"/>
              <a:gd name="connsiteX2" fmla="*/ 9785731 w 9785731"/>
              <a:gd name="connsiteY2" fmla="*/ 0 h 582993"/>
              <a:gd name="connsiteX3" fmla="*/ 4554460 w 9785731"/>
              <a:gd name="connsiteY3" fmla="*/ 582993 h 582993"/>
              <a:gd name="connsiteX4" fmla="*/ 0 w 9785731"/>
              <a:gd name="connsiteY4" fmla="*/ 575436 h 582993"/>
              <a:gd name="connsiteX0" fmla="*/ 0 w 9865862"/>
              <a:gd name="connsiteY0" fmla="*/ 590550 h 590550"/>
              <a:gd name="connsiteX1" fmla="*/ 2883711 w 9865862"/>
              <a:gd name="connsiteY1" fmla="*/ 0 h 590550"/>
              <a:gd name="connsiteX2" fmla="*/ 9865862 w 9865862"/>
              <a:gd name="connsiteY2" fmla="*/ 0 h 590550"/>
              <a:gd name="connsiteX3" fmla="*/ 4634591 w 9865862"/>
              <a:gd name="connsiteY3" fmla="*/ 582993 h 590550"/>
              <a:gd name="connsiteX4" fmla="*/ 0 w 9865862"/>
              <a:gd name="connsiteY4" fmla="*/ 590550 h 590550"/>
              <a:gd name="connsiteX0" fmla="*/ 1663715 w 11529577"/>
              <a:gd name="connsiteY0" fmla="*/ 590550 h 590550"/>
              <a:gd name="connsiteX1" fmla="*/ 0 w 11529577"/>
              <a:gd name="connsiteY1" fmla="*/ 0 h 590550"/>
              <a:gd name="connsiteX2" fmla="*/ 11529577 w 11529577"/>
              <a:gd name="connsiteY2" fmla="*/ 0 h 590550"/>
              <a:gd name="connsiteX3" fmla="*/ 6298306 w 11529577"/>
              <a:gd name="connsiteY3" fmla="*/ 582993 h 590550"/>
              <a:gd name="connsiteX4" fmla="*/ 1663715 w 11529577"/>
              <a:gd name="connsiteY4" fmla="*/ 590550 h 590550"/>
              <a:gd name="connsiteX0" fmla="*/ 1663715 w 8224179"/>
              <a:gd name="connsiteY0" fmla="*/ 598107 h 598107"/>
              <a:gd name="connsiteX1" fmla="*/ 0 w 8224179"/>
              <a:gd name="connsiteY1" fmla="*/ 7557 h 598107"/>
              <a:gd name="connsiteX2" fmla="*/ 8224179 w 8224179"/>
              <a:gd name="connsiteY2" fmla="*/ 0 h 598107"/>
              <a:gd name="connsiteX3" fmla="*/ 6298306 w 8224179"/>
              <a:gd name="connsiteY3" fmla="*/ 590550 h 598107"/>
              <a:gd name="connsiteX4" fmla="*/ 1663715 w 8224179"/>
              <a:gd name="connsiteY4" fmla="*/ 598107 h 598107"/>
              <a:gd name="connsiteX0" fmla="*/ 762243 w 7322707"/>
              <a:gd name="connsiteY0" fmla="*/ 598107 h 598107"/>
              <a:gd name="connsiteX1" fmla="*/ 0 w 7322707"/>
              <a:gd name="connsiteY1" fmla="*/ 15114 h 598107"/>
              <a:gd name="connsiteX2" fmla="*/ 7322707 w 7322707"/>
              <a:gd name="connsiteY2" fmla="*/ 0 h 598107"/>
              <a:gd name="connsiteX3" fmla="*/ 5396834 w 7322707"/>
              <a:gd name="connsiteY3" fmla="*/ 590550 h 598107"/>
              <a:gd name="connsiteX4" fmla="*/ 762243 w 7322707"/>
              <a:gd name="connsiteY4" fmla="*/ 598107 h 598107"/>
              <a:gd name="connsiteX0" fmla="*/ 201326 w 7322707"/>
              <a:gd name="connsiteY0" fmla="*/ 605664 h 605664"/>
              <a:gd name="connsiteX1" fmla="*/ 0 w 7322707"/>
              <a:gd name="connsiteY1" fmla="*/ 15114 h 605664"/>
              <a:gd name="connsiteX2" fmla="*/ 7322707 w 7322707"/>
              <a:gd name="connsiteY2" fmla="*/ 0 h 605664"/>
              <a:gd name="connsiteX3" fmla="*/ 5396834 w 7322707"/>
              <a:gd name="connsiteY3" fmla="*/ 590550 h 605664"/>
              <a:gd name="connsiteX4" fmla="*/ 201326 w 7322707"/>
              <a:gd name="connsiteY4" fmla="*/ 605664 h 605664"/>
              <a:gd name="connsiteX0" fmla="*/ 3695194 w 10816575"/>
              <a:gd name="connsiteY0" fmla="*/ 605664 h 605664"/>
              <a:gd name="connsiteX1" fmla="*/ 0 w 10816575"/>
              <a:gd name="connsiteY1" fmla="*/ 37785 h 605664"/>
              <a:gd name="connsiteX2" fmla="*/ 10816575 w 10816575"/>
              <a:gd name="connsiteY2" fmla="*/ 0 h 605664"/>
              <a:gd name="connsiteX3" fmla="*/ 8890702 w 10816575"/>
              <a:gd name="connsiteY3" fmla="*/ 590550 h 605664"/>
              <a:gd name="connsiteX4" fmla="*/ 3695194 w 10816575"/>
              <a:gd name="connsiteY4" fmla="*/ 605664 h 605664"/>
              <a:gd name="connsiteX0" fmla="*/ 3695194 w 8890701"/>
              <a:gd name="connsiteY0" fmla="*/ 582993 h 582993"/>
              <a:gd name="connsiteX1" fmla="*/ 0 w 8890701"/>
              <a:gd name="connsiteY1" fmla="*/ 15114 h 582993"/>
              <a:gd name="connsiteX2" fmla="*/ 7414050 w 8890701"/>
              <a:gd name="connsiteY2" fmla="*/ 0 h 582993"/>
              <a:gd name="connsiteX3" fmla="*/ 8890702 w 8890701"/>
              <a:gd name="connsiteY3" fmla="*/ 567879 h 582993"/>
              <a:gd name="connsiteX4" fmla="*/ 3695194 w 8890701"/>
              <a:gd name="connsiteY4" fmla="*/ 582993 h 582993"/>
              <a:gd name="connsiteX0" fmla="*/ 3695194 w 8982044"/>
              <a:gd name="connsiteY0" fmla="*/ 582993 h 590550"/>
              <a:gd name="connsiteX1" fmla="*/ 0 w 8982044"/>
              <a:gd name="connsiteY1" fmla="*/ 15114 h 590550"/>
              <a:gd name="connsiteX2" fmla="*/ 7414050 w 8982044"/>
              <a:gd name="connsiteY2" fmla="*/ 0 h 590550"/>
              <a:gd name="connsiteX3" fmla="*/ 8982044 w 8982044"/>
              <a:gd name="connsiteY3" fmla="*/ 590550 h 590550"/>
              <a:gd name="connsiteX4" fmla="*/ 3695194 w 8982044"/>
              <a:gd name="connsiteY4" fmla="*/ 582993 h 590550"/>
              <a:gd name="connsiteX0" fmla="*/ 3603852 w 8982044"/>
              <a:gd name="connsiteY0" fmla="*/ 598107 h 598107"/>
              <a:gd name="connsiteX1" fmla="*/ 0 w 8982044"/>
              <a:gd name="connsiteY1" fmla="*/ 15114 h 598107"/>
              <a:gd name="connsiteX2" fmla="*/ 7414050 w 8982044"/>
              <a:gd name="connsiteY2" fmla="*/ 0 h 598107"/>
              <a:gd name="connsiteX3" fmla="*/ 8982044 w 8982044"/>
              <a:gd name="connsiteY3" fmla="*/ 590550 h 598107"/>
              <a:gd name="connsiteX4" fmla="*/ 3603852 w 8982044"/>
              <a:gd name="connsiteY4" fmla="*/ 598107 h 598107"/>
              <a:gd name="connsiteX0" fmla="*/ 2987286 w 8982044"/>
              <a:gd name="connsiteY0" fmla="*/ 605664 h 605664"/>
              <a:gd name="connsiteX1" fmla="*/ 0 w 8982044"/>
              <a:gd name="connsiteY1" fmla="*/ 15114 h 605664"/>
              <a:gd name="connsiteX2" fmla="*/ 7414050 w 8982044"/>
              <a:gd name="connsiteY2" fmla="*/ 0 h 605664"/>
              <a:gd name="connsiteX3" fmla="*/ 8982044 w 8982044"/>
              <a:gd name="connsiteY3" fmla="*/ 590550 h 605664"/>
              <a:gd name="connsiteX4" fmla="*/ 2987286 w 8982044"/>
              <a:gd name="connsiteY4" fmla="*/ 605664 h 605664"/>
              <a:gd name="connsiteX0" fmla="*/ 2987286 w 9393086"/>
              <a:gd name="connsiteY0" fmla="*/ 605664 h 605664"/>
              <a:gd name="connsiteX1" fmla="*/ 0 w 9393086"/>
              <a:gd name="connsiteY1" fmla="*/ 15114 h 605664"/>
              <a:gd name="connsiteX2" fmla="*/ 7414050 w 9393086"/>
              <a:gd name="connsiteY2" fmla="*/ 0 h 605664"/>
              <a:gd name="connsiteX3" fmla="*/ 9393086 w 9393086"/>
              <a:gd name="connsiteY3" fmla="*/ 590550 h 605664"/>
              <a:gd name="connsiteX4" fmla="*/ 2987286 w 9393086"/>
              <a:gd name="connsiteY4" fmla="*/ 605664 h 605664"/>
              <a:gd name="connsiteX0" fmla="*/ 2987286 w 19465022"/>
              <a:gd name="connsiteY0" fmla="*/ 620778 h 620778"/>
              <a:gd name="connsiteX1" fmla="*/ 0 w 19465022"/>
              <a:gd name="connsiteY1" fmla="*/ 30228 h 620778"/>
              <a:gd name="connsiteX2" fmla="*/ 19465022 w 19465022"/>
              <a:gd name="connsiteY2" fmla="*/ 0 h 620778"/>
              <a:gd name="connsiteX3" fmla="*/ 9393086 w 19465022"/>
              <a:gd name="connsiteY3" fmla="*/ 605664 h 620778"/>
              <a:gd name="connsiteX4" fmla="*/ 2987286 w 19465022"/>
              <a:gd name="connsiteY4" fmla="*/ 620778 h 620778"/>
              <a:gd name="connsiteX0" fmla="*/ -1 w 16477735"/>
              <a:gd name="connsiteY0" fmla="*/ 628335 h 628335"/>
              <a:gd name="connsiteX1" fmla="*/ 2470578 w 16477735"/>
              <a:gd name="connsiteY1" fmla="*/ 0 h 628335"/>
              <a:gd name="connsiteX2" fmla="*/ 16477735 w 16477735"/>
              <a:gd name="connsiteY2" fmla="*/ 7557 h 628335"/>
              <a:gd name="connsiteX3" fmla="*/ 6405799 w 16477735"/>
              <a:gd name="connsiteY3" fmla="*/ 613221 h 628335"/>
              <a:gd name="connsiteX4" fmla="*/ -1 w 16477735"/>
              <a:gd name="connsiteY4" fmla="*/ 628335 h 628335"/>
              <a:gd name="connsiteX0" fmla="*/ -1 w 14774881"/>
              <a:gd name="connsiteY0" fmla="*/ 628335 h 628335"/>
              <a:gd name="connsiteX1" fmla="*/ 2470578 w 14774881"/>
              <a:gd name="connsiteY1" fmla="*/ 0 h 628335"/>
              <a:gd name="connsiteX2" fmla="*/ 14774881 w 14774881"/>
              <a:gd name="connsiteY2" fmla="*/ 7557 h 628335"/>
              <a:gd name="connsiteX3" fmla="*/ 6405799 w 14774881"/>
              <a:gd name="connsiteY3" fmla="*/ 613221 h 628335"/>
              <a:gd name="connsiteX4" fmla="*/ -1 w 14774881"/>
              <a:gd name="connsiteY4" fmla="*/ 628335 h 628335"/>
              <a:gd name="connsiteX0" fmla="*/ 105530 w 14880412"/>
              <a:gd name="connsiteY0" fmla="*/ 628335 h 628335"/>
              <a:gd name="connsiteX1" fmla="*/ 0 w 14880412"/>
              <a:gd name="connsiteY1" fmla="*/ 0 h 628335"/>
              <a:gd name="connsiteX2" fmla="*/ 14880412 w 14880412"/>
              <a:gd name="connsiteY2" fmla="*/ 7557 h 628335"/>
              <a:gd name="connsiteX3" fmla="*/ 6511330 w 14880412"/>
              <a:gd name="connsiteY3" fmla="*/ 613221 h 628335"/>
              <a:gd name="connsiteX4" fmla="*/ 105530 w 14880412"/>
              <a:gd name="connsiteY4" fmla="*/ 628335 h 628335"/>
              <a:gd name="connsiteX0" fmla="*/ 105530 w 13352209"/>
              <a:gd name="connsiteY0" fmla="*/ 628335 h 628335"/>
              <a:gd name="connsiteX1" fmla="*/ 0 w 13352209"/>
              <a:gd name="connsiteY1" fmla="*/ 0 h 628335"/>
              <a:gd name="connsiteX2" fmla="*/ 13352209 w 13352209"/>
              <a:gd name="connsiteY2" fmla="*/ 22671 h 628335"/>
              <a:gd name="connsiteX3" fmla="*/ 6511330 w 13352209"/>
              <a:gd name="connsiteY3" fmla="*/ 613221 h 628335"/>
              <a:gd name="connsiteX4" fmla="*/ 105530 w 13352209"/>
              <a:gd name="connsiteY4" fmla="*/ 628335 h 628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52209" h="628335">
                <a:moveTo>
                  <a:pt x="105530" y="628335"/>
                </a:moveTo>
                <a:lnTo>
                  <a:pt x="0" y="0"/>
                </a:lnTo>
                <a:lnTo>
                  <a:pt x="13352209" y="22671"/>
                </a:lnTo>
                <a:lnTo>
                  <a:pt x="6511330" y="613221"/>
                </a:lnTo>
                <a:lnTo>
                  <a:pt x="105530" y="628335"/>
                </a:lnTo>
                <a:close/>
              </a:path>
            </a:pathLst>
          </a:custGeom>
          <a:gradFill>
            <a:gsLst>
              <a:gs pos="100000">
                <a:schemeClr val="bg2">
                  <a:lumMod val="75000"/>
                  <a:alpha val="0"/>
                </a:schemeClr>
              </a:gs>
              <a:gs pos="50000">
                <a:srgbClr val="FFFF00">
                  <a:alpha val="50000"/>
                </a:srgbClr>
              </a:gs>
              <a:gs pos="0">
                <a:srgbClr val="FFC000"/>
              </a:gs>
            </a:gsLst>
            <a:lin ang="16200000" scaled="0"/>
          </a:gradFill>
          <a:ln w="22225">
            <a:gradFill>
              <a:gsLst>
                <a:gs pos="0">
                  <a:schemeClr val="accent1">
                    <a:tint val="66000"/>
                    <a:satMod val="160000"/>
                    <a:alpha val="0"/>
                  </a:schemeClr>
                </a:gs>
                <a:gs pos="50000">
                  <a:srgbClr val="FFC000">
                    <a:alpha val="50000"/>
                  </a:srgbClr>
                </a:gs>
                <a:gs pos="100000">
                  <a:schemeClr val="accent6"/>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atinLnBrk="1"/>
            <a:endParaRPr lang="ko-KR" altLang="en-US">
              <a:solidFill>
                <a:prstClr val="white"/>
              </a:solidFill>
            </a:endParaRPr>
          </a:p>
        </p:txBody>
      </p:sp>
      <p:grpSp>
        <p:nvGrpSpPr>
          <p:cNvPr id="25" name="그룹 24"/>
          <p:cNvGrpSpPr/>
          <p:nvPr/>
        </p:nvGrpSpPr>
        <p:grpSpPr>
          <a:xfrm>
            <a:off x="9233233" y="2227660"/>
            <a:ext cx="2880320" cy="3671331"/>
            <a:chOff x="0" y="2708920"/>
            <a:chExt cx="4499992" cy="3456384"/>
          </a:xfrm>
        </p:grpSpPr>
        <p:sp>
          <p:nvSpPr>
            <p:cNvPr id="26" name="모서리가 둥근 직사각형 25"/>
            <p:cNvSpPr/>
            <p:nvPr/>
          </p:nvSpPr>
          <p:spPr bwMode="auto">
            <a:xfrm>
              <a:off x="0" y="2708920"/>
              <a:ext cx="4499992" cy="3456384"/>
            </a:xfrm>
            <a:prstGeom prst="roundRect">
              <a:avLst/>
            </a:prstGeom>
            <a:noFill/>
            <a:ln>
              <a:headEnd type="none" w="med" len="med"/>
              <a:tailEnd type="none"/>
            </a:ln>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dirty="0">
                <a:solidFill>
                  <a:prstClr val="black"/>
                </a:solidFill>
              </a:endParaRPr>
            </a:p>
          </p:txBody>
        </p:sp>
        <p:sp>
          <p:nvSpPr>
            <p:cNvPr id="27" name="TextBox 26"/>
            <p:cNvSpPr txBox="1"/>
            <p:nvPr/>
          </p:nvSpPr>
          <p:spPr bwMode="auto">
            <a:xfrm>
              <a:off x="33417" y="5697207"/>
              <a:ext cx="4466575" cy="263984"/>
            </a:xfrm>
            <a:prstGeom prst="rect">
              <a:avLst/>
            </a:prstGeom>
            <a:noFill/>
            <a:ln w="9525">
              <a:noFill/>
              <a:miter lim="800000"/>
              <a:headEnd/>
              <a:tailEnd/>
            </a:ln>
          </p:spPr>
          <p:txBody>
            <a:bodyPr vert="horz" wrap="square" lIns="36000" tIns="36000" rIns="36000" bIns="36000" numCol="1" rtlCol="0" anchor="ctr" anchorCtr="0" compatLnSpc="1">
              <a:prstTxWarp prst="textNoShape">
                <a:avLst/>
              </a:prstTxWarp>
              <a:noAutofit/>
            </a:bodyPr>
            <a:lstStyle/>
            <a:p>
              <a:pPr marL="285750" indent="-285750" eaLnBrk="0" fontAlgn="base" hangingPunct="0">
                <a:spcBef>
                  <a:spcPct val="0"/>
                </a:spcBef>
                <a:spcAft>
                  <a:spcPct val="0"/>
                </a:spcAft>
                <a:buFont typeface="Arial" pitchFamily="34" charset="0"/>
                <a:buChar char="•"/>
              </a:pPr>
              <a:r>
                <a:rPr lang="en-US" altLang="ko-KR" sz="1600" kern="0" dirty="0">
                  <a:solidFill>
                    <a:prstClr val="black"/>
                  </a:solidFill>
                </a:rPr>
                <a:t>ASE 2013</a:t>
              </a:r>
            </a:p>
          </p:txBody>
        </p:sp>
      </p:grpSp>
      <p:pic>
        <p:nvPicPr>
          <p:cNvPr id="2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6906" y="4133774"/>
            <a:ext cx="1609555" cy="1268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8672" y="2328095"/>
            <a:ext cx="1601192" cy="21154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0" name="자유형 29"/>
          <p:cNvSpPr/>
          <p:nvPr/>
        </p:nvSpPr>
        <p:spPr>
          <a:xfrm rot="10800000">
            <a:off x="8702047" y="1650487"/>
            <a:ext cx="3091784" cy="613222"/>
          </a:xfrm>
          <a:custGeom>
            <a:avLst/>
            <a:gdLst>
              <a:gd name="connsiteX0" fmla="*/ 0 w 3552825"/>
              <a:gd name="connsiteY0" fmla="*/ 1238250 h 1238250"/>
              <a:gd name="connsiteX1" fmla="*/ 309563 w 3552825"/>
              <a:gd name="connsiteY1" fmla="*/ 0 h 1238250"/>
              <a:gd name="connsiteX2" fmla="*/ 3243263 w 3552825"/>
              <a:gd name="connsiteY2" fmla="*/ 0 h 1238250"/>
              <a:gd name="connsiteX3" fmla="*/ 3552825 w 3552825"/>
              <a:gd name="connsiteY3" fmla="*/ 1238250 h 1238250"/>
              <a:gd name="connsiteX4" fmla="*/ 0 w 3552825"/>
              <a:gd name="connsiteY4" fmla="*/ 1238250 h 1238250"/>
              <a:gd name="connsiteX0" fmla="*/ 1509712 w 5062537"/>
              <a:gd name="connsiteY0" fmla="*/ 1238250 h 1238250"/>
              <a:gd name="connsiteX1" fmla="*/ 0 w 5062537"/>
              <a:gd name="connsiteY1" fmla="*/ 704850 h 1238250"/>
              <a:gd name="connsiteX2" fmla="*/ 4752975 w 5062537"/>
              <a:gd name="connsiteY2" fmla="*/ 0 h 1238250"/>
              <a:gd name="connsiteX3" fmla="*/ 5062537 w 5062537"/>
              <a:gd name="connsiteY3" fmla="*/ 1238250 h 1238250"/>
              <a:gd name="connsiteX4" fmla="*/ 1509712 w 5062537"/>
              <a:gd name="connsiteY4" fmla="*/ 1238250 h 1238250"/>
              <a:gd name="connsiteX0" fmla="*/ 1509712 w 5062537"/>
              <a:gd name="connsiteY0" fmla="*/ 533400 h 533400"/>
              <a:gd name="connsiteX1" fmla="*/ 0 w 5062537"/>
              <a:gd name="connsiteY1" fmla="*/ 0 h 533400"/>
              <a:gd name="connsiteX2" fmla="*/ 2266950 w 5062537"/>
              <a:gd name="connsiteY2" fmla="*/ 9525 h 533400"/>
              <a:gd name="connsiteX3" fmla="*/ 5062537 w 5062537"/>
              <a:gd name="connsiteY3" fmla="*/ 533400 h 533400"/>
              <a:gd name="connsiteX4" fmla="*/ 1509712 w 5062537"/>
              <a:gd name="connsiteY4" fmla="*/ 533400 h 533400"/>
              <a:gd name="connsiteX0" fmla="*/ 3756924 w 7309749"/>
              <a:gd name="connsiteY0" fmla="*/ 590550 h 590550"/>
              <a:gd name="connsiteX1" fmla="*/ 0 w 7309749"/>
              <a:gd name="connsiteY1" fmla="*/ 0 h 590550"/>
              <a:gd name="connsiteX2" fmla="*/ 4514162 w 7309749"/>
              <a:gd name="connsiteY2" fmla="*/ 66675 h 590550"/>
              <a:gd name="connsiteX3" fmla="*/ 7309749 w 7309749"/>
              <a:gd name="connsiteY3" fmla="*/ 590550 h 590550"/>
              <a:gd name="connsiteX4" fmla="*/ 3756924 w 7309749"/>
              <a:gd name="connsiteY4" fmla="*/ 590550 h 590550"/>
              <a:gd name="connsiteX0" fmla="*/ 3756924 w 7392613"/>
              <a:gd name="connsiteY0" fmla="*/ 590550 h 590550"/>
              <a:gd name="connsiteX1" fmla="*/ 0 w 7392613"/>
              <a:gd name="connsiteY1" fmla="*/ 0 h 590550"/>
              <a:gd name="connsiteX2" fmla="*/ 7392613 w 7392613"/>
              <a:gd name="connsiteY2" fmla="*/ 0 h 590550"/>
              <a:gd name="connsiteX3" fmla="*/ 7309749 w 7392613"/>
              <a:gd name="connsiteY3" fmla="*/ 590550 h 590550"/>
              <a:gd name="connsiteX4" fmla="*/ 3756924 w 7392613"/>
              <a:gd name="connsiteY4" fmla="*/ 590550 h 590550"/>
              <a:gd name="connsiteX0" fmla="*/ 6812122 w 10447811"/>
              <a:gd name="connsiteY0" fmla="*/ 590550 h 590550"/>
              <a:gd name="connsiteX1" fmla="*/ 0 w 10447811"/>
              <a:gd name="connsiteY1" fmla="*/ 0 h 590550"/>
              <a:gd name="connsiteX2" fmla="*/ 10447811 w 10447811"/>
              <a:gd name="connsiteY2" fmla="*/ 0 h 590550"/>
              <a:gd name="connsiteX3" fmla="*/ 10364947 w 10447811"/>
              <a:gd name="connsiteY3" fmla="*/ 590550 h 590550"/>
              <a:gd name="connsiteX4" fmla="*/ 6812122 w 10447811"/>
              <a:gd name="connsiteY4" fmla="*/ 590550 h 590550"/>
              <a:gd name="connsiteX0" fmla="*/ 0 w 3635689"/>
              <a:gd name="connsiteY0" fmla="*/ 590550 h 590550"/>
              <a:gd name="connsiteX1" fmla="*/ 1801945 w 3635689"/>
              <a:gd name="connsiteY1" fmla="*/ 7557 h 590550"/>
              <a:gd name="connsiteX2" fmla="*/ 3635689 w 3635689"/>
              <a:gd name="connsiteY2" fmla="*/ 0 h 590550"/>
              <a:gd name="connsiteX3" fmla="*/ 3552825 w 3635689"/>
              <a:gd name="connsiteY3" fmla="*/ 590550 h 590550"/>
              <a:gd name="connsiteX4" fmla="*/ 0 w 3635689"/>
              <a:gd name="connsiteY4" fmla="*/ 590550 h 590550"/>
              <a:gd name="connsiteX0" fmla="*/ 0 w 8784096"/>
              <a:gd name="connsiteY0" fmla="*/ 582993 h 582993"/>
              <a:gd name="connsiteX1" fmla="*/ 1801945 w 8784096"/>
              <a:gd name="connsiteY1" fmla="*/ 0 h 582993"/>
              <a:gd name="connsiteX2" fmla="*/ 8784096 w 8784096"/>
              <a:gd name="connsiteY2" fmla="*/ 0 h 582993"/>
              <a:gd name="connsiteX3" fmla="*/ 3552825 w 8784096"/>
              <a:gd name="connsiteY3" fmla="*/ 582993 h 582993"/>
              <a:gd name="connsiteX4" fmla="*/ 0 w 8784096"/>
              <a:gd name="connsiteY4" fmla="*/ 582993 h 582993"/>
              <a:gd name="connsiteX0" fmla="*/ 0 w 9785731"/>
              <a:gd name="connsiteY0" fmla="*/ 575436 h 582993"/>
              <a:gd name="connsiteX1" fmla="*/ 2803580 w 9785731"/>
              <a:gd name="connsiteY1" fmla="*/ 0 h 582993"/>
              <a:gd name="connsiteX2" fmla="*/ 9785731 w 9785731"/>
              <a:gd name="connsiteY2" fmla="*/ 0 h 582993"/>
              <a:gd name="connsiteX3" fmla="*/ 4554460 w 9785731"/>
              <a:gd name="connsiteY3" fmla="*/ 582993 h 582993"/>
              <a:gd name="connsiteX4" fmla="*/ 0 w 9785731"/>
              <a:gd name="connsiteY4" fmla="*/ 575436 h 582993"/>
              <a:gd name="connsiteX0" fmla="*/ 0 w 9865862"/>
              <a:gd name="connsiteY0" fmla="*/ 590550 h 590550"/>
              <a:gd name="connsiteX1" fmla="*/ 2883711 w 9865862"/>
              <a:gd name="connsiteY1" fmla="*/ 0 h 590550"/>
              <a:gd name="connsiteX2" fmla="*/ 9865862 w 9865862"/>
              <a:gd name="connsiteY2" fmla="*/ 0 h 590550"/>
              <a:gd name="connsiteX3" fmla="*/ 4634591 w 9865862"/>
              <a:gd name="connsiteY3" fmla="*/ 582993 h 590550"/>
              <a:gd name="connsiteX4" fmla="*/ 0 w 9865862"/>
              <a:gd name="connsiteY4" fmla="*/ 590550 h 590550"/>
              <a:gd name="connsiteX0" fmla="*/ 1663715 w 11529577"/>
              <a:gd name="connsiteY0" fmla="*/ 590550 h 590550"/>
              <a:gd name="connsiteX1" fmla="*/ 0 w 11529577"/>
              <a:gd name="connsiteY1" fmla="*/ 0 h 590550"/>
              <a:gd name="connsiteX2" fmla="*/ 11529577 w 11529577"/>
              <a:gd name="connsiteY2" fmla="*/ 0 h 590550"/>
              <a:gd name="connsiteX3" fmla="*/ 6298306 w 11529577"/>
              <a:gd name="connsiteY3" fmla="*/ 582993 h 590550"/>
              <a:gd name="connsiteX4" fmla="*/ 1663715 w 11529577"/>
              <a:gd name="connsiteY4" fmla="*/ 590550 h 590550"/>
              <a:gd name="connsiteX0" fmla="*/ 1663715 w 8224179"/>
              <a:gd name="connsiteY0" fmla="*/ 598107 h 598107"/>
              <a:gd name="connsiteX1" fmla="*/ 0 w 8224179"/>
              <a:gd name="connsiteY1" fmla="*/ 7557 h 598107"/>
              <a:gd name="connsiteX2" fmla="*/ 8224179 w 8224179"/>
              <a:gd name="connsiteY2" fmla="*/ 0 h 598107"/>
              <a:gd name="connsiteX3" fmla="*/ 6298306 w 8224179"/>
              <a:gd name="connsiteY3" fmla="*/ 590550 h 598107"/>
              <a:gd name="connsiteX4" fmla="*/ 1663715 w 8224179"/>
              <a:gd name="connsiteY4" fmla="*/ 598107 h 598107"/>
              <a:gd name="connsiteX0" fmla="*/ 762243 w 7322707"/>
              <a:gd name="connsiteY0" fmla="*/ 598107 h 598107"/>
              <a:gd name="connsiteX1" fmla="*/ 0 w 7322707"/>
              <a:gd name="connsiteY1" fmla="*/ 15114 h 598107"/>
              <a:gd name="connsiteX2" fmla="*/ 7322707 w 7322707"/>
              <a:gd name="connsiteY2" fmla="*/ 0 h 598107"/>
              <a:gd name="connsiteX3" fmla="*/ 5396834 w 7322707"/>
              <a:gd name="connsiteY3" fmla="*/ 590550 h 598107"/>
              <a:gd name="connsiteX4" fmla="*/ 762243 w 7322707"/>
              <a:gd name="connsiteY4" fmla="*/ 598107 h 598107"/>
              <a:gd name="connsiteX0" fmla="*/ 201326 w 7322707"/>
              <a:gd name="connsiteY0" fmla="*/ 605664 h 605664"/>
              <a:gd name="connsiteX1" fmla="*/ 0 w 7322707"/>
              <a:gd name="connsiteY1" fmla="*/ 15114 h 605664"/>
              <a:gd name="connsiteX2" fmla="*/ 7322707 w 7322707"/>
              <a:gd name="connsiteY2" fmla="*/ 0 h 605664"/>
              <a:gd name="connsiteX3" fmla="*/ 5396834 w 7322707"/>
              <a:gd name="connsiteY3" fmla="*/ 590550 h 605664"/>
              <a:gd name="connsiteX4" fmla="*/ 201326 w 7322707"/>
              <a:gd name="connsiteY4" fmla="*/ 605664 h 605664"/>
              <a:gd name="connsiteX0" fmla="*/ 3695194 w 10816575"/>
              <a:gd name="connsiteY0" fmla="*/ 605664 h 605664"/>
              <a:gd name="connsiteX1" fmla="*/ 0 w 10816575"/>
              <a:gd name="connsiteY1" fmla="*/ 37785 h 605664"/>
              <a:gd name="connsiteX2" fmla="*/ 10816575 w 10816575"/>
              <a:gd name="connsiteY2" fmla="*/ 0 h 605664"/>
              <a:gd name="connsiteX3" fmla="*/ 8890702 w 10816575"/>
              <a:gd name="connsiteY3" fmla="*/ 590550 h 605664"/>
              <a:gd name="connsiteX4" fmla="*/ 3695194 w 10816575"/>
              <a:gd name="connsiteY4" fmla="*/ 605664 h 605664"/>
              <a:gd name="connsiteX0" fmla="*/ 3695194 w 8890701"/>
              <a:gd name="connsiteY0" fmla="*/ 582993 h 582993"/>
              <a:gd name="connsiteX1" fmla="*/ 0 w 8890701"/>
              <a:gd name="connsiteY1" fmla="*/ 15114 h 582993"/>
              <a:gd name="connsiteX2" fmla="*/ 7414050 w 8890701"/>
              <a:gd name="connsiteY2" fmla="*/ 0 h 582993"/>
              <a:gd name="connsiteX3" fmla="*/ 8890702 w 8890701"/>
              <a:gd name="connsiteY3" fmla="*/ 567879 h 582993"/>
              <a:gd name="connsiteX4" fmla="*/ 3695194 w 8890701"/>
              <a:gd name="connsiteY4" fmla="*/ 582993 h 582993"/>
              <a:gd name="connsiteX0" fmla="*/ 3695194 w 8982044"/>
              <a:gd name="connsiteY0" fmla="*/ 582993 h 590550"/>
              <a:gd name="connsiteX1" fmla="*/ 0 w 8982044"/>
              <a:gd name="connsiteY1" fmla="*/ 15114 h 590550"/>
              <a:gd name="connsiteX2" fmla="*/ 7414050 w 8982044"/>
              <a:gd name="connsiteY2" fmla="*/ 0 h 590550"/>
              <a:gd name="connsiteX3" fmla="*/ 8982044 w 8982044"/>
              <a:gd name="connsiteY3" fmla="*/ 590550 h 590550"/>
              <a:gd name="connsiteX4" fmla="*/ 3695194 w 8982044"/>
              <a:gd name="connsiteY4" fmla="*/ 582993 h 590550"/>
              <a:gd name="connsiteX0" fmla="*/ 3603852 w 8982044"/>
              <a:gd name="connsiteY0" fmla="*/ 598107 h 598107"/>
              <a:gd name="connsiteX1" fmla="*/ 0 w 8982044"/>
              <a:gd name="connsiteY1" fmla="*/ 15114 h 598107"/>
              <a:gd name="connsiteX2" fmla="*/ 7414050 w 8982044"/>
              <a:gd name="connsiteY2" fmla="*/ 0 h 598107"/>
              <a:gd name="connsiteX3" fmla="*/ 8982044 w 8982044"/>
              <a:gd name="connsiteY3" fmla="*/ 590550 h 598107"/>
              <a:gd name="connsiteX4" fmla="*/ 3603852 w 8982044"/>
              <a:gd name="connsiteY4" fmla="*/ 598107 h 598107"/>
              <a:gd name="connsiteX0" fmla="*/ 2987286 w 8982044"/>
              <a:gd name="connsiteY0" fmla="*/ 605664 h 605664"/>
              <a:gd name="connsiteX1" fmla="*/ 0 w 8982044"/>
              <a:gd name="connsiteY1" fmla="*/ 15114 h 605664"/>
              <a:gd name="connsiteX2" fmla="*/ 7414050 w 8982044"/>
              <a:gd name="connsiteY2" fmla="*/ 0 h 605664"/>
              <a:gd name="connsiteX3" fmla="*/ 8982044 w 8982044"/>
              <a:gd name="connsiteY3" fmla="*/ 590550 h 605664"/>
              <a:gd name="connsiteX4" fmla="*/ 2987286 w 8982044"/>
              <a:gd name="connsiteY4" fmla="*/ 605664 h 605664"/>
              <a:gd name="connsiteX0" fmla="*/ 2987286 w 9393086"/>
              <a:gd name="connsiteY0" fmla="*/ 605664 h 605664"/>
              <a:gd name="connsiteX1" fmla="*/ 0 w 9393086"/>
              <a:gd name="connsiteY1" fmla="*/ 15114 h 605664"/>
              <a:gd name="connsiteX2" fmla="*/ 7414050 w 9393086"/>
              <a:gd name="connsiteY2" fmla="*/ 0 h 605664"/>
              <a:gd name="connsiteX3" fmla="*/ 9393086 w 9393086"/>
              <a:gd name="connsiteY3" fmla="*/ 590550 h 605664"/>
              <a:gd name="connsiteX4" fmla="*/ 2987286 w 9393086"/>
              <a:gd name="connsiteY4" fmla="*/ 605664 h 605664"/>
              <a:gd name="connsiteX0" fmla="*/ 2987286 w 19465022"/>
              <a:gd name="connsiteY0" fmla="*/ 620778 h 620778"/>
              <a:gd name="connsiteX1" fmla="*/ 0 w 19465022"/>
              <a:gd name="connsiteY1" fmla="*/ 30228 h 620778"/>
              <a:gd name="connsiteX2" fmla="*/ 19465022 w 19465022"/>
              <a:gd name="connsiteY2" fmla="*/ 0 h 620778"/>
              <a:gd name="connsiteX3" fmla="*/ 9393086 w 19465022"/>
              <a:gd name="connsiteY3" fmla="*/ 605664 h 620778"/>
              <a:gd name="connsiteX4" fmla="*/ 2987286 w 19465022"/>
              <a:gd name="connsiteY4" fmla="*/ 620778 h 620778"/>
              <a:gd name="connsiteX0" fmla="*/ -1 w 16477735"/>
              <a:gd name="connsiteY0" fmla="*/ 628335 h 628335"/>
              <a:gd name="connsiteX1" fmla="*/ 2470578 w 16477735"/>
              <a:gd name="connsiteY1" fmla="*/ 0 h 628335"/>
              <a:gd name="connsiteX2" fmla="*/ 16477735 w 16477735"/>
              <a:gd name="connsiteY2" fmla="*/ 7557 h 628335"/>
              <a:gd name="connsiteX3" fmla="*/ 6405799 w 16477735"/>
              <a:gd name="connsiteY3" fmla="*/ 613221 h 628335"/>
              <a:gd name="connsiteX4" fmla="*/ -1 w 16477735"/>
              <a:gd name="connsiteY4" fmla="*/ 628335 h 628335"/>
              <a:gd name="connsiteX0" fmla="*/ -1 w 14774881"/>
              <a:gd name="connsiteY0" fmla="*/ 628335 h 628335"/>
              <a:gd name="connsiteX1" fmla="*/ 2470578 w 14774881"/>
              <a:gd name="connsiteY1" fmla="*/ 0 h 628335"/>
              <a:gd name="connsiteX2" fmla="*/ 14774881 w 14774881"/>
              <a:gd name="connsiteY2" fmla="*/ 7557 h 628335"/>
              <a:gd name="connsiteX3" fmla="*/ 6405799 w 14774881"/>
              <a:gd name="connsiteY3" fmla="*/ 613221 h 628335"/>
              <a:gd name="connsiteX4" fmla="*/ -1 w 14774881"/>
              <a:gd name="connsiteY4" fmla="*/ 628335 h 628335"/>
              <a:gd name="connsiteX0" fmla="*/ 105530 w 14880412"/>
              <a:gd name="connsiteY0" fmla="*/ 628335 h 628335"/>
              <a:gd name="connsiteX1" fmla="*/ 0 w 14880412"/>
              <a:gd name="connsiteY1" fmla="*/ 0 h 628335"/>
              <a:gd name="connsiteX2" fmla="*/ 14880412 w 14880412"/>
              <a:gd name="connsiteY2" fmla="*/ 7557 h 628335"/>
              <a:gd name="connsiteX3" fmla="*/ 6511330 w 14880412"/>
              <a:gd name="connsiteY3" fmla="*/ 613221 h 628335"/>
              <a:gd name="connsiteX4" fmla="*/ 105530 w 14880412"/>
              <a:gd name="connsiteY4" fmla="*/ 628335 h 628335"/>
              <a:gd name="connsiteX0" fmla="*/ 105530 w 13352209"/>
              <a:gd name="connsiteY0" fmla="*/ 628335 h 628335"/>
              <a:gd name="connsiteX1" fmla="*/ 0 w 13352209"/>
              <a:gd name="connsiteY1" fmla="*/ 0 h 628335"/>
              <a:gd name="connsiteX2" fmla="*/ 13352209 w 13352209"/>
              <a:gd name="connsiteY2" fmla="*/ 22671 h 628335"/>
              <a:gd name="connsiteX3" fmla="*/ 6511330 w 13352209"/>
              <a:gd name="connsiteY3" fmla="*/ 613221 h 628335"/>
              <a:gd name="connsiteX4" fmla="*/ 105530 w 13352209"/>
              <a:gd name="connsiteY4" fmla="*/ 628335 h 628335"/>
              <a:gd name="connsiteX0" fmla="*/ 105530 w 13352209"/>
              <a:gd name="connsiteY0" fmla="*/ 628335 h 628335"/>
              <a:gd name="connsiteX1" fmla="*/ 0 w 13352209"/>
              <a:gd name="connsiteY1" fmla="*/ 0 h 628335"/>
              <a:gd name="connsiteX2" fmla="*/ 13352209 w 13352209"/>
              <a:gd name="connsiteY2" fmla="*/ 22671 h 628335"/>
              <a:gd name="connsiteX3" fmla="*/ 5943714 w 13352209"/>
              <a:gd name="connsiteY3" fmla="*/ 613221 h 628335"/>
              <a:gd name="connsiteX4" fmla="*/ 105530 w 13352209"/>
              <a:gd name="connsiteY4" fmla="*/ 628335 h 628335"/>
              <a:gd name="connsiteX0" fmla="*/ 12025505 w 25272184"/>
              <a:gd name="connsiteY0" fmla="*/ 605664 h 605664"/>
              <a:gd name="connsiteX1" fmla="*/ 0 w 25272184"/>
              <a:gd name="connsiteY1" fmla="*/ 0 h 605664"/>
              <a:gd name="connsiteX2" fmla="*/ 25272184 w 25272184"/>
              <a:gd name="connsiteY2" fmla="*/ 0 h 605664"/>
              <a:gd name="connsiteX3" fmla="*/ 17863689 w 25272184"/>
              <a:gd name="connsiteY3" fmla="*/ 590550 h 605664"/>
              <a:gd name="connsiteX4" fmla="*/ 12025505 w 25272184"/>
              <a:gd name="connsiteY4" fmla="*/ 605664 h 605664"/>
              <a:gd name="connsiteX0" fmla="*/ 12025505 w 17863689"/>
              <a:gd name="connsiteY0" fmla="*/ 613221 h 613221"/>
              <a:gd name="connsiteX1" fmla="*/ 0 w 17863689"/>
              <a:gd name="connsiteY1" fmla="*/ 7557 h 613221"/>
              <a:gd name="connsiteX2" fmla="*/ 13090227 w 17863689"/>
              <a:gd name="connsiteY2" fmla="*/ 0 h 613221"/>
              <a:gd name="connsiteX3" fmla="*/ 17863689 w 17863689"/>
              <a:gd name="connsiteY3" fmla="*/ 598107 h 613221"/>
              <a:gd name="connsiteX4" fmla="*/ 12025505 w 17863689"/>
              <a:gd name="connsiteY4" fmla="*/ 613221 h 613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3689" h="613221">
                <a:moveTo>
                  <a:pt x="12025505" y="613221"/>
                </a:moveTo>
                <a:lnTo>
                  <a:pt x="0" y="7557"/>
                </a:lnTo>
                <a:lnTo>
                  <a:pt x="13090227" y="0"/>
                </a:lnTo>
                <a:lnTo>
                  <a:pt x="17863689" y="598107"/>
                </a:lnTo>
                <a:lnTo>
                  <a:pt x="12025505" y="613221"/>
                </a:lnTo>
                <a:close/>
              </a:path>
            </a:pathLst>
          </a:custGeom>
          <a:gradFill>
            <a:gsLst>
              <a:gs pos="100000">
                <a:schemeClr val="bg2">
                  <a:lumMod val="75000"/>
                  <a:alpha val="0"/>
                </a:schemeClr>
              </a:gs>
              <a:gs pos="50000">
                <a:srgbClr val="FFFF00">
                  <a:alpha val="50000"/>
                </a:srgbClr>
              </a:gs>
              <a:gs pos="0">
                <a:srgbClr val="FFC000"/>
              </a:gs>
            </a:gsLst>
            <a:lin ang="16200000" scaled="0"/>
          </a:gradFill>
          <a:ln w="22225">
            <a:gradFill>
              <a:gsLst>
                <a:gs pos="0">
                  <a:schemeClr val="accent1">
                    <a:tint val="66000"/>
                    <a:satMod val="160000"/>
                    <a:alpha val="0"/>
                  </a:schemeClr>
                </a:gs>
                <a:gs pos="50000">
                  <a:srgbClr val="FFC000">
                    <a:alpha val="50000"/>
                  </a:srgbClr>
                </a:gs>
                <a:gs pos="100000">
                  <a:schemeClr val="accent6"/>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atinLnBrk="1"/>
            <a:endParaRPr lang="ko-KR" altLang="en-US">
              <a:solidFill>
                <a:prstClr val="white"/>
              </a:solidFill>
            </a:endParaRPr>
          </a:p>
        </p:txBody>
      </p:sp>
      <p:pic>
        <p:nvPicPr>
          <p:cNvPr id="33" name="Picture 15" descr="http://upload.wikimedia.org/wikipedia/commons/thumb/7/7b/Ramona_Street_Architectural_District%2C_Palo_Alto%2C_CA_5-27-2012_2-48-37_PM.JPG/320px-Ramona_Street_Architectural_District%2C_Palo_Alto%2C_CA_5-27-2012_2-48-37_P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1601" y="4236586"/>
            <a:ext cx="1424952" cy="10687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86460" y="3603646"/>
            <a:ext cx="1386948" cy="177534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5"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73692" y="1820718"/>
            <a:ext cx="1412485" cy="17829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6"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61293" y="2442441"/>
            <a:ext cx="1710561" cy="1140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43925" y="4443562"/>
            <a:ext cx="1745294" cy="861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01440" y="2278249"/>
            <a:ext cx="1856797" cy="2377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3966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그룹 42"/>
          <p:cNvGrpSpPr/>
          <p:nvPr/>
        </p:nvGrpSpPr>
        <p:grpSpPr>
          <a:xfrm>
            <a:off x="132017" y="1251640"/>
            <a:ext cx="8238302" cy="4638327"/>
            <a:chOff x="2431873" y="1667278"/>
            <a:chExt cx="8238302" cy="4638327"/>
          </a:xfrm>
        </p:grpSpPr>
        <p:grpSp>
          <p:nvGrpSpPr>
            <p:cNvPr id="3" name="그룹 2"/>
            <p:cNvGrpSpPr/>
            <p:nvPr/>
          </p:nvGrpSpPr>
          <p:grpSpPr>
            <a:xfrm>
              <a:off x="2431873" y="1667278"/>
              <a:ext cx="7425622" cy="4298484"/>
              <a:chOff x="2305536" y="1619035"/>
              <a:chExt cx="7425622" cy="4298484"/>
            </a:xfrm>
          </p:grpSpPr>
          <p:sp>
            <p:nvSpPr>
              <p:cNvPr id="6" name="모서리가 둥근 직사각형 5"/>
              <p:cNvSpPr/>
              <p:nvPr/>
            </p:nvSpPr>
            <p:spPr>
              <a:xfrm>
                <a:off x="6978851" y="1903210"/>
                <a:ext cx="1352499" cy="1693119"/>
              </a:xfrm>
              <a:prstGeom prst="roundRect">
                <a:avLst/>
              </a:prstGeom>
              <a:ln/>
            </p:spPr>
            <p:style>
              <a:lnRef idx="0">
                <a:schemeClr val="accent5"/>
              </a:lnRef>
              <a:fillRef idx="3">
                <a:schemeClr val="accent5"/>
              </a:fillRef>
              <a:effectRef idx="3">
                <a:schemeClr val="accent5"/>
              </a:effectRef>
              <a:fontRef idx="minor">
                <a:schemeClr val="lt1"/>
              </a:fontRef>
            </p:style>
            <p:txBody>
              <a:bodyPr wrap="square" lIns="36000" tIns="36000" rIns="36000" bIns="36000" rtlCol="0" anchor="t" anchorCtr="0">
                <a:noAutofit/>
              </a:bodyPr>
              <a:lstStyle/>
              <a:p>
                <a:pPr algn="ctr">
                  <a:lnSpc>
                    <a:spcPct val="90000"/>
                  </a:lnSpc>
                </a:pPr>
                <a:r>
                  <a:rPr lang="en-US" altLang="ko-KR" b="1" u="none" dirty="0">
                    <a:ea typeface="Arial Unicode MS" panose="020B0604020202020204" pitchFamily="50" charset="-127"/>
                    <a:cs typeface="Calibri" panose="020F0502020204030204" pitchFamily="34" charset="0"/>
                  </a:rPr>
                  <a:t>MAIST</a:t>
                </a:r>
              </a:p>
              <a:p>
                <a:pPr algn="ctr">
                  <a:lnSpc>
                    <a:spcPct val="90000"/>
                  </a:lnSpc>
                </a:pPr>
                <a:r>
                  <a:rPr lang="en-US" altLang="ko-KR" b="1" dirty="0">
                    <a:ea typeface="Arial Unicode MS" panose="020B0604020202020204" pitchFamily="50" charset="-127"/>
                    <a:cs typeface="Calibri" panose="020F0502020204030204" pitchFamily="34" charset="0"/>
                  </a:rPr>
                  <a:t>Test i</a:t>
                </a:r>
                <a:r>
                  <a:rPr lang="en-US" altLang="ko-KR" b="1" u="none" dirty="0">
                    <a:ea typeface="Arial Unicode MS" panose="020B0604020202020204" pitchFamily="50" charset="-127"/>
                    <a:cs typeface="Calibri" panose="020F0502020204030204" pitchFamily="34" charset="0"/>
                  </a:rPr>
                  <a:t>nput</a:t>
                </a:r>
              </a:p>
              <a:p>
                <a:pPr algn="ctr">
                  <a:lnSpc>
                    <a:spcPct val="90000"/>
                  </a:lnSpc>
                </a:pPr>
                <a:r>
                  <a:rPr lang="en-US" altLang="ko-KR" b="1" u="none" dirty="0">
                    <a:ea typeface="Arial Unicode MS" panose="020B0604020202020204" pitchFamily="50" charset="-127"/>
                    <a:cs typeface="Calibri" panose="020F0502020204030204" pitchFamily="34" charset="0"/>
                  </a:rPr>
                  <a:t>generator</a:t>
                </a:r>
              </a:p>
            </p:txBody>
          </p:sp>
          <p:pic>
            <p:nvPicPr>
              <p:cNvPr id="7" name="그림 6" descr="Report.jpg"/>
              <p:cNvPicPr>
                <a:picLocks noChangeAspect="1"/>
              </p:cNvPicPr>
              <p:nvPr/>
            </p:nvPicPr>
            <p:blipFill>
              <a:blip r:embed="rId3" cstate="print"/>
              <a:stretch>
                <a:fillRect/>
              </a:stretch>
            </p:blipFill>
            <p:spPr>
              <a:xfrm>
                <a:off x="8730860" y="1859782"/>
                <a:ext cx="865596" cy="651179"/>
              </a:xfrm>
              <a:prstGeom prst="rect">
                <a:avLst/>
              </a:prstGeom>
            </p:spPr>
          </p:pic>
          <p:cxnSp>
            <p:nvCxnSpPr>
              <p:cNvPr id="8" name="직선 화살표 연결선 7"/>
              <p:cNvCxnSpPr>
                <a:stCxn id="11" idx="3"/>
                <a:endCxn id="20" idx="1"/>
              </p:cNvCxnSpPr>
              <p:nvPr/>
            </p:nvCxnSpPr>
            <p:spPr bwMode="auto">
              <a:xfrm flipV="1">
                <a:off x="5043293" y="4099017"/>
                <a:ext cx="349333" cy="1839"/>
              </a:xfrm>
              <a:prstGeom prst="straightConnector1">
                <a:avLst/>
              </a:prstGeom>
              <a:solidFill>
                <a:srgbClr val="FF6699"/>
              </a:solidFill>
              <a:ln w="38100" cap="flat" cmpd="sng" algn="ctr">
                <a:solidFill>
                  <a:schemeClr val="tx1">
                    <a:lumMod val="75000"/>
                    <a:lumOff val="25000"/>
                  </a:schemeClr>
                </a:solidFill>
                <a:prstDash val="solid"/>
                <a:round/>
                <a:headEnd type="none" w="med" len="med"/>
                <a:tailEnd type="triangle" w="med" len="med"/>
              </a:ln>
              <a:effectLst/>
            </p:spPr>
          </p:cxnSp>
          <p:cxnSp>
            <p:nvCxnSpPr>
              <p:cNvPr id="9" name="직선 화살표 연결선 8"/>
              <p:cNvCxnSpPr>
                <a:stCxn id="6" idx="3"/>
                <a:endCxn id="15" idx="1"/>
              </p:cNvCxnSpPr>
              <p:nvPr/>
            </p:nvCxnSpPr>
            <p:spPr bwMode="auto">
              <a:xfrm>
                <a:off x="8331350" y="2749770"/>
                <a:ext cx="389719" cy="2047"/>
              </a:xfrm>
              <a:prstGeom prst="straightConnector1">
                <a:avLst/>
              </a:prstGeom>
              <a:solidFill>
                <a:srgbClr val="FF6699"/>
              </a:solidFill>
              <a:ln w="38100" cap="flat" cmpd="sng" algn="ctr">
                <a:solidFill>
                  <a:schemeClr val="tx1">
                    <a:lumMod val="75000"/>
                    <a:lumOff val="25000"/>
                  </a:schemeClr>
                </a:solidFill>
                <a:prstDash val="solid"/>
                <a:round/>
                <a:headEnd type="none" w="med" len="med"/>
                <a:tailEnd type="triangle" w="med" len="med"/>
              </a:ln>
              <a:effectLst/>
            </p:spPr>
          </p:cxnSp>
          <p:cxnSp>
            <p:nvCxnSpPr>
              <p:cNvPr id="10" name="직선 화살표 연결선 9"/>
              <p:cNvCxnSpPr>
                <a:stCxn id="12" idx="3"/>
                <a:endCxn id="17" idx="1"/>
              </p:cNvCxnSpPr>
              <p:nvPr/>
            </p:nvCxnSpPr>
            <p:spPr bwMode="auto">
              <a:xfrm>
                <a:off x="5043293" y="2378172"/>
                <a:ext cx="360262" cy="1949"/>
              </a:xfrm>
              <a:prstGeom prst="straightConnector1">
                <a:avLst/>
              </a:prstGeom>
              <a:solidFill>
                <a:srgbClr val="FF6699"/>
              </a:solidFill>
              <a:ln w="38100" cap="flat" cmpd="sng" algn="ctr">
                <a:solidFill>
                  <a:schemeClr val="tx1">
                    <a:lumMod val="75000"/>
                    <a:lumOff val="25000"/>
                  </a:schemeClr>
                </a:solidFill>
                <a:prstDash val="solid"/>
                <a:round/>
                <a:headEnd type="none" w="med" len="med"/>
                <a:tailEnd type="triangle" w="med" len="med"/>
              </a:ln>
              <a:effectLst/>
            </p:spPr>
          </p:cxnSp>
          <p:sp>
            <p:nvSpPr>
              <p:cNvPr id="11" name="모서리가 둥근 직사각형 10"/>
              <p:cNvSpPr/>
              <p:nvPr/>
            </p:nvSpPr>
            <p:spPr>
              <a:xfrm>
                <a:off x="3671571" y="3417464"/>
                <a:ext cx="1371722" cy="1366784"/>
              </a:xfrm>
              <a:prstGeom prst="roundRect">
                <a:avLst/>
              </a:prstGeom>
              <a:ln/>
            </p:spPr>
            <p:style>
              <a:lnRef idx="0">
                <a:schemeClr val="accent5"/>
              </a:lnRef>
              <a:fillRef idx="3">
                <a:schemeClr val="accent5"/>
              </a:fillRef>
              <a:effectRef idx="3">
                <a:schemeClr val="accent5"/>
              </a:effectRef>
              <a:fontRef idx="minor">
                <a:schemeClr val="lt1"/>
              </a:fontRef>
            </p:style>
            <p:txBody>
              <a:bodyPr wrap="square" lIns="0" tIns="0" rIns="0" bIns="0" rtlCol="0" anchor="t" anchorCtr="0">
                <a:noAutofit/>
              </a:bodyPr>
              <a:lstStyle/>
              <a:p>
                <a:pPr algn="ctr"/>
                <a:r>
                  <a:rPr lang="en-US" altLang="ko-KR" b="1" u="none" dirty="0">
                    <a:ea typeface="Arial Unicode MS" panose="020B0604020202020204" pitchFamily="50" charset="-127"/>
                    <a:cs typeface="Calibri" panose="020F0502020204030204" pitchFamily="34" charset="0"/>
                  </a:rPr>
                  <a:t>MAIST</a:t>
                </a:r>
              </a:p>
              <a:p>
                <a:pPr algn="ctr"/>
                <a:r>
                  <a:rPr lang="en-US" altLang="ko-KR" b="1" dirty="0">
                    <a:ea typeface="Arial Unicode MS" panose="020B0604020202020204" pitchFamily="50" charset="-127"/>
                    <a:cs typeface="Calibri" panose="020F0502020204030204" pitchFamily="34" charset="0"/>
                  </a:rPr>
                  <a:t>Converter</a:t>
                </a:r>
                <a:endParaRPr lang="ko-KR" altLang="en-US" b="1" u="none" dirty="0">
                  <a:ea typeface="Arial Unicode MS" panose="020B0604020202020204" pitchFamily="50" charset="-127"/>
                  <a:cs typeface="Calibri" panose="020F0502020204030204" pitchFamily="34" charset="0"/>
                </a:endParaRPr>
              </a:p>
            </p:txBody>
          </p:sp>
          <p:sp>
            <p:nvSpPr>
              <p:cNvPr id="12" name="모서리가 둥근 직사각형 11"/>
              <p:cNvSpPr/>
              <p:nvPr/>
            </p:nvSpPr>
            <p:spPr>
              <a:xfrm>
                <a:off x="3673219" y="1619035"/>
                <a:ext cx="1370074" cy="1518274"/>
              </a:xfrm>
              <a:prstGeom prst="roundRect">
                <a:avLst/>
              </a:prstGeom>
              <a:ln/>
            </p:spPr>
            <p:style>
              <a:lnRef idx="0">
                <a:schemeClr val="accent5"/>
              </a:lnRef>
              <a:fillRef idx="3">
                <a:schemeClr val="accent5"/>
              </a:fillRef>
              <a:effectRef idx="3">
                <a:schemeClr val="accent5"/>
              </a:effectRef>
              <a:fontRef idx="minor">
                <a:schemeClr val="lt1"/>
              </a:fontRef>
            </p:style>
            <p:txBody>
              <a:bodyPr wrap="square" lIns="0" tIns="0" rIns="0" bIns="0" rtlCol="0" anchor="t" anchorCtr="0">
                <a:noAutofit/>
              </a:bodyPr>
              <a:lstStyle/>
              <a:p>
                <a:pPr algn="ctr">
                  <a:lnSpc>
                    <a:spcPct val="90000"/>
                  </a:lnSpc>
                </a:pPr>
                <a:r>
                  <a:rPr lang="en-US" altLang="ko-KR" b="1" u="none" dirty="0">
                    <a:ea typeface="Arial Unicode MS" panose="020B0604020202020204" pitchFamily="50" charset="-127"/>
                    <a:cs typeface="Calibri" panose="020F0502020204030204" pitchFamily="34" charset="0"/>
                  </a:rPr>
                  <a:t>MAIST</a:t>
                </a:r>
              </a:p>
              <a:p>
                <a:pPr algn="ctr">
                  <a:lnSpc>
                    <a:spcPct val="90000"/>
                  </a:lnSpc>
                </a:pPr>
                <a:r>
                  <a:rPr lang="en-US" altLang="ko-KR" b="1" u="none" dirty="0">
                    <a:ea typeface="Arial Unicode MS" panose="020B0604020202020204" pitchFamily="50" charset="-127"/>
                    <a:cs typeface="Calibri" panose="020F0502020204030204" pitchFamily="34" charset="0"/>
                  </a:rPr>
                  <a:t>Test harness</a:t>
                </a:r>
                <a:r>
                  <a:rPr lang="en-US" altLang="ko-KR" b="1" dirty="0">
                    <a:ea typeface="Arial Unicode MS" panose="020B0604020202020204" pitchFamily="50" charset="-127"/>
                    <a:cs typeface="Calibri" panose="020F0502020204030204" pitchFamily="34" charset="0"/>
                  </a:rPr>
                  <a:t> generator  </a:t>
                </a:r>
                <a:endParaRPr lang="en-US" altLang="ko-KR" b="1" u="none" dirty="0">
                  <a:ea typeface="Arial Unicode MS" panose="020B0604020202020204" pitchFamily="50" charset="-127"/>
                  <a:cs typeface="Calibri" panose="020F0502020204030204" pitchFamily="34" charset="0"/>
                </a:endParaRPr>
              </a:p>
            </p:txBody>
          </p:sp>
          <p:sp>
            <p:nvSpPr>
              <p:cNvPr id="13" name="TextBox 6"/>
              <p:cNvSpPr txBox="1"/>
              <p:nvPr/>
            </p:nvSpPr>
            <p:spPr bwMode="auto">
              <a:xfrm>
                <a:off x="8725942" y="3974368"/>
                <a:ext cx="982175" cy="626701"/>
              </a:xfrm>
              <a:prstGeom prst="rect">
                <a:avLst/>
              </a:prstGeom>
              <a:noFill/>
              <a:ln w="9525">
                <a:noFill/>
                <a:miter lim="800000"/>
                <a:headEnd/>
                <a:tailEnd/>
              </a:ln>
            </p:spPr>
            <p:txBody>
              <a:bodyPr vert="horz" wrap="square" lIns="36000" tIns="36000" rIns="36000" bIns="36000" numCol="1" rtlCol="0" anchor="ctr" anchorCtr="0" compatLnSpc="1">
                <a:prstTxWarp prst="textNoShape">
                  <a:avLst/>
                </a:prstTxWarp>
                <a:spAutoFit/>
              </a:bodyPr>
              <a:lstStyle>
                <a:defPPr>
                  <a:defRPr lang="ko-KR"/>
                </a:defPPr>
                <a:lvl1pPr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1pPr>
                <a:lvl2pPr marL="457200"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2pPr>
                <a:lvl3pPr marL="914400"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3pPr>
                <a:lvl4pPr marL="1371600"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4pPr>
                <a:lvl5pPr marL="1828800"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5pPr>
                <a:lvl6pPr marL="2286000" algn="l" defTabSz="914400" rtl="0" eaLnBrk="1" latinLnBrk="1" hangingPunct="1">
                  <a:defRPr kumimoji="1" kern="1200">
                    <a:solidFill>
                      <a:schemeClr val="tx1"/>
                    </a:solidFill>
                    <a:latin typeface="견고딕" pitchFamily="18" charset="-127"/>
                    <a:ea typeface="견고딕" pitchFamily="18" charset="-127"/>
                    <a:cs typeface="+mn-cs"/>
                  </a:defRPr>
                </a:lvl6pPr>
                <a:lvl7pPr marL="2743200" algn="l" defTabSz="914400" rtl="0" eaLnBrk="1" latinLnBrk="1" hangingPunct="1">
                  <a:defRPr kumimoji="1" kern="1200">
                    <a:solidFill>
                      <a:schemeClr val="tx1"/>
                    </a:solidFill>
                    <a:latin typeface="견고딕" pitchFamily="18" charset="-127"/>
                    <a:ea typeface="견고딕" pitchFamily="18" charset="-127"/>
                    <a:cs typeface="+mn-cs"/>
                  </a:defRPr>
                </a:lvl7pPr>
                <a:lvl8pPr marL="3200400" algn="l" defTabSz="914400" rtl="0" eaLnBrk="1" latinLnBrk="1" hangingPunct="1">
                  <a:defRPr kumimoji="1" kern="1200">
                    <a:solidFill>
                      <a:schemeClr val="tx1"/>
                    </a:solidFill>
                    <a:latin typeface="견고딕" pitchFamily="18" charset="-127"/>
                    <a:ea typeface="견고딕" pitchFamily="18" charset="-127"/>
                    <a:cs typeface="+mn-cs"/>
                  </a:defRPr>
                </a:lvl8pPr>
                <a:lvl9pPr marL="3657600" algn="l" defTabSz="914400" rtl="0" eaLnBrk="1" latinLnBrk="1" hangingPunct="1">
                  <a:defRPr kumimoji="1" kern="1200">
                    <a:solidFill>
                      <a:schemeClr val="tx1"/>
                    </a:solidFill>
                    <a:latin typeface="견고딕" pitchFamily="18" charset="-127"/>
                    <a:ea typeface="견고딕" pitchFamily="18" charset="-127"/>
                    <a:cs typeface="+mn-cs"/>
                  </a:defRPr>
                </a:lvl9pPr>
              </a:lstStyle>
              <a:p>
                <a:pPr algn="ctr" eaLnBrk="0" hangingPunct="0"/>
                <a:r>
                  <a:rPr lang="en-US" altLang="ko-KR" b="1" kern="0" dirty="0">
                    <a:latin typeface="+mn-lt"/>
                    <a:ea typeface="Arial Unicode MS" panose="020B0604020202020204" pitchFamily="50" charset="-127"/>
                    <a:cs typeface="Calibri" panose="020F0502020204030204" pitchFamily="34" charset="0"/>
                  </a:rPr>
                  <a:t>Coverage</a:t>
                </a:r>
              </a:p>
              <a:p>
                <a:pPr algn="ctr" eaLnBrk="0" hangingPunct="0"/>
                <a:r>
                  <a:rPr lang="en-US" altLang="ko-KR" b="1" kern="0" dirty="0">
                    <a:latin typeface="+mn-lt"/>
                    <a:ea typeface="Arial Unicode MS" panose="020B0604020202020204" pitchFamily="50" charset="-127"/>
                    <a:cs typeface="Calibri" panose="020F0502020204030204" pitchFamily="34" charset="0"/>
                  </a:rPr>
                  <a:t>Report</a:t>
                </a:r>
                <a:endParaRPr lang="ko-KR" altLang="en-US" b="1" kern="0" dirty="0" err="1">
                  <a:latin typeface="+mn-lt"/>
                  <a:ea typeface="Arial Unicode MS" panose="020B0604020202020204" pitchFamily="50" charset="-127"/>
                  <a:cs typeface="Calibri" panose="020F0502020204030204" pitchFamily="34" charset="0"/>
                </a:endParaRPr>
              </a:p>
            </p:txBody>
          </p:sp>
          <p:pic>
            <p:nvPicPr>
              <p:cNvPr id="14" name="그림 13" descr="BullsEyeCoverage.jpg"/>
              <p:cNvPicPr>
                <a:picLocks noChangeAspect="1"/>
              </p:cNvPicPr>
              <p:nvPr/>
            </p:nvPicPr>
            <p:blipFill>
              <a:blip r:embed="rId4" cstate="print"/>
              <a:stretch>
                <a:fillRect/>
              </a:stretch>
            </p:blipFill>
            <p:spPr>
              <a:xfrm>
                <a:off x="8711420" y="3137007"/>
                <a:ext cx="1019738" cy="783069"/>
              </a:xfrm>
              <a:prstGeom prst="rect">
                <a:avLst/>
              </a:prstGeom>
            </p:spPr>
          </p:pic>
          <p:sp>
            <p:nvSpPr>
              <p:cNvPr id="15" name="TextBox 6"/>
              <p:cNvSpPr txBox="1"/>
              <p:nvPr/>
            </p:nvSpPr>
            <p:spPr bwMode="auto">
              <a:xfrm>
                <a:off x="8721069" y="2438466"/>
                <a:ext cx="982175" cy="626701"/>
              </a:xfrm>
              <a:prstGeom prst="rect">
                <a:avLst/>
              </a:prstGeom>
              <a:noFill/>
              <a:ln w="9525">
                <a:noFill/>
                <a:miter lim="800000"/>
                <a:headEnd/>
                <a:tailEnd/>
              </a:ln>
            </p:spPr>
            <p:txBody>
              <a:bodyPr vert="horz" wrap="square" lIns="36000" tIns="36000" rIns="36000" bIns="36000" numCol="1" rtlCol="0" anchor="ctr" anchorCtr="0" compatLnSpc="1">
                <a:prstTxWarp prst="textNoShape">
                  <a:avLst/>
                </a:prstTxWarp>
                <a:spAutoFit/>
              </a:bodyPr>
              <a:lstStyle>
                <a:defPPr>
                  <a:defRPr lang="ko-KR"/>
                </a:defPPr>
                <a:lvl1pPr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1pPr>
                <a:lvl2pPr marL="457200"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2pPr>
                <a:lvl3pPr marL="914400"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3pPr>
                <a:lvl4pPr marL="1371600"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4pPr>
                <a:lvl5pPr marL="1828800"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5pPr>
                <a:lvl6pPr marL="2286000" algn="l" defTabSz="914400" rtl="0" eaLnBrk="1" latinLnBrk="1" hangingPunct="1">
                  <a:defRPr kumimoji="1" kern="1200">
                    <a:solidFill>
                      <a:schemeClr val="tx1"/>
                    </a:solidFill>
                    <a:latin typeface="견고딕" pitchFamily="18" charset="-127"/>
                    <a:ea typeface="견고딕" pitchFamily="18" charset="-127"/>
                    <a:cs typeface="+mn-cs"/>
                  </a:defRPr>
                </a:lvl6pPr>
                <a:lvl7pPr marL="2743200" algn="l" defTabSz="914400" rtl="0" eaLnBrk="1" latinLnBrk="1" hangingPunct="1">
                  <a:defRPr kumimoji="1" kern="1200">
                    <a:solidFill>
                      <a:schemeClr val="tx1"/>
                    </a:solidFill>
                    <a:latin typeface="견고딕" pitchFamily="18" charset="-127"/>
                    <a:ea typeface="견고딕" pitchFamily="18" charset="-127"/>
                    <a:cs typeface="+mn-cs"/>
                  </a:defRPr>
                </a:lvl7pPr>
                <a:lvl8pPr marL="3200400" algn="l" defTabSz="914400" rtl="0" eaLnBrk="1" latinLnBrk="1" hangingPunct="1">
                  <a:defRPr kumimoji="1" kern="1200">
                    <a:solidFill>
                      <a:schemeClr val="tx1"/>
                    </a:solidFill>
                    <a:latin typeface="견고딕" pitchFamily="18" charset="-127"/>
                    <a:ea typeface="견고딕" pitchFamily="18" charset="-127"/>
                    <a:cs typeface="+mn-cs"/>
                  </a:defRPr>
                </a:lvl8pPr>
                <a:lvl9pPr marL="3657600" algn="l" defTabSz="914400" rtl="0" eaLnBrk="1" latinLnBrk="1" hangingPunct="1">
                  <a:defRPr kumimoji="1" kern="1200">
                    <a:solidFill>
                      <a:schemeClr val="tx1"/>
                    </a:solidFill>
                    <a:latin typeface="견고딕" pitchFamily="18" charset="-127"/>
                    <a:ea typeface="견고딕" pitchFamily="18" charset="-127"/>
                    <a:cs typeface="+mn-cs"/>
                  </a:defRPr>
                </a:lvl9pPr>
              </a:lstStyle>
              <a:p>
                <a:pPr algn="ctr" eaLnBrk="0" hangingPunct="0"/>
                <a:r>
                  <a:rPr lang="en-US" altLang="ko-KR" b="1" kern="0" dirty="0">
                    <a:latin typeface="+mn-lt"/>
                    <a:ea typeface="Arial Unicode MS" panose="020B0604020202020204" pitchFamily="50" charset="-127"/>
                    <a:cs typeface="Calibri" panose="020F0502020204030204" pitchFamily="34" charset="0"/>
                  </a:rPr>
                  <a:t>Test cases</a:t>
                </a:r>
                <a:endParaRPr lang="ko-KR" altLang="en-US" b="1" kern="0" dirty="0" err="1">
                  <a:latin typeface="+mn-lt"/>
                  <a:ea typeface="Arial Unicode MS" panose="020B0604020202020204" pitchFamily="50" charset="-127"/>
                  <a:cs typeface="Calibri" panose="020F0502020204030204" pitchFamily="34" charset="0"/>
                </a:endParaRPr>
              </a:p>
            </p:txBody>
          </p:sp>
          <p:cxnSp>
            <p:nvCxnSpPr>
              <p:cNvPr id="16" name="꺾인 연결선 15"/>
              <p:cNvCxnSpPr>
                <a:endCxn id="12" idx="1"/>
              </p:cNvCxnSpPr>
              <p:nvPr/>
            </p:nvCxnSpPr>
            <p:spPr>
              <a:xfrm flipV="1">
                <a:off x="2973975" y="2378172"/>
                <a:ext cx="699244" cy="510516"/>
              </a:xfrm>
              <a:prstGeom prst="bentConnector3">
                <a:avLst>
                  <a:gd name="adj1" fmla="val -2956"/>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순서도: 다중 문서 16"/>
              <p:cNvSpPr/>
              <p:nvPr/>
            </p:nvSpPr>
            <p:spPr>
              <a:xfrm>
                <a:off x="5403555" y="1953645"/>
                <a:ext cx="1215037" cy="852951"/>
              </a:xfrm>
              <a:prstGeom prst="flowChartMulti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lnSpc>
                    <a:spcPct val="80000"/>
                  </a:lnSpc>
                </a:pPr>
                <a:r>
                  <a:rPr lang="en-US" altLang="ko-KR" dirty="0">
                    <a:solidFill>
                      <a:schemeClr val="tx1"/>
                    </a:solidFill>
                    <a:cs typeface="Calibri" panose="020F0502020204030204" pitchFamily="34" charset="0"/>
                  </a:rPr>
                  <a:t>Test </a:t>
                </a:r>
              </a:p>
              <a:p>
                <a:pPr algn="ctr">
                  <a:lnSpc>
                    <a:spcPct val="80000"/>
                  </a:lnSpc>
                </a:pPr>
                <a:r>
                  <a:rPr lang="en-US" altLang="ko-KR" dirty="0">
                    <a:solidFill>
                      <a:schemeClr val="tx1"/>
                    </a:solidFill>
                    <a:cs typeface="Calibri" panose="020F0502020204030204" pitchFamily="34" charset="0"/>
                  </a:rPr>
                  <a:t>drivers/</a:t>
                </a:r>
              </a:p>
              <a:p>
                <a:pPr algn="ctr">
                  <a:lnSpc>
                    <a:spcPct val="80000"/>
                  </a:lnSpc>
                </a:pPr>
                <a:r>
                  <a:rPr lang="en-US" altLang="ko-KR" dirty="0">
                    <a:solidFill>
                      <a:schemeClr val="tx1"/>
                    </a:solidFill>
                    <a:cs typeface="Calibri" panose="020F0502020204030204" pitchFamily="34" charset="0"/>
                  </a:rPr>
                  <a:t>stubs </a:t>
                </a:r>
              </a:p>
            </p:txBody>
          </p:sp>
          <p:sp>
            <p:nvSpPr>
              <p:cNvPr id="18" name="순서도: 다중 문서 17"/>
              <p:cNvSpPr/>
              <p:nvPr/>
            </p:nvSpPr>
            <p:spPr>
              <a:xfrm>
                <a:off x="2305536" y="2888687"/>
                <a:ext cx="1215037" cy="852951"/>
              </a:xfrm>
              <a:prstGeom prst="flowChartMulti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eaLnBrk="0" hangingPunct="0">
                  <a:lnSpc>
                    <a:spcPct val="90000"/>
                  </a:lnSpc>
                </a:pPr>
                <a:r>
                  <a:rPr lang="en-US" altLang="ko-KR" kern="0" dirty="0">
                    <a:solidFill>
                      <a:schemeClr val="tx1"/>
                    </a:solidFill>
                    <a:ea typeface="Arial Unicode MS" panose="020B0604020202020204" pitchFamily="50" charset="-127"/>
                    <a:cs typeface="Calibri" panose="020F0502020204030204" pitchFamily="34" charset="0"/>
                  </a:rPr>
                  <a:t>Target</a:t>
                </a:r>
              </a:p>
              <a:p>
                <a:pPr algn="ctr" eaLnBrk="0" hangingPunct="0">
                  <a:lnSpc>
                    <a:spcPct val="90000"/>
                  </a:lnSpc>
                </a:pPr>
                <a:r>
                  <a:rPr lang="en-US" altLang="ko-KR" kern="0" dirty="0">
                    <a:solidFill>
                      <a:schemeClr val="tx1"/>
                    </a:solidFill>
                    <a:ea typeface="Arial Unicode MS" panose="020B0604020202020204" pitchFamily="50" charset="-127"/>
                    <a:cs typeface="Calibri" panose="020F0502020204030204" pitchFamily="34" charset="0"/>
                  </a:rPr>
                  <a:t>C code </a:t>
                </a:r>
                <a:r>
                  <a:rPr lang="en-US" altLang="ko-KR" i="1" kern="0" dirty="0">
                    <a:solidFill>
                      <a:schemeClr val="tx1"/>
                    </a:solidFill>
                    <a:ea typeface="Arial Unicode MS" panose="020B0604020202020204" pitchFamily="50" charset="-127"/>
                    <a:cs typeface="Calibri" panose="020F0502020204030204" pitchFamily="34" charset="0"/>
                  </a:rPr>
                  <a:t>p</a:t>
                </a:r>
              </a:p>
            </p:txBody>
          </p:sp>
          <p:cxnSp>
            <p:nvCxnSpPr>
              <p:cNvPr id="19" name="꺾인 연결선 18"/>
              <p:cNvCxnSpPr/>
              <p:nvPr/>
            </p:nvCxnSpPr>
            <p:spPr>
              <a:xfrm>
                <a:off x="2933398" y="3672541"/>
                <a:ext cx="738175" cy="426478"/>
              </a:xfrm>
              <a:prstGeom prst="bentConnector3">
                <a:avLst>
                  <a:gd name="adj1" fmla="val 29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순서도: 다중 문서 19"/>
              <p:cNvSpPr/>
              <p:nvPr/>
            </p:nvSpPr>
            <p:spPr>
              <a:xfrm>
                <a:off x="5392626" y="3672541"/>
                <a:ext cx="1215037" cy="852951"/>
              </a:xfrm>
              <a:prstGeom prst="flowChartMulti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eaLnBrk="0" hangingPunct="0"/>
                <a:r>
                  <a:rPr lang="en-US" altLang="ko-KR" kern="0" dirty="0">
                    <a:solidFill>
                      <a:schemeClr val="tx1"/>
                    </a:solidFill>
                    <a:ea typeface="Arial Unicode MS" panose="020B0604020202020204" pitchFamily="50" charset="-127"/>
                    <a:cs typeface="Calibri" panose="020F0502020204030204" pitchFamily="34" charset="0"/>
                  </a:rPr>
                  <a:t>Target</a:t>
                </a:r>
              </a:p>
              <a:p>
                <a:pPr algn="ctr" eaLnBrk="0" hangingPunct="0">
                  <a:lnSpc>
                    <a:spcPct val="90000"/>
                  </a:lnSpc>
                </a:pPr>
                <a:r>
                  <a:rPr lang="en-US" altLang="ko-KR" kern="0" dirty="0">
                    <a:solidFill>
                      <a:schemeClr val="tx1"/>
                    </a:solidFill>
                    <a:ea typeface="Arial Unicode MS" panose="020B0604020202020204" pitchFamily="50" charset="-127"/>
                    <a:cs typeface="Calibri" panose="020F0502020204030204" pitchFamily="34" charset="0"/>
                  </a:rPr>
                  <a:t>C code </a:t>
                </a:r>
                <a:r>
                  <a:rPr lang="en-US" altLang="ko-KR" i="1" kern="0" dirty="0">
                    <a:solidFill>
                      <a:schemeClr val="tx1"/>
                    </a:solidFill>
                    <a:ea typeface="Arial Unicode MS" panose="020B0604020202020204" pitchFamily="50" charset="-127"/>
                    <a:cs typeface="Calibri" panose="020F0502020204030204" pitchFamily="34" charset="0"/>
                  </a:rPr>
                  <a:t>p</a:t>
                </a:r>
                <a:r>
                  <a:rPr lang="en-US" altLang="ko-KR" kern="0" dirty="0">
                    <a:solidFill>
                      <a:schemeClr val="tx1"/>
                    </a:solidFill>
                    <a:ea typeface="Arial Unicode MS" panose="020B0604020202020204" pitchFamily="50" charset="-127"/>
                    <a:cs typeface="Calibri" panose="020F0502020204030204" pitchFamily="34" charset="0"/>
                  </a:rPr>
                  <a:t>’</a:t>
                </a:r>
              </a:p>
            </p:txBody>
          </p:sp>
          <p:sp>
            <p:nvSpPr>
              <p:cNvPr id="21" name="모서리가 둥근 직사각형 20"/>
              <p:cNvSpPr/>
              <p:nvPr/>
            </p:nvSpPr>
            <p:spPr>
              <a:xfrm>
                <a:off x="7063104" y="3986595"/>
                <a:ext cx="1175796" cy="730976"/>
              </a:xfrm>
              <a:prstGeom prst="roundRect">
                <a:avLst/>
              </a:prstGeom>
              <a:solidFill>
                <a:schemeClr val="lt1"/>
              </a:solidFill>
              <a:ln w="12700">
                <a:solidFill>
                  <a:schemeClr val="tx1"/>
                </a:solidFill>
              </a:ln>
            </p:spPr>
            <p:style>
              <a:lnRef idx="1">
                <a:schemeClr val="accent4"/>
              </a:lnRef>
              <a:fillRef idx="2">
                <a:schemeClr val="accent4"/>
              </a:fillRef>
              <a:effectRef idx="1">
                <a:schemeClr val="accent4"/>
              </a:effectRef>
              <a:fontRef idx="minor">
                <a:schemeClr val="dk1"/>
              </a:fontRef>
            </p:style>
            <p:txBody>
              <a:bodyPr wrap="square" lIns="36000" tIns="36000" rIns="36000" bIns="36000" rtlCol="0" anchor="ctr">
                <a:noAutofit/>
              </a:bodyPr>
              <a:lstStyle/>
              <a:p>
                <a:pPr algn="ctr"/>
                <a:r>
                  <a:rPr lang="en-US" altLang="ko-KR" b="1" u="none" dirty="0">
                    <a:ea typeface="Arial Unicode MS" panose="020B0604020202020204" pitchFamily="50" charset="-127"/>
                    <a:cs typeface="Calibri" panose="020F0502020204030204" pitchFamily="34" charset="0"/>
                  </a:rPr>
                  <a:t>CROWN</a:t>
                </a:r>
              </a:p>
            </p:txBody>
          </p:sp>
          <p:sp>
            <p:nvSpPr>
              <p:cNvPr id="22" name="위쪽/아래쪽 화살표 21"/>
              <p:cNvSpPr/>
              <p:nvPr/>
            </p:nvSpPr>
            <p:spPr>
              <a:xfrm>
                <a:off x="7510879" y="3591105"/>
                <a:ext cx="293487" cy="369536"/>
              </a:xfrm>
              <a:prstGeom prst="upDownArrow">
                <a:avLst/>
              </a:prstGeom>
              <a:solidFill>
                <a:schemeClr val="bg1">
                  <a:lumMod val="95000"/>
                </a:schemeClr>
              </a:solidFill>
              <a:ln w="12700">
                <a:solidFill>
                  <a:schemeClr val="tx1">
                    <a:lumMod val="85000"/>
                    <a:lumOff val="15000"/>
                  </a:schemeClr>
                </a:solidFill>
                <a:prstDash val="solid"/>
              </a:ln>
              <a:effectLst/>
            </p:spPr>
            <p:txBody>
              <a:bodyPr wrap="square" lIns="36000" tIns="36000" rIns="36000" bIns="36000" rtlCol="0" anchor="ctr">
                <a:noAutofit/>
              </a:bodyPr>
              <a:lstStyle/>
              <a:p>
                <a:pPr algn="ctr"/>
                <a:endParaRPr lang="ko-KR" altLang="en-US" u="none" dirty="0">
                  <a:ea typeface="Arial Unicode MS" panose="020B0604020202020204" pitchFamily="50" charset="-127"/>
                  <a:cs typeface="Calibri" panose="020F0502020204030204" pitchFamily="34" charset="0"/>
                </a:endParaRPr>
              </a:p>
            </p:txBody>
          </p:sp>
          <p:grpSp>
            <p:nvGrpSpPr>
              <p:cNvPr id="23" name="그룹 22"/>
              <p:cNvGrpSpPr/>
              <p:nvPr/>
            </p:nvGrpSpPr>
            <p:grpSpPr>
              <a:xfrm>
                <a:off x="3619426" y="4909573"/>
                <a:ext cx="3443678" cy="1007946"/>
                <a:chOff x="1760309" y="5479064"/>
                <a:chExt cx="3443678" cy="1228886"/>
              </a:xfrm>
            </p:grpSpPr>
            <p:sp>
              <p:nvSpPr>
                <p:cNvPr id="24" name="순서도: 다중 문서 23"/>
                <p:cNvSpPr/>
                <p:nvPr/>
              </p:nvSpPr>
              <p:spPr>
                <a:xfrm>
                  <a:off x="4200981" y="5834420"/>
                  <a:ext cx="814383" cy="643818"/>
                </a:xfrm>
                <a:prstGeom prst="flowChartMulti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400" b="1" dirty="0">
                      <a:solidFill>
                        <a:schemeClr val="tx1"/>
                      </a:solidFill>
                      <a:cs typeface="Calibri" panose="020F0502020204030204" pitchFamily="34" charset="0"/>
                    </a:rPr>
                    <a:t>C code</a:t>
                  </a:r>
                </a:p>
              </p:txBody>
            </p:sp>
            <p:grpSp>
              <p:nvGrpSpPr>
                <p:cNvPr id="25" name="그룹 24"/>
                <p:cNvGrpSpPr/>
                <p:nvPr/>
              </p:nvGrpSpPr>
              <p:grpSpPr>
                <a:xfrm>
                  <a:off x="1760309" y="5479064"/>
                  <a:ext cx="3443678" cy="1228886"/>
                  <a:chOff x="-1180806" y="3325251"/>
                  <a:chExt cx="2803589" cy="824672"/>
                </a:xfrm>
              </p:grpSpPr>
              <p:sp>
                <p:nvSpPr>
                  <p:cNvPr id="26" name="모서리가 둥근 직사각형 25"/>
                  <p:cNvSpPr/>
                  <p:nvPr/>
                </p:nvSpPr>
                <p:spPr>
                  <a:xfrm>
                    <a:off x="-1020456" y="3563720"/>
                    <a:ext cx="720080" cy="432049"/>
                  </a:xfrm>
                  <a:prstGeom prst="roundRect">
                    <a:avLst/>
                  </a:prstGeom>
                  <a:ln/>
                </p:spPr>
                <p:style>
                  <a:lnRef idx="0">
                    <a:schemeClr val="accent5"/>
                  </a:lnRef>
                  <a:fillRef idx="3">
                    <a:schemeClr val="accent5"/>
                  </a:fillRef>
                  <a:effectRef idx="3">
                    <a:schemeClr val="accent5"/>
                  </a:effectRef>
                  <a:fontRef idx="minor">
                    <a:schemeClr val="lt1"/>
                  </a:fontRef>
                </p:style>
                <p:txBody>
                  <a:bodyPr wrap="square" lIns="36000" tIns="36000" rIns="36000" bIns="36000" rtlCol="0" anchor="ctr">
                    <a:noAutofit/>
                  </a:bodyPr>
                  <a:lstStyle/>
                  <a:p>
                    <a:pPr algn="ctr"/>
                    <a:r>
                      <a:rPr lang="en-US" altLang="ko-KR" sz="1400" b="1" u="none" dirty="0">
                        <a:solidFill>
                          <a:schemeClr val="bg1"/>
                        </a:solidFill>
                        <a:ea typeface="Arial Unicode MS" panose="020B0604020202020204" pitchFamily="50" charset="-127"/>
                        <a:cs typeface="Calibri" panose="020F0502020204030204" pitchFamily="34" charset="0"/>
                      </a:rPr>
                      <a:t>MAIST</a:t>
                    </a:r>
                  </a:p>
                </p:txBody>
              </p:sp>
              <p:sp>
                <p:nvSpPr>
                  <p:cNvPr id="27" name="모서리가 둥근 직사각형 26"/>
                  <p:cNvSpPr/>
                  <p:nvPr/>
                </p:nvSpPr>
                <p:spPr>
                  <a:xfrm>
                    <a:off x="-107123" y="3563720"/>
                    <a:ext cx="720080" cy="432049"/>
                  </a:xfrm>
                  <a:prstGeom prst="roundRect">
                    <a:avLst/>
                  </a:prstGeom>
                  <a:solidFill>
                    <a:schemeClr val="lt1"/>
                  </a:solidFill>
                  <a:ln w="12700">
                    <a:solidFill>
                      <a:schemeClr val="tx1"/>
                    </a:solidFill>
                  </a:ln>
                </p:spPr>
                <p:style>
                  <a:lnRef idx="1">
                    <a:schemeClr val="accent4"/>
                  </a:lnRef>
                  <a:fillRef idx="2">
                    <a:schemeClr val="accent4"/>
                  </a:fillRef>
                  <a:effectRef idx="1">
                    <a:schemeClr val="accent4"/>
                  </a:effectRef>
                  <a:fontRef idx="minor">
                    <a:schemeClr val="dk1"/>
                  </a:fontRef>
                </p:style>
                <p:txBody>
                  <a:bodyPr wrap="square" lIns="36000" tIns="36000" rIns="36000" bIns="36000" rtlCol="0" anchor="ctr">
                    <a:noAutofit/>
                  </a:bodyPr>
                  <a:lstStyle/>
                  <a:p>
                    <a:pPr algn="ctr"/>
                    <a:r>
                      <a:rPr lang="en-US" altLang="ko-KR" sz="1400" b="1" u="none" dirty="0">
                        <a:ea typeface="Arial Unicode MS" panose="020B0604020202020204" pitchFamily="50" charset="-127"/>
                        <a:cs typeface="Calibri" panose="020F0502020204030204" pitchFamily="34" charset="0"/>
                      </a:rPr>
                      <a:t>External tool</a:t>
                    </a:r>
                  </a:p>
                </p:txBody>
              </p:sp>
              <p:sp>
                <p:nvSpPr>
                  <p:cNvPr id="28" name="직사각형 27"/>
                  <p:cNvSpPr/>
                  <p:nvPr/>
                </p:nvSpPr>
                <p:spPr>
                  <a:xfrm>
                    <a:off x="-1180806" y="3418810"/>
                    <a:ext cx="2803589" cy="73111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u="none" dirty="0">
                      <a:ea typeface="Arial Unicode MS" panose="020B0604020202020204" pitchFamily="50" charset="-127"/>
                      <a:cs typeface="Calibri" panose="020F0502020204030204" pitchFamily="34" charset="0"/>
                    </a:endParaRPr>
                  </a:p>
                </p:txBody>
              </p:sp>
              <p:sp>
                <p:nvSpPr>
                  <p:cNvPr id="29" name="TextBox 28"/>
                  <p:cNvSpPr txBox="1"/>
                  <p:nvPr/>
                </p:nvSpPr>
                <p:spPr>
                  <a:xfrm>
                    <a:off x="-38351" y="3325251"/>
                    <a:ext cx="638429" cy="201451"/>
                  </a:xfrm>
                  <a:prstGeom prst="rect">
                    <a:avLst/>
                  </a:prstGeom>
                  <a:solidFill>
                    <a:schemeClr val="bg1"/>
                  </a:solidFill>
                </p:spPr>
                <p:txBody>
                  <a:bodyPr wrap="none" tIns="0" bIns="0" rtlCol="0">
                    <a:spAutoFit/>
                  </a:bodyPr>
                  <a:lstStyle/>
                  <a:p>
                    <a:r>
                      <a:rPr lang="en-US" altLang="ko-KR" sz="1600" i="1" u="none" dirty="0">
                        <a:ea typeface="Arial Unicode MS" panose="020B0604020202020204" pitchFamily="50" charset="-127"/>
                        <a:cs typeface="Calibri" panose="020F0502020204030204" pitchFamily="34" charset="0"/>
                      </a:rPr>
                      <a:t>Legend</a:t>
                    </a:r>
                    <a:endParaRPr lang="ko-KR" altLang="en-US" sz="1600" i="1" u="none" dirty="0">
                      <a:ea typeface="Arial Unicode MS" panose="020B0604020202020204" pitchFamily="50" charset="-127"/>
                      <a:cs typeface="Calibri" panose="020F0502020204030204" pitchFamily="34" charset="0"/>
                    </a:endParaRPr>
                  </a:p>
                </p:txBody>
              </p:sp>
            </p:grpSp>
          </p:grpSp>
          <p:sp>
            <p:nvSpPr>
              <p:cNvPr id="30" name="직사각형 29"/>
              <p:cNvSpPr/>
              <p:nvPr/>
            </p:nvSpPr>
            <p:spPr>
              <a:xfrm>
                <a:off x="3799817" y="2528667"/>
                <a:ext cx="1099952" cy="2501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dirty="0">
                    <a:solidFill>
                      <a:schemeClr val="bg1"/>
                    </a:solidFill>
                    <a:cs typeface="Calibri" panose="020F0502020204030204" pitchFamily="34" charset="0"/>
                  </a:rPr>
                  <a:t>Driver gen.</a:t>
                </a:r>
                <a:endParaRPr lang="ko-KR" altLang="en-US" dirty="0" err="1">
                  <a:solidFill>
                    <a:schemeClr val="bg1"/>
                  </a:solidFill>
                  <a:cs typeface="Calibri" panose="020F0502020204030204" pitchFamily="34" charset="0"/>
                </a:endParaRPr>
              </a:p>
            </p:txBody>
          </p:sp>
          <p:sp>
            <p:nvSpPr>
              <p:cNvPr id="31" name="직사각형 30"/>
              <p:cNvSpPr/>
              <p:nvPr/>
            </p:nvSpPr>
            <p:spPr>
              <a:xfrm>
                <a:off x="3797830" y="2823958"/>
                <a:ext cx="1099952" cy="2501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dirty="0">
                    <a:solidFill>
                      <a:schemeClr val="bg1"/>
                    </a:solidFill>
                    <a:cs typeface="Calibri" panose="020F0502020204030204" pitchFamily="34" charset="0"/>
                  </a:rPr>
                  <a:t>Stub gen.</a:t>
                </a:r>
                <a:endParaRPr lang="ko-KR" altLang="en-US" dirty="0" err="1">
                  <a:solidFill>
                    <a:schemeClr val="bg1"/>
                  </a:solidFill>
                  <a:cs typeface="Calibri" panose="020F0502020204030204" pitchFamily="34" charset="0"/>
                </a:endParaRPr>
              </a:p>
            </p:txBody>
          </p:sp>
          <p:sp>
            <p:nvSpPr>
              <p:cNvPr id="32" name="직사각형 31"/>
              <p:cNvSpPr/>
              <p:nvPr/>
            </p:nvSpPr>
            <p:spPr>
              <a:xfrm>
                <a:off x="3807456" y="4169470"/>
                <a:ext cx="1099952" cy="53455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altLang="ko-KR" dirty="0">
                    <a:solidFill>
                      <a:schemeClr val="bg1"/>
                    </a:solidFill>
                    <a:cs typeface="Calibri" panose="020F0502020204030204" pitchFamily="34" charset="0"/>
                  </a:rPr>
                  <a:t>Bit-field transform.</a:t>
                </a:r>
                <a:endParaRPr lang="ko-KR" altLang="en-US" dirty="0" err="1">
                  <a:solidFill>
                    <a:schemeClr val="bg1"/>
                  </a:solidFill>
                  <a:cs typeface="Calibri" panose="020F0502020204030204" pitchFamily="34" charset="0"/>
                </a:endParaRPr>
              </a:p>
            </p:txBody>
          </p:sp>
          <p:sp>
            <p:nvSpPr>
              <p:cNvPr id="33" name="직사각형 32"/>
              <p:cNvSpPr/>
              <p:nvPr/>
            </p:nvSpPr>
            <p:spPr>
              <a:xfrm>
                <a:off x="7117173" y="2854439"/>
                <a:ext cx="1099952" cy="65530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altLang="ko-KR" dirty="0">
                    <a:solidFill>
                      <a:schemeClr val="bg1"/>
                    </a:solidFill>
                    <a:cs typeface="Calibri" panose="020F0502020204030204" pitchFamily="34" charset="0"/>
                  </a:rPr>
                  <a:t>Search strategy coordinator</a:t>
                </a:r>
                <a:endParaRPr lang="ko-KR" altLang="en-US" dirty="0" err="1">
                  <a:solidFill>
                    <a:schemeClr val="bg1"/>
                  </a:solidFill>
                  <a:cs typeface="Calibri" panose="020F0502020204030204" pitchFamily="34" charset="0"/>
                </a:endParaRPr>
              </a:p>
            </p:txBody>
          </p:sp>
          <p:cxnSp>
            <p:nvCxnSpPr>
              <p:cNvPr id="34" name="꺾인 연결선 33"/>
              <p:cNvCxnSpPr>
                <a:stCxn id="17" idx="3"/>
                <a:endCxn id="6" idx="1"/>
              </p:cNvCxnSpPr>
              <p:nvPr/>
            </p:nvCxnSpPr>
            <p:spPr>
              <a:xfrm>
                <a:off x="6618592" y="2380121"/>
                <a:ext cx="360259" cy="369649"/>
              </a:xfrm>
              <a:prstGeom prst="bentConnector3">
                <a:avLst>
                  <a:gd name="adj1" fmla="val 26926"/>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꺾인 연결선 34"/>
              <p:cNvCxnSpPr>
                <a:stCxn id="20" idx="3"/>
                <a:endCxn id="6" idx="1"/>
              </p:cNvCxnSpPr>
              <p:nvPr/>
            </p:nvCxnSpPr>
            <p:spPr>
              <a:xfrm flipV="1">
                <a:off x="6607663" y="2749770"/>
                <a:ext cx="371188" cy="1349247"/>
              </a:xfrm>
              <a:prstGeom prst="bentConnector3">
                <a:avLst>
                  <a:gd name="adj1" fmla="val 3167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TextBox 6"/>
            <p:cNvSpPr txBox="1"/>
            <p:nvPr/>
          </p:nvSpPr>
          <p:spPr bwMode="auto">
            <a:xfrm>
              <a:off x="7288162" y="5001796"/>
              <a:ext cx="3382013" cy="1303809"/>
            </a:xfrm>
            <a:prstGeom prst="rect">
              <a:avLst/>
            </a:prstGeom>
            <a:noFill/>
            <a:ln w="9525">
              <a:noFill/>
              <a:miter lim="800000"/>
              <a:headEnd/>
              <a:tailEnd/>
            </a:ln>
          </p:spPr>
          <p:txBody>
            <a:bodyPr vert="horz" wrap="square" lIns="36000" tIns="36000" rIns="36000" bIns="36000" numCol="1" rtlCol="0" anchor="ctr" anchorCtr="0" compatLnSpc="1">
              <a:prstTxWarp prst="textNoShape">
                <a:avLst/>
              </a:prstTxWarp>
              <a:spAutoFit/>
            </a:bodyPr>
            <a:lstStyle>
              <a:defPPr>
                <a:defRPr lang="ko-KR"/>
              </a:defPPr>
              <a:lvl1pPr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1pPr>
              <a:lvl2pPr marL="457200"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2pPr>
              <a:lvl3pPr marL="914400"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3pPr>
              <a:lvl4pPr marL="1371600"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4pPr>
              <a:lvl5pPr marL="1828800" algn="l" rtl="0" fontAlgn="base" latinLnBrk="1">
                <a:spcBef>
                  <a:spcPct val="0"/>
                </a:spcBef>
                <a:spcAft>
                  <a:spcPct val="0"/>
                </a:spcAft>
                <a:defRPr kumimoji="1" kern="1200">
                  <a:solidFill>
                    <a:schemeClr val="tx1"/>
                  </a:solidFill>
                  <a:latin typeface="견고딕" pitchFamily="18" charset="-127"/>
                  <a:ea typeface="견고딕" pitchFamily="18" charset="-127"/>
                  <a:cs typeface="+mn-cs"/>
                </a:defRPr>
              </a:lvl5pPr>
              <a:lvl6pPr marL="2286000" algn="l" defTabSz="914400" rtl="0" eaLnBrk="1" latinLnBrk="1" hangingPunct="1">
                <a:defRPr kumimoji="1" kern="1200">
                  <a:solidFill>
                    <a:schemeClr val="tx1"/>
                  </a:solidFill>
                  <a:latin typeface="견고딕" pitchFamily="18" charset="-127"/>
                  <a:ea typeface="견고딕" pitchFamily="18" charset="-127"/>
                  <a:cs typeface="+mn-cs"/>
                </a:defRPr>
              </a:lvl6pPr>
              <a:lvl7pPr marL="2743200" algn="l" defTabSz="914400" rtl="0" eaLnBrk="1" latinLnBrk="1" hangingPunct="1">
                <a:defRPr kumimoji="1" kern="1200">
                  <a:solidFill>
                    <a:schemeClr val="tx1"/>
                  </a:solidFill>
                  <a:latin typeface="견고딕" pitchFamily="18" charset="-127"/>
                  <a:ea typeface="견고딕" pitchFamily="18" charset="-127"/>
                  <a:cs typeface="+mn-cs"/>
                </a:defRPr>
              </a:lvl7pPr>
              <a:lvl8pPr marL="3200400" algn="l" defTabSz="914400" rtl="0" eaLnBrk="1" latinLnBrk="1" hangingPunct="1">
                <a:defRPr kumimoji="1" kern="1200">
                  <a:solidFill>
                    <a:schemeClr val="tx1"/>
                  </a:solidFill>
                  <a:latin typeface="견고딕" pitchFamily="18" charset="-127"/>
                  <a:ea typeface="견고딕" pitchFamily="18" charset="-127"/>
                  <a:cs typeface="+mn-cs"/>
                </a:defRPr>
              </a:lvl8pPr>
              <a:lvl9pPr marL="3657600" algn="l" defTabSz="914400" rtl="0" eaLnBrk="1" latinLnBrk="1" hangingPunct="1">
                <a:defRPr kumimoji="1" kern="1200">
                  <a:solidFill>
                    <a:schemeClr val="tx1"/>
                  </a:solidFill>
                  <a:latin typeface="견고딕" pitchFamily="18" charset="-127"/>
                  <a:ea typeface="견고딕" pitchFamily="18" charset="-127"/>
                  <a:cs typeface="+mn-cs"/>
                </a:defRPr>
              </a:lvl9pPr>
            </a:lstStyle>
            <a:p>
              <a:pPr eaLnBrk="0" hangingPunct="0"/>
              <a:r>
                <a:rPr lang="en-US" altLang="ko-KR" sz="2000" kern="0" dirty="0">
                  <a:latin typeface="+mn-lt"/>
                  <a:ea typeface="Arial Unicode MS" panose="020B0604020202020204" pitchFamily="50" charset="-127"/>
                  <a:cs typeface="Calibri" panose="020F0502020204030204" pitchFamily="34" charset="0"/>
                </a:rPr>
                <a:t>CROWN features</a:t>
              </a:r>
            </a:p>
            <a:p>
              <a:pPr eaLnBrk="0" hangingPunct="0"/>
              <a:r>
                <a:rPr lang="en-US" altLang="ko-KR" sz="2000" kern="0" dirty="0">
                  <a:latin typeface="+mn-lt"/>
                  <a:ea typeface="Arial Unicode MS" panose="020B0604020202020204" pitchFamily="50" charset="-127"/>
                  <a:cs typeface="Calibri" panose="020F0502020204030204" pitchFamily="34" charset="0"/>
                </a:rPr>
                <a:t>- Bit-level accuracy</a:t>
              </a:r>
            </a:p>
            <a:p>
              <a:pPr eaLnBrk="0" hangingPunct="0"/>
              <a:r>
                <a:rPr lang="en-US" altLang="ko-KR" sz="2000" kern="0" dirty="0">
                  <a:latin typeface="+mn-lt"/>
                  <a:ea typeface="Arial Unicode MS" panose="020B0604020202020204" pitchFamily="50" charset="-127"/>
                  <a:cs typeface="Calibri" panose="020F0502020204030204" pitchFamily="34" charset="0"/>
                </a:rPr>
                <a:t>- Easy-to-extend</a:t>
              </a:r>
            </a:p>
            <a:p>
              <a:pPr eaLnBrk="0" hangingPunct="0"/>
              <a:r>
                <a:rPr lang="en-US" altLang="ko-KR" sz="2000" kern="0" dirty="0">
                  <a:latin typeface="+mn-lt"/>
                  <a:ea typeface="Arial Unicode MS" panose="020B0604020202020204" pitchFamily="50" charset="-127"/>
                  <a:cs typeface="Calibri" panose="020F0502020204030204" pitchFamily="34" charset="0"/>
                </a:rPr>
                <a:t>- Low </a:t>
              </a:r>
              <a:r>
                <a:rPr lang="en-US" altLang="ko-KR" sz="2000" kern="0">
                  <a:latin typeface="+mn-lt"/>
                  <a:ea typeface="Arial Unicode MS" panose="020B0604020202020204" pitchFamily="50" charset="-127"/>
                  <a:cs typeface="Calibri" panose="020F0502020204030204" pitchFamily="34" charset="0"/>
                </a:rPr>
                <a:t>memory overhead</a:t>
              </a:r>
              <a:endParaRPr lang="en-US" altLang="ko-KR" sz="2000" kern="0" dirty="0">
                <a:latin typeface="+mn-lt"/>
                <a:ea typeface="Arial Unicode MS" panose="020B0604020202020204" pitchFamily="50" charset="-127"/>
                <a:cs typeface="Calibri" panose="020F0502020204030204" pitchFamily="34" charset="0"/>
              </a:endParaRPr>
            </a:p>
          </p:txBody>
        </p:sp>
      </p:grpSp>
      <p:sp>
        <p:nvSpPr>
          <p:cNvPr id="2" name="제목 1"/>
          <p:cNvSpPr>
            <a:spLocks noGrp="1"/>
          </p:cNvSpPr>
          <p:nvPr>
            <p:ph type="title"/>
          </p:nvPr>
        </p:nvSpPr>
        <p:spPr>
          <a:xfrm>
            <a:off x="189235" y="0"/>
            <a:ext cx="11729715" cy="745133"/>
          </a:xfrm>
        </p:spPr>
        <p:txBody>
          <a:bodyPr/>
          <a:lstStyle/>
          <a:p>
            <a:r>
              <a:rPr lang="en-US" altLang="ko-KR"/>
              <a:t>Concolic Unit Testing Project w/ Hyundai</a:t>
            </a:r>
            <a:r>
              <a:rPr lang="ko-KR" altLang="en-US"/>
              <a:t> </a:t>
            </a:r>
            <a:r>
              <a:rPr lang="en-US" altLang="ko-KR"/>
              <a:t>and</a:t>
            </a:r>
            <a:r>
              <a:rPr lang="ko-KR" altLang="en-US"/>
              <a:t> </a:t>
            </a:r>
            <a:r>
              <a:rPr lang="en-US" altLang="ko-KR"/>
              <a:t>Mobis</a:t>
            </a:r>
            <a:r>
              <a:rPr lang="ko-KR" altLang="en-US"/>
              <a:t> </a:t>
            </a:r>
            <a:r>
              <a:rPr lang="en-US" altLang="ko-KR"/>
              <a:t>for 5 years</a:t>
            </a:r>
            <a:endParaRPr lang="ko-KR" altLang="en-US" dirty="0"/>
          </a:p>
        </p:txBody>
      </p:sp>
      <p:sp>
        <p:nvSpPr>
          <p:cNvPr id="4" name="슬라이드 번호 개체 틀 3"/>
          <p:cNvSpPr>
            <a:spLocks noGrp="1"/>
          </p:cNvSpPr>
          <p:nvPr>
            <p:ph type="sldNum" sz="quarter" idx="4"/>
          </p:nvPr>
        </p:nvSpPr>
        <p:spPr/>
        <p:txBody>
          <a:bodyPr/>
          <a:lstStyle/>
          <a:p>
            <a:pPr>
              <a:defRPr/>
            </a:pPr>
            <a:r>
              <a:rPr lang="da-DK"/>
              <a:t>Page </a:t>
            </a:r>
            <a:fld id="{7FD275C9-4D9F-4A63-8FA5-7F168B5983C1}" type="slidenum">
              <a:rPr lang="da-DK" smtClean="0"/>
              <a:pPr>
                <a:defRPr/>
              </a:pPr>
              <a:t>18</a:t>
            </a:fld>
            <a:endParaRPr lang="da-DK" dirty="0"/>
          </a:p>
        </p:txBody>
      </p:sp>
      <p:pic>
        <p:nvPicPr>
          <p:cNvPr id="41" name="Picture 2" descr="http://img.yonhapnews.co.kr/etc/inner/KR/2018/07/20/AKR20180720158800003_02_i.jpg">
            <a:extLst>
              <a:ext uri="{FF2B5EF4-FFF2-40B4-BE49-F238E27FC236}">
                <a16:creationId xmlns:a16="http://schemas.microsoft.com/office/drawing/2014/main" id="{C632E8C6-2E3A-4EA7-AB9E-C1C1F90527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3756" y="809724"/>
            <a:ext cx="3821763" cy="2866322"/>
          </a:xfrm>
          <a:prstGeom prst="rect">
            <a:avLst/>
          </a:prstGeom>
          <a:noFill/>
          <a:extLst>
            <a:ext uri="{909E8E84-426E-40DD-AFC4-6F175D3DCCD1}">
              <a14:hiddenFill xmlns:a14="http://schemas.microsoft.com/office/drawing/2010/main">
                <a:solidFill>
                  <a:srgbClr val="FFFFFF"/>
                </a:solidFill>
              </a14:hiddenFill>
            </a:ext>
          </a:extLst>
        </p:spPr>
      </p:pic>
      <p:sp>
        <p:nvSpPr>
          <p:cNvPr id="44" name="직사각형 43">
            <a:extLst>
              <a:ext uri="{FF2B5EF4-FFF2-40B4-BE49-F238E27FC236}">
                <a16:creationId xmlns:a16="http://schemas.microsoft.com/office/drawing/2014/main" id="{86E7A5DD-31DC-4A33-86E1-3D0D45D7A270}"/>
              </a:ext>
            </a:extLst>
          </p:cNvPr>
          <p:cNvSpPr/>
          <p:nvPr/>
        </p:nvSpPr>
        <p:spPr>
          <a:xfrm>
            <a:off x="8263756" y="3676046"/>
            <a:ext cx="397424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ko-KR" altLang="en-US" sz="1600" b="0" i="0" u="none" strike="noStrike" kern="1200" cap="none" spc="0" normalizeH="0" baseline="0" noProof="0" dirty="0">
                <a:ln>
                  <a:noFill/>
                </a:ln>
                <a:solidFill>
                  <a:prstClr val="black"/>
                </a:solidFill>
                <a:effectLst/>
                <a:uLnTx/>
                <a:uFillTx/>
                <a:latin typeface="나눔스퀘어" panose="020B0600000101010101" pitchFamily="50" charset="-127"/>
                <a:ea typeface="나눔스퀘어" panose="020B0600000101010101" pitchFamily="50" charset="-127"/>
                <a:hlinkClick r:id="rId6"/>
              </a:rPr>
              <a:t>http://m.yna.co.kr/kr/contents/?cid=AKR20180720158800003&amp;mobile</a:t>
            </a:r>
            <a:endParaRPr kumimoji="0" lang="ko-KR" altLang="en-US" sz="1600" b="0" i="0" u="none" strike="noStrike" kern="1200" cap="none" spc="0" normalizeH="0" baseline="0" noProof="0" dirty="0">
              <a:ln>
                <a:noFill/>
              </a:ln>
              <a:solidFill>
                <a:prstClr val="black"/>
              </a:solidFill>
              <a:effectLst/>
              <a:uLnTx/>
              <a:uFillTx/>
              <a:latin typeface="나눔스퀘어" panose="020B0600000101010101" pitchFamily="50" charset="-127"/>
              <a:ea typeface="나눔스퀘어" panose="020B0600000101010101" pitchFamily="50" charset="-127"/>
            </a:endParaRPr>
          </a:p>
        </p:txBody>
      </p:sp>
      <p:pic>
        <p:nvPicPr>
          <p:cNvPr id="5" name="그림 4">
            <a:extLst>
              <a:ext uri="{FF2B5EF4-FFF2-40B4-BE49-F238E27FC236}">
                <a16:creationId xmlns:a16="http://schemas.microsoft.com/office/drawing/2014/main" id="{7D3CF1FC-BBD5-4C22-8DC5-754489E5E079}"/>
              </a:ext>
            </a:extLst>
          </p:cNvPr>
          <p:cNvPicPr>
            <a:picLocks noChangeAspect="1"/>
          </p:cNvPicPr>
          <p:nvPr/>
        </p:nvPicPr>
        <p:blipFill>
          <a:blip r:embed="rId7"/>
          <a:stretch>
            <a:fillRect/>
          </a:stretch>
        </p:blipFill>
        <p:spPr>
          <a:xfrm>
            <a:off x="7811478" y="4225581"/>
            <a:ext cx="4380522" cy="2649086"/>
          </a:xfrm>
          <a:prstGeom prst="rect">
            <a:avLst/>
          </a:prstGeom>
          <a:ln>
            <a:solidFill>
              <a:schemeClr val="tx1"/>
            </a:solidFill>
          </a:ln>
        </p:spPr>
      </p:pic>
    </p:spTree>
    <p:extLst>
      <p:ext uri="{BB962C8B-B14F-4D97-AF65-F5344CB8AC3E}">
        <p14:creationId xmlns:p14="http://schemas.microsoft.com/office/powerpoint/2010/main" val="1040947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모서리가 둥근 직사각형 15"/>
          <p:cNvSpPr/>
          <p:nvPr/>
        </p:nvSpPr>
        <p:spPr bwMode="auto">
          <a:xfrm>
            <a:off x="6456040" y="1171600"/>
            <a:ext cx="5402919" cy="5055429"/>
          </a:xfrm>
          <a:prstGeom prst="roundRect">
            <a:avLst>
              <a:gd name="adj" fmla="val 9260"/>
            </a:avLst>
          </a:prstGeom>
          <a:solidFill>
            <a:schemeClr val="bg1"/>
          </a:solidFill>
          <a:ln w="1778" cap="flat" cmpd="sng" algn="ctr">
            <a:solidFill>
              <a:srgbClr val="0000FF"/>
            </a:solidFill>
            <a:prstDash val="solid"/>
            <a:round/>
            <a:headEnd type="none" w="med" len="med"/>
            <a:tailEnd type="none" w="med" len="med"/>
          </a:ln>
          <a:effectLst>
            <a:glow rad="101600">
              <a:schemeClr val="accent1">
                <a:satMod val="175000"/>
                <a:alpha val="40000"/>
              </a:schemeClr>
            </a:glow>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a:ln>
                <a:noFill/>
              </a:ln>
              <a:solidFill>
                <a:schemeClr val="tx1"/>
              </a:solidFill>
              <a:effectLst/>
              <a:latin typeface="AU Passata" pitchFamily="34" charset="0"/>
            </a:endParaRPr>
          </a:p>
        </p:txBody>
      </p:sp>
      <p:sp>
        <p:nvSpPr>
          <p:cNvPr id="14" name="모서리가 둥근 직사각형 13"/>
          <p:cNvSpPr/>
          <p:nvPr/>
        </p:nvSpPr>
        <p:spPr bwMode="auto">
          <a:xfrm>
            <a:off x="113976" y="1153503"/>
            <a:ext cx="5270252" cy="5055429"/>
          </a:xfrm>
          <a:prstGeom prst="roundRect">
            <a:avLst>
              <a:gd name="adj" fmla="val 10638"/>
            </a:avLst>
          </a:prstGeom>
          <a:solidFill>
            <a:schemeClr val="bg1"/>
          </a:solidFill>
          <a:ln w="1778" cap="flat" cmpd="sng" algn="ctr">
            <a:solidFill>
              <a:schemeClr val="accent2"/>
            </a:solidFill>
            <a:prstDash val="solid"/>
            <a:round/>
            <a:headEnd type="none" w="med" len="med"/>
            <a:tailEnd type="none" w="med" len="med"/>
          </a:ln>
          <a:effectLst>
            <a:glow rad="101600">
              <a:schemeClr val="accent2">
                <a:satMod val="175000"/>
                <a:alpha val="40000"/>
              </a:schemeClr>
            </a:glow>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a:ln>
                <a:noFill/>
              </a:ln>
              <a:solidFill>
                <a:schemeClr val="tx1"/>
              </a:solidFill>
              <a:effectLst/>
              <a:latin typeface="AU Passata" pitchFamily="34" charset="0"/>
            </a:endParaRPr>
          </a:p>
        </p:txBody>
      </p:sp>
      <p:sp>
        <p:nvSpPr>
          <p:cNvPr id="2" name="제목 1"/>
          <p:cNvSpPr>
            <a:spLocks noGrp="1"/>
          </p:cNvSpPr>
          <p:nvPr>
            <p:ph type="title"/>
          </p:nvPr>
        </p:nvSpPr>
        <p:spPr>
          <a:xfrm>
            <a:off x="335360" y="28451"/>
            <a:ext cx="11137901" cy="745133"/>
          </a:xfrm>
        </p:spPr>
        <p:txBody>
          <a:bodyPr/>
          <a:lstStyle/>
          <a:p>
            <a:r>
              <a:rPr lang="en-US" altLang="ko-KR"/>
              <a:t>Practical Benefit of </a:t>
            </a:r>
            <a:r>
              <a:rPr lang="en-US" altLang="ko-KR" dirty="0"/>
              <a:t>Automated Unit </a:t>
            </a:r>
            <a:r>
              <a:rPr lang="en-US" altLang="ko-KR"/>
              <a:t>Testing </a:t>
            </a:r>
            <a:r>
              <a:rPr lang="en-US" altLang="ko-KR" b="1"/>
              <a:t> </a:t>
            </a:r>
            <a:endParaRPr lang="ko-KR" altLang="en-US" dirty="0"/>
          </a:p>
        </p:txBody>
      </p:sp>
      <p:sp>
        <p:nvSpPr>
          <p:cNvPr id="3" name="내용 개체 틀 2"/>
          <p:cNvSpPr>
            <a:spLocks noGrp="1"/>
          </p:cNvSpPr>
          <p:nvPr>
            <p:ph idx="1"/>
          </p:nvPr>
        </p:nvSpPr>
        <p:spPr>
          <a:xfrm>
            <a:off x="263353" y="1339647"/>
            <a:ext cx="4968552" cy="4688079"/>
          </a:xfrm>
        </p:spPr>
        <p:txBody>
          <a:bodyPr/>
          <a:lstStyle/>
          <a:p>
            <a:pPr marL="0" indent="0">
              <a:buNone/>
            </a:pPr>
            <a:r>
              <a:rPr lang="en-US" altLang="ko-KR" sz="3600" dirty="0"/>
              <a:t>System testing</a:t>
            </a:r>
            <a:r>
              <a:rPr lang="en-US" altLang="ko-KR" dirty="0"/>
              <a:t> is </a:t>
            </a:r>
            <a:r>
              <a:rPr lang="en-US" altLang="ko-KR" b="1" dirty="0">
                <a:solidFill>
                  <a:srgbClr val="FF0000"/>
                </a:solidFill>
              </a:rPr>
              <a:t>expensive</a:t>
            </a:r>
            <a:r>
              <a:rPr lang="en-US" altLang="ko-KR" dirty="0"/>
              <a:t> and </a:t>
            </a:r>
            <a:r>
              <a:rPr lang="en-US" altLang="ko-KR" b="1" dirty="0">
                <a:solidFill>
                  <a:srgbClr val="FF0000"/>
                </a:solidFill>
              </a:rPr>
              <a:t>less effective </a:t>
            </a:r>
          </a:p>
          <a:p>
            <a:pPr lvl="1"/>
            <a:r>
              <a:rPr lang="en-US" altLang="ko-KR" b="1" dirty="0">
                <a:solidFill>
                  <a:srgbClr val="FF0000"/>
                </a:solidFill>
              </a:rPr>
              <a:t>Full vehicle HW</a:t>
            </a:r>
            <a:r>
              <a:rPr lang="en-US" altLang="ko-KR" dirty="0"/>
              <a:t> and </a:t>
            </a:r>
            <a:r>
              <a:rPr lang="en-US" altLang="ko-KR" b="1" dirty="0">
                <a:solidFill>
                  <a:srgbClr val="FF0000"/>
                </a:solidFill>
              </a:rPr>
              <a:t>human drivers </a:t>
            </a:r>
            <a:r>
              <a:rPr lang="en-US" altLang="ko-KR" dirty="0"/>
              <a:t>are required</a:t>
            </a:r>
          </a:p>
          <a:p>
            <a:pPr lvl="1"/>
            <a:endParaRPr lang="en-US" altLang="ko-KR" dirty="0"/>
          </a:p>
          <a:p>
            <a:pPr lvl="1"/>
            <a:r>
              <a:rPr lang="en-US" altLang="ko-KR" dirty="0"/>
              <a:t>Driving a car with </a:t>
            </a:r>
            <a:r>
              <a:rPr lang="en-US" altLang="ko-KR" b="1" dirty="0">
                <a:solidFill>
                  <a:srgbClr val="FF0000"/>
                </a:solidFill>
              </a:rPr>
              <a:t>various physical environments </a:t>
            </a:r>
            <a:r>
              <a:rPr lang="en-US" altLang="ko-KR" dirty="0"/>
              <a:t>spends </a:t>
            </a:r>
            <a:r>
              <a:rPr lang="en-US" altLang="ko-KR" b="1" dirty="0">
                <a:solidFill>
                  <a:srgbClr val="FF0000"/>
                </a:solidFill>
              </a:rPr>
              <a:t>a lot of time</a:t>
            </a:r>
          </a:p>
          <a:p>
            <a:pPr lvl="1"/>
            <a:endParaRPr lang="en-US" altLang="ko-KR" b="1" dirty="0">
              <a:solidFill>
                <a:srgbClr val="FF0000"/>
              </a:solidFill>
            </a:endParaRPr>
          </a:p>
          <a:p>
            <a:pPr lvl="1"/>
            <a:r>
              <a:rPr lang="en-US" altLang="ko-KR" b="1" dirty="0">
                <a:solidFill>
                  <a:srgbClr val="FF0000"/>
                </a:solidFill>
              </a:rPr>
              <a:t>Hard-to-achieve high test coverage </a:t>
            </a:r>
            <a:r>
              <a:rPr lang="en-US" altLang="ko-KR" dirty="0"/>
              <a:t>due to low controllability</a:t>
            </a:r>
          </a:p>
        </p:txBody>
      </p:sp>
      <p:sp>
        <p:nvSpPr>
          <p:cNvPr id="4" name="슬라이드 번호 개체 틀 3"/>
          <p:cNvSpPr>
            <a:spLocks noGrp="1"/>
          </p:cNvSpPr>
          <p:nvPr>
            <p:ph type="sldNum" sz="quarter" idx="4"/>
          </p:nvPr>
        </p:nvSpPr>
        <p:spPr/>
        <p:txBody>
          <a:bodyPr/>
          <a:lstStyle/>
          <a:p>
            <a:pPr>
              <a:defRPr/>
            </a:pPr>
            <a:r>
              <a:rPr lang="da-DK"/>
              <a:t>Page </a:t>
            </a:r>
            <a:fld id="{7FD275C9-4D9F-4A63-8FA5-7F168B5983C1}" type="slidenum">
              <a:rPr lang="da-DK" smtClean="0"/>
              <a:pPr>
                <a:defRPr/>
              </a:pPr>
              <a:t>19</a:t>
            </a:fld>
            <a:endParaRPr lang="da-DK" dirty="0"/>
          </a:p>
        </p:txBody>
      </p:sp>
      <p:pic>
        <p:nvPicPr>
          <p:cNvPr id="32" name="그림 31"/>
          <p:cNvPicPr>
            <a:picLocks noChangeAspect="1"/>
          </p:cNvPicPr>
          <p:nvPr/>
        </p:nvPicPr>
        <p:blipFill>
          <a:blip r:embed="rId3"/>
          <a:stretch>
            <a:fillRect/>
          </a:stretch>
        </p:blipFill>
        <p:spPr>
          <a:xfrm>
            <a:off x="6979692" y="1750913"/>
            <a:ext cx="2027698" cy="1324417"/>
          </a:xfrm>
          <a:prstGeom prst="rect">
            <a:avLst/>
          </a:prstGeom>
        </p:spPr>
      </p:pic>
      <p:pic>
        <p:nvPicPr>
          <p:cNvPr id="1030" name="Picture 6" descr="Image result for driving car ra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9692" y="3335089"/>
            <a:ext cx="2036144" cy="1324417"/>
          </a:xfrm>
          <a:prstGeom prst="rect">
            <a:avLst/>
          </a:prstGeom>
          <a:noFill/>
          <a:extLst>
            <a:ext uri="{909E8E84-426E-40DD-AFC4-6F175D3DCCD1}">
              <a14:hiddenFill xmlns:a14="http://schemas.microsoft.com/office/drawing/2010/main">
                <a:solidFill>
                  <a:srgbClr val="FFFFFF"/>
                </a:solidFill>
              </a14:hiddenFill>
            </a:ext>
          </a:extLst>
        </p:spPr>
      </p:pic>
      <p:sp>
        <p:nvSpPr>
          <p:cNvPr id="33" name="AutoShape 8" descr="Image result for driving car sno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36" name="그림 35"/>
          <p:cNvPicPr>
            <a:picLocks noChangeAspect="1"/>
          </p:cNvPicPr>
          <p:nvPr/>
        </p:nvPicPr>
        <p:blipFill>
          <a:blip r:embed="rId5"/>
          <a:stretch>
            <a:fillRect/>
          </a:stretch>
        </p:blipFill>
        <p:spPr>
          <a:xfrm>
            <a:off x="9183112" y="3335089"/>
            <a:ext cx="2033973" cy="1324417"/>
          </a:xfrm>
          <a:prstGeom prst="rect">
            <a:avLst/>
          </a:prstGeom>
        </p:spPr>
      </p:pic>
      <p:pic>
        <p:nvPicPr>
          <p:cNvPr id="5" name="Picture 2" descr="car test driverì ëí ì´ë¯¸ì§ ê²ìê²°ê³¼"/>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90307" y="1761310"/>
            <a:ext cx="2033973" cy="1314020"/>
          </a:xfrm>
          <a:prstGeom prst="rect">
            <a:avLst/>
          </a:prstGeom>
          <a:noFill/>
          <a:extLst>
            <a:ext uri="{909E8E84-426E-40DD-AFC4-6F175D3DCCD1}">
              <a14:hiddenFill xmlns:a14="http://schemas.microsoft.com/office/drawing/2010/main">
                <a:solidFill>
                  <a:srgbClr val="FFFFFF"/>
                </a:solidFill>
              </a14:hiddenFill>
            </a:ext>
          </a:extLst>
        </p:spPr>
      </p:pic>
      <p:sp>
        <p:nvSpPr>
          <p:cNvPr id="13" name="내용 개체 틀 2"/>
          <p:cNvSpPr txBox="1">
            <a:spLocks/>
          </p:cNvSpPr>
          <p:nvPr/>
        </p:nvSpPr>
        <p:spPr bwMode="auto">
          <a:xfrm>
            <a:off x="6849135" y="1315259"/>
            <a:ext cx="4780531" cy="476811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4625" indent="-174625" algn="l" rtl="0" eaLnBrk="1" fontAlgn="base" hangingPunct="1">
              <a:lnSpc>
                <a:spcPct val="100000"/>
              </a:lnSpc>
              <a:spcBef>
                <a:spcPct val="0"/>
              </a:spcBef>
              <a:spcAft>
                <a:spcPct val="0"/>
              </a:spcAft>
              <a:buFont typeface="AU Passata" pitchFamily="34" charset="0"/>
              <a:buChar char="›"/>
              <a:defRPr sz="2800" baseline="0">
                <a:solidFill>
                  <a:schemeClr val="tx1"/>
                </a:solidFill>
                <a:latin typeface="Calibri" panose="020F0502020204030204" pitchFamily="34" charset="0"/>
                <a:ea typeface="+mn-ea"/>
                <a:cs typeface="Calibri" panose="020F0502020204030204" pitchFamily="34" charset="0"/>
              </a:defRPr>
            </a:lvl1pPr>
            <a:lvl2pPr marL="360363" indent="-184150" algn="l" rtl="0" eaLnBrk="1" fontAlgn="base" hangingPunct="1">
              <a:lnSpc>
                <a:spcPct val="100000"/>
              </a:lnSpc>
              <a:spcBef>
                <a:spcPct val="0"/>
              </a:spcBef>
              <a:spcAft>
                <a:spcPct val="0"/>
              </a:spcAft>
              <a:buFont typeface="AU Passata" pitchFamily="34" charset="0"/>
              <a:buChar char="›"/>
              <a:defRPr sz="2400">
                <a:solidFill>
                  <a:schemeClr val="tx1"/>
                </a:solidFill>
                <a:latin typeface="Calibri" panose="020F0502020204030204" pitchFamily="34" charset="0"/>
                <a:cs typeface="Calibri" panose="020F0502020204030204" pitchFamily="34" charset="0"/>
              </a:defRPr>
            </a:lvl2pPr>
            <a:lvl3pPr marL="544513" indent="-182563" algn="l" rtl="0" eaLnBrk="1" fontAlgn="base" hangingPunct="1">
              <a:lnSpc>
                <a:spcPct val="100000"/>
              </a:lnSpc>
              <a:spcBef>
                <a:spcPct val="20000"/>
              </a:spcBef>
              <a:spcAft>
                <a:spcPct val="0"/>
              </a:spcAft>
              <a:buFont typeface="AU Passata" pitchFamily="34" charset="0"/>
              <a:buChar char="›"/>
              <a:defRPr sz="2000">
                <a:solidFill>
                  <a:schemeClr val="tx1"/>
                </a:solidFill>
                <a:latin typeface="Calibri" panose="020F0502020204030204" pitchFamily="34" charset="0"/>
                <a:cs typeface="Calibri" panose="020F0502020204030204" pitchFamily="34" charset="0"/>
              </a:defRPr>
            </a:lvl3pPr>
            <a:lvl4pPr marL="711200" indent="-165100" algn="l" rtl="0" eaLnBrk="1" fontAlgn="base" hangingPunct="1">
              <a:lnSpc>
                <a:spcPct val="100000"/>
              </a:lnSpc>
              <a:spcBef>
                <a:spcPct val="20000"/>
              </a:spcBef>
              <a:spcAft>
                <a:spcPct val="0"/>
              </a:spcAft>
              <a:buFont typeface="AU Passata" pitchFamily="34" charset="0"/>
              <a:buChar char="›"/>
              <a:defRPr sz="1600">
                <a:solidFill>
                  <a:schemeClr val="tx1"/>
                </a:solidFill>
                <a:latin typeface="Calibri" panose="020F0502020204030204" pitchFamily="34" charset="0"/>
                <a:cs typeface="Calibri" panose="020F0502020204030204" pitchFamily="34" charset="0"/>
              </a:defRPr>
            </a:lvl4pPr>
            <a:lvl5pPr marL="895350" indent="-176213" algn="l" rtl="0" eaLnBrk="1" fontAlgn="base" hangingPunct="1">
              <a:spcBef>
                <a:spcPct val="20000"/>
              </a:spcBef>
              <a:spcAft>
                <a:spcPct val="0"/>
              </a:spcAft>
              <a:buFont typeface="AU Passata" pitchFamily="34" charset="0"/>
              <a:buChar char="›"/>
              <a:defRPr sz="1200">
                <a:solidFill>
                  <a:schemeClr val="tx1"/>
                </a:solidFill>
                <a:latin typeface="Calibri" panose="020F0502020204030204" pitchFamily="34" charset="0"/>
                <a:cs typeface="Calibri" panose="020F0502020204030204" pitchFamily="34" charset="0"/>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a:lstStyle>
          <a:p>
            <a:pPr marL="0" indent="0" latinLnBrk="0">
              <a:buNone/>
            </a:pPr>
            <a:r>
              <a:rPr lang="en-US" altLang="ko-KR" sz="3600" kern="0" dirty="0"/>
              <a:t>Unit testing </a:t>
            </a:r>
            <a:r>
              <a:rPr lang="en-US" altLang="ko-KR" kern="0" dirty="0"/>
              <a:t>is </a:t>
            </a:r>
            <a:r>
              <a:rPr lang="en-US" altLang="ko-KR" b="1" kern="0" dirty="0">
                <a:solidFill>
                  <a:srgbClr val="0000FF"/>
                </a:solidFill>
              </a:rPr>
              <a:t>cheap</a:t>
            </a:r>
            <a:r>
              <a:rPr lang="en-US" altLang="ko-KR" kern="0" dirty="0"/>
              <a:t> and </a:t>
            </a:r>
            <a:r>
              <a:rPr lang="en-US" altLang="ko-KR" b="1" kern="0" dirty="0">
                <a:solidFill>
                  <a:srgbClr val="0000FF"/>
                </a:solidFill>
              </a:rPr>
              <a:t>more effective</a:t>
            </a:r>
          </a:p>
          <a:p>
            <a:pPr lvl="1" latinLnBrk="0"/>
            <a:r>
              <a:rPr lang="en-US" altLang="ko-KR" kern="0" dirty="0"/>
              <a:t>Full vehicle HW and human drivers are </a:t>
            </a:r>
            <a:r>
              <a:rPr lang="en-US" altLang="ko-KR" b="1" kern="0" dirty="0">
                <a:solidFill>
                  <a:srgbClr val="0000FF"/>
                </a:solidFill>
              </a:rPr>
              <a:t>NOT necessary</a:t>
            </a:r>
          </a:p>
          <a:p>
            <a:pPr lvl="1" latinLnBrk="0"/>
            <a:endParaRPr lang="en-US" altLang="ko-KR" kern="0" dirty="0"/>
          </a:p>
          <a:p>
            <a:pPr lvl="1" latinLnBrk="0"/>
            <a:r>
              <a:rPr lang="en-US" altLang="ko-KR" kern="0" dirty="0"/>
              <a:t>No need to drive a car</a:t>
            </a:r>
          </a:p>
          <a:p>
            <a:pPr lvl="1" latinLnBrk="0"/>
            <a:endParaRPr lang="en-US" altLang="ko-KR" b="1" kern="0" dirty="0">
              <a:solidFill>
                <a:srgbClr val="FF0000"/>
              </a:solidFill>
            </a:endParaRPr>
          </a:p>
          <a:p>
            <a:pPr lvl="1" latinLnBrk="0"/>
            <a:endParaRPr lang="en-US" altLang="ko-KR" b="1" kern="0" dirty="0">
              <a:solidFill>
                <a:srgbClr val="0000FF"/>
              </a:solidFill>
            </a:endParaRPr>
          </a:p>
          <a:p>
            <a:pPr lvl="1" latinLnBrk="0"/>
            <a:r>
              <a:rPr lang="en-US" altLang="ko-KR" b="1" kern="0" dirty="0">
                <a:solidFill>
                  <a:srgbClr val="0000FF"/>
                </a:solidFill>
              </a:rPr>
              <a:t>Easy-to-achieve high coverage</a:t>
            </a:r>
            <a:r>
              <a:rPr lang="en-US" altLang="ko-KR" b="1" kern="0" dirty="0">
                <a:solidFill>
                  <a:srgbClr val="FF0000"/>
                </a:solidFill>
              </a:rPr>
              <a:t> </a:t>
            </a:r>
            <a:r>
              <a:rPr lang="en-US" altLang="ko-KR" kern="0" dirty="0"/>
              <a:t>due to high controllability</a:t>
            </a:r>
          </a:p>
        </p:txBody>
      </p:sp>
      <p:sp>
        <p:nvSpPr>
          <p:cNvPr id="6" name="TextBox 5"/>
          <p:cNvSpPr txBox="1"/>
          <p:nvPr/>
        </p:nvSpPr>
        <p:spPr>
          <a:xfrm>
            <a:off x="4206356" y="3194200"/>
            <a:ext cx="3427556" cy="830997"/>
          </a:xfrm>
          <a:prstGeom prst="rect">
            <a:avLst/>
          </a:prstGeom>
          <a:noFill/>
        </p:spPr>
        <p:txBody>
          <a:bodyPr wrap="square" rtlCol="0">
            <a:spAutoFit/>
          </a:bodyPr>
          <a:lstStyle/>
          <a:p>
            <a:pPr algn="ct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VS</a:t>
            </a:r>
          </a:p>
        </p:txBody>
      </p:sp>
      <p:pic>
        <p:nvPicPr>
          <p:cNvPr id="7" name="Picture 2" descr="unit testì ëí ì´ë¯¸ì§ ê²ìê²°ê³¼"/>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61006" y="2711462"/>
            <a:ext cx="1771343" cy="17642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100% test coverageì ëí ì´ë¯¸ì§ ê²ìê²°ê³¼"/>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32886" y="5052495"/>
            <a:ext cx="1691024" cy="1010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78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30"/>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FD77A88-76E8-4334-AFE1-B27E45E5489A}"/>
              </a:ext>
            </a:extLst>
          </p:cNvPr>
          <p:cNvPicPr>
            <a:picLocks noChangeAspect="1" noChangeArrowheads="1"/>
          </p:cNvPicPr>
          <p:nvPr/>
        </p:nvPicPr>
        <p:blipFill>
          <a:blip r:embed="rId2" cstate="print"/>
          <a:srcRect/>
          <a:stretch>
            <a:fillRect/>
          </a:stretch>
        </p:blipFill>
        <p:spPr bwMode="auto">
          <a:xfrm>
            <a:off x="2820322" y="1643050"/>
            <a:ext cx="6490389" cy="4572032"/>
          </a:xfrm>
          <a:prstGeom prst="rect">
            <a:avLst/>
          </a:prstGeom>
          <a:noFill/>
          <a:ln w="9525">
            <a:noFill/>
            <a:miter lim="800000"/>
            <a:headEnd/>
            <a:tailEnd/>
          </a:ln>
        </p:spPr>
      </p:pic>
      <p:sp>
        <p:nvSpPr>
          <p:cNvPr id="7" name="직사각형 6">
            <a:extLst>
              <a:ext uri="{FF2B5EF4-FFF2-40B4-BE49-F238E27FC236}">
                <a16:creationId xmlns:a16="http://schemas.microsoft.com/office/drawing/2014/main" id="{FFC9E79A-428D-4331-8C21-8A0B6EE6607F}"/>
              </a:ext>
            </a:extLst>
          </p:cNvPr>
          <p:cNvSpPr/>
          <p:nvPr/>
        </p:nvSpPr>
        <p:spPr>
          <a:xfrm>
            <a:off x="3606139" y="4786322"/>
            <a:ext cx="4769856" cy="9286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prstClr val="white"/>
              </a:solidFill>
            </a:endParaRPr>
          </a:p>
        </p:txBody>
      </p:sp>
      <p:sp>
        <p:nvSpPr>
          <p:cNvPr id="8" name="아래쪽 화살표 14">
            <a:extLst>
              <a:ext uri="{FF2B5EF4-FFF2-40B4-BE49-F238E27FC236}">
                <a16:creationId xmlns:a16="http://schemas.microsoft.com/office/drawing/2014/main" id="{F3F8D86F-BCEE-4511-8A0F-7964BC56CB6F}"/>
              </a:ext>
            </a:extLst>
          </p:cNvPr>
          <p:cNvSpPr/>
          <p:nvPr/>
        </p:nvSpPr>
        <p:spPr>
          <a:xfrm>
            <a:off x="1881158" y="1857364"/>
            <a:ext cx="428628" cy="4357718"/>
          </a:xfrm>
          <a:prstGeom prst="downArrow">
            <a:avLst/>
          </a:prstGeom>
          <a:gradFill flip="none" rotWithShape="1">
            <a:gsLst>
              <a:gs pos="0">
                <a:srgbClr val="03D4A8"/>
              </a:gs>
              <a:gs pos="25000">
                <a:srgbClr val="21D6E0"/>
              </a:gs>
              <a:gs pos="75000">
                <a:srgbClr val="0087E6"/>
              </a:gs>
              <a:gs pos="100000">
                <a:srgbClr val="005CBF"/>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아래쪽 화살표 16">
            <a:extLst>
              <a:ext uri="{FF2B5EF4-FFF2-40B4-BE49-F238E27FC236}">
                <a16:creationId xmlns:a16="http://schemas.microsoft.com/office/drawing/2014/main" id="{002CB9C0-7328-4EA1-91EC-D4E78206C389}"/>
              </a:ext>
            </a:extLst>
          </p:cNvPr>
          <p:cNvSpPr/>
          <p:nvPr/>
        </p:nvSpPr>
        <p:spPr>
          <a:xfrm rot="10800000">
            <a:off x="9652729" y="1785926"/>
            <a:ext cx="428628" cy="4214842"/>
          </a:xfrm>
          <a:prstGeom prst="downArrow">
            <a:avLst/>
          </a:prstGeom>
          <a:gradFill flip="none" rotWithShape="1">
            <a:gsLst>
              <a:gs pos="0">
                <a:srgbClr val="FFF200"/>
              </a:gs>
              <a:gs pos="45000">
                <a:srgbClr val="FF7A00"/>
              </a:gs>
              <a:gs pos="70000">
                <a:srgbClr val="FF0300"/>
              </a:gs>
              <a:gs pos="100000">
                <a:srgbClr val="4D0808"/>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a:extLst>
              <a:ext uri="{FF2B5EF4-FFF2-40B4-BE49-F238E27FC236}">
                <a16:creationId xmlns:a16="http://schemas.microsoft.com/office/drawing/2014/main" id="{04FF641E-8434-4B39-BAD8-0708D7E5B273}"/>
              </a:ext>
            </a:extLst>
          </p:cNvPr>
          <p:cNvSpPr txBox="1"/>
          <p:nvPr/>
        </p:nvSpPr>
        <p:spPr>
          <a:xfrm>
            <a:off x="1668787" y="1214423"/>
            <a:ext cx="1000595" cy="646331"/>
          </a:xfrm>
          <a:prstGeom prst="rect">
            <a:avLst/>
          </a:prstGeom>
          <a:noFill/>
        </p:spPr>
        <p:txBody>
          <a:bodyPr wrap="none" rtlCol="0">
            <a:spAutoFit/>
          </a:bodyPr>
          <a:lstStyle/>
          <a:p>
            <a:pPr algn="ctr"/>
            <a:r>
              <a:rPr lang="en-US" dirty="0">
                <a:solidFill>
                  <a:srgbClr val="0070C0"/>
                </a:solidFill>
                <a:latin typeface="나눔스퀘어" panose="020B0600000101010101" pitchFamily="50" charset="-127"/>
                <a:ea typeface="나눔스퀘어" panose="020B0600000101010101" pitchFamily="50" charset="-127"/>
              </a:rPr>
              <a:t>Manual </a:t>
            </a:r>
          </a:p>
          <a:p>
            <a:pPr algn="ctr"/>
            <a:r>
              <a:rPr lang="en-US" dirty="0">
                <a:solidFill>
                  <a:srgbClr val="0070C0"/>
                </a:solidFill>
                <a:latin typeface="나눔스퀘어" panose="020B0600000101010101" pitchFamily="50" charset="-127"/>
                <a:ea typeface="나눔스퀘어" panose="020B0600000101010101" pitchFamily="50" charset="-127"/>
              </a:rPr>
              <a:t>Labor</a:t>
            </a:r>
          </a:p>
        </p:txBody>
      </p:sp>
      <p:sp>
        <p:nvSpPr>
          <p:cNvPr id="11" name="TextBox 10">
            <a:extLst>
              <a:ext uri="{FF2B5EF4-FFF2-40B4-BE49-F238E27FC236}">
                <a16:creationId xmlns:a16="http://schemas.microsoft.com/office/drawing/2014/main" id="{60A33932-A10B-40F4-A1F1-3891AD2CD142}"/>
              </a:ext>
            </a:extLst>
          </p:cNvPr>
          <p:cNvSpPr txBox="1"/>
          <p:nvPr/>
        </p:nvSpPr>
        <p:spPr>
          <a:xfrm>
            <a:off x="9167834" y="6000768"/>
            <a:ext cx="1409360" cy="369332"/>
          </a:xfrm>
          <a:prstGeom prst="rect">
            <a:avLst/>
          </a:prstGeom>
          <a:noFill/>
        </p:spPr>
        <p:txBody>
          <a:bodyPr wrap="none" rtlCol="0">
            <a:spAutoFit/>
          </a:bodyPr>
          <a:lstStyle/>
          <a:p>
            <a:r>
              <a:rPr lang="en-US" dirty="0">
                <a:solidFill>
                  <a:srgbClr val="FF0000"/>
                </a:solidFill>
                <a:latin typeface="나눔스퀘어" panose="020B0600000101010101" pitchFamily="50" charset="-127"/>
                <a:ea typeface="나눔스퀘어" panose="020B0600000101010101" pitchFamily="50" charset="-127"/>
              </a:rPr>
              <a:t>Abstraction</a:t>
            </a:r>
          </a:p>
        </p:txBody>
      </p:sp>
      <p:sp>
        <p:nvSpPr>
          <p:cNvPr id="12" name="제목 1">
            <a:extLst>
              <a:ext uri="{FF2B5EF4-FFF2-40B4-BE49-F238E27FC236}">
                <a16:creationId xmlns:a16="http://schemas.microsoft.com/office/drawing/2014/main" id="{1AC87293-60D6-4BF7-9329-514F1D8C57EA}"/>
              </a:ext>
            </a:extLst>
          </p:cNvPr>
          <p:cNvSpPr>
            <a:spLocks noGrp="1"/>
          </p:cNvSpPr>
          <p:nvPr>
            <p:ph type="title"/>
          </p:nvPr>
        </p:nvSpPr>
        <p:spPr>
          <a:xfrm>
            <a:off x="1881158" y="291289"/>
            <a:ext cx="7612978" cy="544513"/>
          </a:xfrm>
          <a:effectLst>
            <a:outerShdw blurRad="88900" dist="38100" dir="2700000" algn="t" rotWithShape="0">
              <a:prstClr val="black">
                <a:alpha val="80000"/>
              </a:prstClr>
            </a:outerShdw>
          </a:effectLst>
        </p:spPr>
        <p:txBody>
          <a:bodyPr>
            <a:noAutofit/>
          </a:bodyPr>
          <a:lstStyle/>
          <a:p>
            <a:r>
              <a:rPr lang="en-US" sz="2600" dirty="0">
                <a:latin typeface="나눔스퀘어 Bold" panose="020B0600000101010101" pitchFamily="50" charset="-127"/>
                <a:ea typeface="나눔스퀘어 Bold" panose="020B0600000101010101" pitchFamily="50" charset="-127"/>
              </a:rPr>
              <a:t>SW Development and Testing Model (V model) </a:t>
            </a:r>
          </a:p>
        </p:txBody>
      </p:sp>
    </p:spTree>
    <p:extLst>
      <p:ext uri="{BB962C8B-B14F-4D97-AF65-F5344CB8AC3E}">
        <p14:creationId xmlns:p14="http://schemas.microsoft.com/office/powerpoint/2010/main" val="2372999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16"/>
          <p:cNvSpPr/>
          <p:nvPr/>
        </p:nvSpPr>
        <p:spPr>
          <a:xfrm>
            <a:off x="9644912" y="0"/>
            <a:ext cx="2567293"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Arial" panose="020B0604020202020204" pitchFamily="34" charset="0"/>
              <a:cs typeface="Arial" panose="020B0604020202020204" pitchFamily="34" charset="0"/>
            </a:endParaRPr>
          </a:p>
        </p:txBody>
      </p:sp>
      <p:sp>
        <p:nvSpPr>
          <p:cNvPr id="4" name="Rectangle 3"/>
          <p:cNvSpPr/>
          <p:nvPr/>
        </p:nvSpPr>
        <p:spPr>
          <a:xfrm>
            <a:off x="323850" y="120009"/>
            <a:ext cx="8551211" cy="584775"/>
          </a:xfrm>
          <a:prstGeom prst="rect">
            <a:avLst/>
          </a:prstGeom>
        </p:spPr>
        <p:txBody>
          <a:bodyPr wrap="square">
            <a:spAutoFit/>
          </a:bodyPr>
          <a:lstStyle/>
          <a:p>
            <a:pPr defTabSz="914377"/>
            <a:r>
              <a:rPr lang="en-US" altLang="ko-KR" sz="3200" b="1">
                <a:solidFill>
                  <a:schemeClr val="bg1"/>
                </a:solidFill>
                <a:latin typeface="Arial" panose="020B0604020202020204" pitchFamily="34" charset="0"/>
                <a:ea typeface="나눔스퀘어" panose="020B0600000101010101" pitchFamily="50" charset="-127"/>
                <a:cs typeface="Arial" panose="020B0604020202020204" pitchFamily="34" charset="0"/>
              </a:rPr>
              <a:t>CROWN 2.0: Automated Unit Testing Tool</a:t>
            </a:r>
          </a:p>
        </p:txBody>
      </p:sp>
      <p:grpSp>
        <p:nvGrpSpPr>
          <p:cNvPr id="26" name="그룹 25"/>
          <p:cNvGrpSpPr/>
          <p:nvPr/>
        </p:nvGrpSpPr>
        <p:grpSpPr>
          <a:xfrm>
            <a:off x="1057285" y="1900519"/>
            <a:ext cx="7915279" cy="4453333"/>
            <a:chOff x="815237" y="2378237"/>
            <a:chExt cx="4201167" cy="2582011"/>
          </a:xfrm>
        </p:grpSpPr>
        <p:grpSp>
          <p:nvGrpSpPr>
            <p:cNvPr id="5" name="그룹 4"/>
            <p:cNvGrpSpPr/>
            <p:nvPr/>
          </p:nvGrpSpPr>
          <p:grpSpPr>
            <a:xfrm>
              <a:off x="3905154" y="2780422"/>
              <a:ext cx="935577" cy="967485"/>
              <a:chOff x="3252937" y="3919398"/>
              <a:chExt cx="935577" cy="967485"/>
            </a:xfrm>
          </p:grpSpPr>
          <p:sp>
            <p:nvSpPr>
              <p:cNvPr id="6" name="직사각형 5"/>
              <p:cNvSpPr/>
              <p:nvPr/>
            </p:nvSpPr>
            <p:spPr>
              <a:xfrm>
                <a:off x="3375403" y="3919398"/>
                <a:ext cx="813111" cy="8380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ko-KR" altLang="en-US" sz="3200">
                  <a:solidFill>
                    <a:prstClr val="white"/>
                  </a:solidFill>
                  <a:latin typeface="맑은 고딕" panose="020F0502020204030204"/>
                  <a:ea typeface="맑은 고딕" panose="020B0503020000020004" pitchFamily="50" charset="-127"/>
                </a:endParaRPr>
              </a:p>
            </p:txBody>
          </p:sp>
          <p:sp>
            <p:nvSpPr>
              <p:cNvPr id="7" name="직사각형 6"/>
              <p:cNvSpPr/>
              <p:nvPr/>
            </p:nvSpPr>
            <p:spPr>
              <a:xfrm>
                <a:off x="3314170" y="3991768"/>
                <a:ext cx="813111" cy="8380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ko-KR" altLang="en-US" sz="3200">
                  <a:solidFill>
                    <a:prstClr val="white"/>
                  </a:solidFill>
                  <a:latin typeface="맑은 고딕" panose="020F0502020204030204"/>
                  <a:ea typeface="맑은 고딕" panose="020B0503020000020004" pitchFamily="50" charset="-127"/>
                </a:endParaRPr>
              </a:p>
            </p:txBody>
          </p:sp>
          <p:sp>
            <p:nvSpPr>
              <p:cNvPr id="8" name="직사각형 7"/>
              <p:cNvSpPr/>
              <p:nvPr/>
            </p:nvSpPr>
            <p:spPr>
              <a:xfrm>
                <a:off x="3252937" y="4048819"/>
                <a:ext cx="813111" cy="8380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ko-KR" altLang="en-US" sz="3200">
                  <a:solidFill>
                    <a:prstClr val="white"/>
                  </a:solidFill>
                  <a:latin typeface="맑은 고딕" panose="020F0502020204030204"/>
                  <a:ea typeface="맑은 고딕" panose="020B0503020000020004" pitchFamily="50" charset="-127"/>
                </a:endParaRPr>
              </a:p>
            </p:txBody>
          </p:sp>
        </p:grpSp>
        <p:sp>
          <p:nvSpPr>
            <p:cNvPr id="9" name="모서리가 둥근 직사각형 8"/>
            <p:cNvSpPr/>
            <p:nvPr/>
          </p:nvSpPr>
          <p:spPr>
            <a:xfrm>
              <a:off x="1628142" y="2795347"/>
              <a:ext cx="1959818" cy="2164901"/>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ko-KR" altLang="en-US" sz="2400">
                <a:solidFill>
                  <a:prstClr val="white"/>
                </a:solidFill>
                <a:latin typeface="맑은 고딕" panose="020F0502020204030204"/>
                <a:ea typeface="맑은 고딕" panose="020B0503020000020004" pitchFamily="50" charset="-127"/>
              </a:endParaRPr>
            </a:p>
          </p:txBody>
        </p:sp>
        <p:pic>
          <p:nvPicPr>
            <p:cNvPr id="10" name="그림 9"/>
            <p:cNvPicPr>
              <a:picLocks noChangeAspect="1"/>
            </p:cNvPicPr>
            <p:nvPr/>
          </p:nvPicPr>
          <p:blipFill>
            <a:blip r:embed="rId2"/>
            <a:stretch>
              <a:fillRect/>
            </a:stretch>
          </p:blipFill>
          <p:spPr>
            <a:xfrm>
              <a:off x="940450" y="2871692"/>
              <a:ext cx="401865" cy="494326"/>
            </a:xfrm>
            <a:prstGeom prst="rect">
              <a:avLst/>
            </a:prstGeom>
          </p:spPr>
        </p:pic>
        <p:pic>
          <p:nvPicPr>
            <p:cNvPr id="11" name="그림 10"/>
            <p:cNvPicPr>
              <a:picLocks noChangeAspect="1"/>
            </p:cNvPicPr>
            <p:nvPr/>
          </p:nvPicPr>
          <p:blipFill>
            <a:blip r:embed="rId3"/>
            <a:stretch>
              <a:fillRect/>
            </a:stretch>
          </p:blipFill>
          <p:spPr>
            <a:xfrm>
              <a:off x="940450" y="3372578"/>
              <a:ext cx="395205" cy="467251"/>
            </a:xfrm>
            <a:prstGeom prst="rect">
              <a:avLst/>
            </a:prstGeom>
          </p:spPr>
        </p:pic>
        <p:pic>
          <p:nvPicPr>
            <p:cNvPr id="12" name="그림 11"/>
            <p:cNvPicPr>
              <a:picLocks noChangeAspect="1"/>
            </p:cNvPicPr>
            <p:nvPr/>
          </p:nvPicPr>
          <p:blipFill>
            <a:blip r:embed="rId2"/>
            <a:stretch>
              <a:fillRect/>
            </a:stretch>
          </p:blipFill>
          <p:spPr>
            <a:xfrm>
              <a:off x="940451" y="3839829"/>
              <a:ext cx="401865" cy="494326"/>
            </a:xfrm>
            <a:prstGeom prst="rect">
              <a:avLst/>
            </a:prstGeom>
          </p:spPr>
        </p:pic>
        <p:pic>
          <p:nvPicPr>
            <p:cNvPr id="13" name="그림 12"/>
            <p:cNvPicPr>
              <a:picLocks noChangeAspect="1"/>
            </p:cNvPicPr>
            <p:nvPr/>
          </p:nvPicPr>
          <p:blipFill>
            <a:blip r:embed="rId3"/>
            <a:stretch>
              <a:fillRect/>
            </a:stretch>
          </p:blipFill>
          <p:spPr>
            <a:xfrm>
              <a:off x="943157" y="4351877"/>
              <a:ext cx="396455" cy="467251"/>
            </a:xfrm>
            <a:prstGeom prst="rect">
              <a:avLst/>
            </a:prstGeom>
          </p:spPr>
        </p:pic>
        <p:sp>
          <p:nvSpPr>
            <p:cNvPr id="14" name="Rectangle 3"/>
            <p:cNvSpPr/>
            <p:nvPr/>
          </p:nvSpPr>
          <p:spPr>
            <a:xfrm>
              <a:off x="815237" y="2589122"/>
              <a:ext cx="681913" cy="231981"/>
            </a:xfrm>
            <a:prstGeom prst="rect">
              <a:avLst/>
            </a:prstGeom>
          </p:spPr>
          <p:txBody>
            <a:bodyPr wrap="square">
              <a:spAutoFit/>
            </a:bodyPr>
            <a:lstStyle/>
            <a:p>
              <a:pPr defTabSz="914377"/>
              <a:r>
                <a:rPr lang="en-US" altLang="ko-KR" sz="2000" i="1" dirty="0">
                  <a:solidFill>
                    <a:srgbClr val="0E56A6"/>
                  </a:solidFill>
                  <a:latin typeface="Arial" panose="020B0604020202020204" pitchFamily="34" charset="0"/>
                  <a:ea typeface="나눔스퀘어" panose="020B0600000101010101" pitchFamily="50" charset="-127"/>
                  <a:cs typeface="Arial" panose="020B0604020202020204" pitchFamily="34" charset="0"/>
                </a:rPr>
                <a:t>C code</a:t>
              </a:r>
              <a:endParaRPr lang="en-US" altLang="ko-KR" sz="2000" i="1" dirty="0">
                <a:solidFill>
                  <a:srgbClr val="0E56A6"/>
                </a:solidFill>
                <a:latin typeface="Arial" panose="020B0604020202020204" pitchFamily="34" charset="0"/>
                <a:ea typeface="맑은 고딕" panose="020B0503020000020004" pitchFamily="50" charset="-127"/>
                <a:cs typeface="Arial" panose="020B0604020202020204" pitchFamily="34" charset="0"/>
              </a:endParaRPr>
            </a:p>
          </p:txBody>
        </p:sp>
        <p:sp>
          <p:nvSpPr>
            <p:cNvPr id="15" name="모서리가 둥근 직사각형 14"/>
            <p:cNvSpPr/>
            <p:nvPr/>
          </p:nvSpPr>
          <p:spPr>
            <a:xfrm>
              <a:off x="1644668" y="2673957"/>
              <a:ext cx="1942541" cy="386477"/>
            </a:xfrm>
            <a:prstGeom prst="roundRect">
              <a:avLst/>
            </a:prstGeom>
            <a:solidFill>
              <a:srgbClr val="0070C0"/>
            </a:solidFill>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lIns="36000" rIns="36000" rtlCol="0" anchor="ctr"/>
            <a:lstStyle/>
            <a:p>
              <a:pPr algn="ctr" defTabSz="914377"/>
              <a:r>
                <a:rPr lang="en-US" altLang="ko-KR" sz="2800" b="1" dirty="0">
                  <a:solidFill>
                    <a:prstClr val="white"/>
                  </a:solidFill>
                  <a:effectLst>
                    <a:outerShdw blurRad="38100" dist="38100" dir="2700000" algn="tl">
                      <a:srgbClr val="000000">
                        <a:alpha val="43137"/>
                      </a:srgbClr>
                    </a:outerShdw>
                  </a:effectLst>
                  <a:latin typeface="Arial" panose="020B0604020202020204" pitchFamily="34" charset="0"/>
                  <a:ea typeface="맑은 고딕" panose="020B0503020000020004" pitchFamily="50" charset="-127"/>
                  <a:cs typeface="Arial" panose="020B0604020202020204" pitchFamily="34" charset="0"/>
                </a:rPr>
                <a:t>CROWN 2.0</a:t>
              </a:r>
              <a:endParaRPr lang="ko-KR" altLang="en-US" sz="2800" b="1" dirty="0">
                <a:solidFill>
                  <a:prstClr val="white"/>
                </a:solidFill>
                <a:effectLst>
                  <a:outerShdw blurRad="38100" dist="38100" dir="2700000" algn="tl">
                    <a:srgbClr val="000000">
                      <a:alpha val="43137"/>
                    </a:srgbClr>
                  </a:outerShdw>
                </a:effectLst>
                <a:latin typeface="Arial" panose="020B0604020202020204" pitchFamily="34" charset="0"/>
                <a:ea typeface="맑은 고딕" panose="020B0503020000020004" pitchFamily="50" charset="-127"/>
                <a:cs typeface="Arial" panose="020B0604020202020204" pitchFamily="34" charset="0"/>
              </a:endParaRPr>
            </a:p>
          </p:txBody>
        </p:sp>
        <p:sp>
          <p:nvSpPr>
            <p:cNvPr id="16" name="직사각형 15"/>
            <p:cNvSpPr/>
            <p:nvPr/>
          </p:nvSpPr>
          <p:spPr>
            <a:xfrm>
              <a:off x="1738406" y="3137348"/>
              <a:ext cx="1769020" cy="321653"/>
            </a:xfrm>
            <a:prstGeom prst="rect">
              <a:avLst/>
            </a:prstGeom>
            <a:solidFill>
              <a:schemeClr val="bg1"/>
            </a:solidFill>
            <a:ln w="28575">
              <a:solidFill>
                <a:srgbClr val="0E56A6"/>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defTabSz="914377"/>
              <a:r>
                <a:rPr lang="en-US" altLang="ko-KR" sz="1600" b="1" dirty="0">
                  <a:solidFill>
                    <a:srgbClr val="0E56A6"/>
                  </a:solidFill>
                  <a:latin typeface="Arial" panose="020B0604020202020204" pitchFamily="34" charset="0"/>
                  <a:ea typeface="맑은 고딕" panose="020B0503020000020004" pitchFamily="50" charset="-127"/>
                  <a:cs typeface="Arial" panose="020B0604020202020204" pitchFamily="34" charset="0"/>
                </a:rPr>
                <a:t>AI-based Concolic Testing</a:t>
              </a:r>
              <a:endParaRPr lang="ko-KR" altLang="en-US" sz="1600" b="1" dirty="0">
                <a:solidFill>
                  <a:srgbClr val="0E56A6"/>
                </a:solidFill>
                <a:latin typeface="Arial" panose="020B0604020202020204" pitchFamily="34" charset="0"/>
                <a:ea typeface="맑은 고딕" panose="020B0503020000020004" pitchFamily="50" charset="-127"/>
                <a:cs typeface="Arial" panose="020B0604020202020204" pitchFamily="34" charset="0"/>
              </a:endParaRPr>
            </a:p>
          </p:txBody>
        </p:sp>
        <p:sp>
          <p:nvSpPr>
            <p:cNvPr id="18" name="직사각형 17"/>
            <p:cNvSpPr/>
            <p:nvPr/>
          </p:nvSpPr>
          <p:spPr>
            <a:xfrm>
              <a:off x="1738404" y="3977492"/>
              <a:ext cx="1762041" cy="321653"/>
            </a:xfrm>
            <a:prstGeom prst="rect">
              <a:avLst/>
            </a:prstGeom>
            <a:solidFill>
              <a:schemeClr val="bg1"/>
            </a:solidFill>
            <a:ln w="28575">
              <a:solidFill>
                <a:srgbClr val="0E56A6"/>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defTabSz="914377"/>
              <a:r>
                <a:rPr lang="en-US" altLang="ko-KR" sz="1600" b="1" dirty="0">
                  <a:solidFill>
                    <a:srgbClr val="0E56A6"/>
                  </a:solidFill>
                  <a:latin typeface="Arial" panose="020B0604020202020204" pitchFamily="34" charset="0"/>
                  <a:ea typeface="맑은 고딕" panose="020B0503020000020004" pitchFamily="50" charset="-127"/>
                  <a:cs typeface="Arial" panose="020B0604020202020204" pitchFamily="34" charset="0"/>
                </a:rPr>
                <a:t>Driver/Stubs Generator</a:t>
              </a:r>
              <a:endParaRPr lang="ko-KR" altLang="en-US" sz="1600" b="1" dirty="0">
                <a:solidFill>
                  <a:srgbClr val="0E56A6"/>
                </a:solidFill>
                <a:latin typeface="Arial" panose="020B0604020202020204" pitchFamily="34" charset="0"/>
                <a:ea typeface="맑은 고딕" panose="020B0503020000020004" pitchFamily="50" charset="-127"/>
                <a:cs typeface="Arial" panose="020B0604020202020204" pitchFamily="34" charset="0"/>
              </a:endParaRPr>
            </a:p>
          </p:txBody>
        </p:sp>
        <p:sp>
          <p:nvSpPr>
            <p:cNvPr id="19" name="직사각형 18"/>
            <p:cNvSpPr/>
            <p:nvPr/>
          </p:nvSpPr>
          <p:spPr>
            <a:xfrm>
              <a:off x="1738404" y="3546112"/>
              <a:ext cx="1762041" cy="321653"/>
            </a:xfrm>
            <a:prstGeom prst="rect">
              <a:avLst/>
            </a:prstGeom>
            <a:solidFill>
              <a:schemeClr val="bg1"/>
            </a:solidFill>
            <a:ln w="28575">
              <a:solidFill>
                <a:srgbClr val="0E56A6"/>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defTabSz="914377"/>
              <a:r>
                <a:rPr lang="en-US" altLang="ko-KR" sz="1600" b="1" dirty="0">
                  <a:solidFill>
                    <a:srgbClr val="0E56A6"/>
                  </a:solidFill>
                  <a:latin typeface="Arial" panose="020B0604020202020204" pitchFamily="34" charset="0"/>
                  <a:ea typeface="맑은 고딕" panose="020B0503020000020004" pitchFamily="50" charset="-127"/>
                  <a:cs typeface="Arial" panose="020B0604020202020204" pitchFamily="34" charset="0"/>
                </a:rPr>
                <a:t>Web-based UI</a:t>
              </a:r>
              <a:endParaRPr lang="ko-KR" altLang="en-US" sz="1600" b="1" dirty="0">
                <a:solidFill>
                  <a:srgbClr val="0E56A6"/>
                </a:solidFill>
                <a:latin typeface="Arial" panose="020B0604020202020204" pitchFamily="34" charset="0"/>
                <a:ea typeface="맑은 고딕" panose="020B0503020000020004" pitchFamily="50" charset="-127"/>
                <a:cs typeface="Arial" panose="020B0604020202020204" pitchFamily="34" charset="0"/>
              </a:endParaRPr>
            </a:p>
          </p:txBody>
        </p:sp>
        <p:sp>
          <p:nvSpPr>
            <p:cNvPr id="20" name="직사각형 19"/>
            <p:cNvSpPr/>
            <p:nvPr/>
          </p:nvSpPr>
          <p:spPr>
            <a:xfrm>
              <a:off x="1738404" y="4388457"/>
              <a:ext cx="1769021" cy="321653"/>
            </a:xfrm>
            <a:prstGeom prst="rect">
              <a:avLst/>
            </a:prstGeom>
            <a:solidFill>
              <a:schemeClr val="bg1"/>
            </a:solidFill>
            <a:ln w="28575">
              <a:solidFill>
                <a:srgbClr val="0E56A6"/>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defTabSz="914377"/>
              <a:r>
                <a:rPr lang="en-US" altLang="ko-KR" sz="1600" b="1" dirty="0">
                  <a:solidFill>
                    <a:srgbClr val="0E56A6"/>
                  </a:solidFill>
                  <a:latin typeface="Arial" panose="020B0604020202020204" pitchFamily="34" charset="0"/>
                  <a:ea typeface="맑은 고딕" panose="020B0503020000020004" pitchFamily="50" charset="-127"/>
                  <a:cs typeface="Arial" panose="020B0604020202020204" pitchFamily="34" charset="0"/>
                </a:rPr>
                <a:t>Bug/Coverage Reporter</a:t>
              </a:r>
              <a:endParaRPr lang="ko-KR" altLang="en-US" sz="1600" b="1" dirty="0">
                <a:solidFill>
                  <a:srgbClr val="0E56A6"/>
                </a:solidFill>
                <a:latin typeface="Arial" panose="020B0604020202020204" pitchFamily="34" charset="0"/>
                <a:ea typeface="맑은 고딕" panose="020B0503020000020004" pitchFamily="50" charset="-127"/>
                <a:cs typeface="Arial" panose="020B0604020202020204" pitchFamily="34" charset="0"/>
              </a:endParaRPr>
            </a:p>
          </p:txBody>
        </p:sp>
        <p:sp>
          <p:nvSpPr>
            <p:cNvPr id="21" name="오른쪽 화살표 20"/>
            <p:cNvSpPr/>
            <p:nvPr/>
          </p:nvSpPr>
          <p:spPr>
            <a:xfrm>
              <a:off x="1403828" y="3671355"/>
              <a:ext cx="175527" cy="376432"/>
            </a:xfrm>
            <a:prstGeom prst="rightArrow">
              <a:avLst/>
            </a:prstGeom>
            <a:solidFill>
              <a:srgbClr val="0E56A6"/>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914377"/>
              <a:endParaRPr lang="ko-KR" altLang="en-US" sz="3200">
                <a:solidFill>
                  <a:prstClr val="white"/>
                </a:solidFill>
                <a:latin typeface="맑은 고딕" panose="020F0502020204030204"/>
                <a:ea typeface="맑은 고딕" panose="020B0503020000020004" pitchFamily="50" charset="-127"/>
              </a:endParaRPr>
            </a:p>
          </p:txBody>
        </p:sp>
        <p:sp>
          <p:nvSpPr>
            <p:cNvPr id="22" name="오른쪽 화살표 21"/>
            <p:cNvSpPr/>
            <p:nvPr/>
          </p:nvSpPr>
          <p:spPr>
            <a:xfrm>
              <a:off x="3681778" y="3668168"/>
              <a:ext cx="175527" cy="376432"/>
            </a:xfrm>
            <a:prstGeom prst="rightArrow">
              <a:avLst/>
            </a:prstGeom>
            <a:solidFill>
              <a:srgbClr val="0E56A6"/>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914377"/>
              <a:endParaRPr lang="ko-KR" altLang="en-US" sz="3200">
                <a:solidFill>
                  <a:prstClr val="white"/>
                </a:solidFill>
                <a:latin typeface="맑은 고딕" panose="020F0502020204030204"/>
                <a:ea typeface="맑은 고딕" panose="020B0503020000020004" pitchFamily="50" charset="-127"/>
              </a:endParaRPr>
            </a:p>
          </p:txBody>
        </p:sp>
        <p:sp>
          <p:nvSpPr>
            <p:cNvPr id="23" name="Rectangle 3"/>
            <p:cNvSpPr/>
            <p:nvPr/>
          </p:nvSpPr>
          <p:spPr>
            <a:xfrm>
              <a:off x="3837507" y="3877797"/>
              <a:ext cx="1178897" cy="410427"/>
            </a:xfrm>
            <a:prstGeom prst="rect">
              <a:avLst/>
            </a:prstGeom>
          </p:spPr>
          <p:txBody>
            <a:bodyPr wrap="square">
              <a:spAutoFit/>
            </a:bodyPr>
            <a:lstStyle/>
            <a:p>
              <a:pPr algn="ctr" defTabSz="914377"/>
              <a:r>
                <a:rPr lang="en-US" altLang="ko-KR" sz="2000" i="1" dirty="0">
                  <a:solidFill>
                    <a:srgbClr val="0E56A6"/>
                  </a:solidFill>
                  <a:latin typeface="Arial" panose="020B0604020202020204" pitchFamily="34" charset="0"/>
                  <a:ea typeface="나눔스퀘어" panose="020B0600000101010101" pitchFamily="50" charset="-127"/>
                  <a:cs typeface="Arial" panose="020B0604020202020204" pitchFamily="34" charset="0"/>
                </a:rPr>
                <a:t>HTML bug/</a:t>
              </a:r>
            </a:p>
            <a:p>
              <a:pPr algn="ctr" defTabSz="914377"/>
              <a:r>
                <a:rPr lang="en-US" altLang="ko-KR" sz="2000" i="1" dirty="0">
                  <a:solidFill>
                    <a:srgbClr val="0E56A6"/>
                  </a:solidFill>
                  <a:latin typeface="Arial" panose="020B0604020202020204" pitchFamily="34" charset="0"/>
                  <a:ea typeface="나눔스퀘어" panose="020B0600000101010101" pitchFamily="50" charset="-127"/>
                  <a:cs typeface="Arial" panose="020B0604020202020204" pitchFamily="34" charset="0"/>
                </a:rPr>
                <a:t>coverage report</a:t>
              </a:r>
              <a:endParaRPr lang="en-US" altLang="ko-KR" sz="2000" i="1" dirty="0">
                <a:solidFill>
                  <a:srgbClr val="0E56A6"/>
                </a:solidFill>
                <a:latin typeface="Arial" panose="020B0604020202020204" pitchFamily="34" charset="0"/>
                <a:ea typeface="맑은 고딕" panose="020B0503020000020004" pitchFamily="50" charset="-127"/>
                <a:cs typeface="Arial" panose="020B0604020202020204" pitchFamily="34" charset="0"/>
              </a:endParaRPr>
            </a:p>
          </p:txBody>
        </p:sp>
        <p:sp>
          <p:nvSpPr>
            <p:cNvPr id="24" name="Rectangle 3"/>
            <p:cNvSpPr/>
            <p:nvPr/>
          </p:nvSpPr>
          <p:spPr>
            <a:xfrm>
              <a:off x="3785946" y="2378237"/>
              <a:ext cx="1061586" cy="410427"/>
            </a:xfrm>
            <a:prstGeom prst="rect">
              <a:avLst/>
            </a:prstGeom>
          </p:spPr>
          <p:txBody>
            <a:bodyPr wrap="square">
              <a:spAutoFit/>
            </a:bodyPr>
            <a:lstStyle/>
            <a:p>
              <a:pPr algn="ctr" defTabSz="914377"/>
              <a:r>
                <a:rPr lang="en-US" altLang="ko-KR" sz="2000" i="1" dirty="0">
                  <a:solidFill>
                    <a:srgbClr val="0E56A6"/>
                  </a:solidFill>
                  <a:latin typeface="Arial" panose="020B0604020202020204" pitchFamily="34" charset="0"/>
                  <a:ea typeface="나눔스퀘어" panose="020B0600000101010101" pitchFamily="50" charset="-127"/>
                  <a:cs typeface="Arial" panose="020B0604020202020204" pitchFamily="34" charset="0"/>
                </a:rPr>
                <a:t>Unit test driver /stub code</a:t>
              </a:r>
              <a:endParaRPr lang="en-US" altLang="ko-KR" sz="2000" i="1" dirty="0">
                <a:solidFill>
                  <a:srgbClr val="0E56A6"/>
                </a:solidFill>
                <a:latin typeface="Arial" panose="020B0604020202020204" pitchFamily="34" charset="0"/>
                <a:ea typeface="맑은 고딕" panose="020B0503020000020004" pitchFamily="50" charset="-127"/>
                <a:cs typeface="Arial" panose="020B0604020202020204" pitchFamily="34" charset="0"/>
              </a:endParaRPr>
            </a:p>
          </p:txBody>
        </p:sp>
        <p:pic>
          <p:nvPicPr>
            <p:cNvPr id="25" name="그림 24"/>
            <p:cNvPicPr>
              <a:picLocks noChangeAspect="1"/>
            </p:cNvPicPr>
            <p:nvPr/>
          </p:nvPicPr>
          <p:blipFill>
            <a:blip r:embed="rId4"/>
            <a:stretch>
              <a:fillRect/>
            </a:stretch>
          </p:blipFill>
          <p:spPr>
            <a:xfrm>
              <a:off x="3925569" y="2932013"/>
              <a:ext cx="761838" cy="760722"/>
            </a:xfrm>
            <a:prstGeom prst="rect">
              <a:avLst/>
            </a:prstGeom>
            <a:solidFill>
              <a:schemeClr val="bg1"/>
            </a:solidFill>
          </p:spPr>
        </p:pic>
      </p:grpSp>
      <p:sp>
        <p:nvSpPr>
          <p:cNvPr id="27" name="Rectangle 24"/>
          <p:cNvSpPr/>
          <p:nvPr/>
        </p:nvSpPr>
        <p:spPr>
          <a:xfrm>
            <a:off x="9663917" y="2"/>
            <a:ext cx="2548288" cy="83351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Arial" panose="020B0604020202020204" pitchFamily="34" charset="0"/>
              <a:cs typeface="Arial" panose="020B0604020202020204" pitchFamily="34" charset="0"/>
            </a:endParaRPr>
          </a:p>
        </p:txBody>
      </p:sp>
      <p:sp>
        <p:nvSpPr>
          <p:cNvPr id="28" name="직사각형 6"/>
          <p:cNvSpPr/>
          <p:nvPr/>
        </p:nvSpPr>
        <p:spPr>
          <a:xfrm>
            <a:off x="9965782" y="230935"/>
            <a:ext cx="2087959" cy="369332"/>
          </a:xfrm>
          <a:prstGeom prst="rect">
            <a:avLst/>
          </a:prstGeom>
        </p:spPr>
        <p:txBody>
          <a:bodyPr wrap="square">
            <a:spAutoFit/>
          </a:bodyPr>
          <a:lstStyle/>
          <a:p>
            <a:pPr defTabSz="914377"/>
            <a:r>
              <a:rPr lang="en-US" altLang="ko-KR" b="1" dirty="0">
                <a:solidFill>
                  <a:srgbClr val="5B9BD5">
                    <a:lumMod val="50000"/>
                  </a:srgbClr>
                </a:solidFill>
                <a:latin typeface="Arial" panose="020B0604020202020204" pitchFamily="34" charset="0"/>
                <a:ea typeface="나눔스퀘어" panose="020B0600000101010101" pitchFamily="50" charset="-127"/>
                <a:cs typeface="Arial" panose="020B0604020202020204" pitchFamily="34" charset="0"/>
              </a:rPr>
              <a:t>Product Features</a:t>
            </a:r>
            <a:endParaRPr lang="ko-KR" altLang="en-US" sz="2000" b="1" dirty="0">
              <a:solidFill>
                <a:srgbClr val="5B9BD5">
                  <a:lumMod val="50000"/>
                </a:srgbClr>
              </a:solidFill>
              <a:latin typeface="Arial" panose="020B0604020202020204" pitchFamily="34" charset="0"/>
              <a:ea typeface="맑은 고딕" panose="020B0503020000020004" pitchFamily="50" charset="-127"/>
              <a:cs typeface="Arial" panose="020B0604020202020204" pitchFamily="34" charset="0"/>
            </a:endParaRPr>
          </a:p>
        </p:txBody>
      </p:sp>
      <p:sp>
        <p:nvSpPr>
          <p:cNvPr id="29" name="직사각형 7"/>
          <p:cNvSpPr/>
          <p:nvPr/>
        </p:nvSpPr>
        <p:spPr>
          <a:xfrm>
            <a:off x="9676729" y="810462"/>
            <a:ext cx="2377011" cy="3200876"/>
          </a:xfrm>
          <a:prstGeom prst="rect">
            <a:avLst/>
          </a:prstGeom>
        </p:spPr>
        <p:txBody>
          <a:bodyPr wrap="square">
            <a:spAutoFit/>
          </a:bodyPr>
          <a:lstStyle/>
          <a:p>
            <a:pPr marL="285744" indent="-285744" defTabSz="914377">
              <a:spcBef>
                <a:spcPts val="600"/>
              </a:spcBef>
              <a:buFont typeface="Wingdings" panose="05000000000000000000" pitchFamily="2" charset="2"/>
              <a:buChar char="§"/>
            </a:pPr>
            <a:r>
              <a:rPr lang="en-US" altLang="ko-KR" sz="1400" b="1" dirty="0">
                <a:solidFill>
                  <a:prstClr val="black"/>
                </a:solidFill>
                <a:latin typeface="Arial" panose="020B0604020202020204" pitchFamily="34" charset="0"/>
                <a:ea typeface="나눔스퀘어" panose="020B0600000101010101" pitchFamily="50" charset="-127"/>
                <a:cs typeface="Arial" panose="020B0604020202020204" pitchFamily="34" charset="0"/>
              </a:rPr>
              <a:t>Automatically build stub and driver code</a:t>
            </a:r>
          </a:p>
          <a:p>
            <a:pPr marL="285744" indent="-285744" defTabSz="914377">
              <a:spcBef>
                <a:spcPts val="600"/>
              </a:spcBef>
              <a:buFont typeface="Wingdings" panose="05000000000000000000" pitchFamily="2" charset="2"/>
              <a:buChar char="§"/>
            </a:pPr>
            <a:r>
              <a:rPr lang="en-US" altLang="ko-KR" sz="1400" b="1" dirty="0">
                <a:solidFill>
                  <a:prstClr val="black"/>
                </a:solidFill>
                <a:latin typeface="Arial" panose="020B0604020202020204" pitchFamily="34" charset="0"/>
                <a:ea typeface="나눔스퀘어" panose="020B0600000101010101" pitchFamily="50" charset="-127"/>
                <a:cs typeface="Arial" panose="020B0604020202020204" pitchFamily="34" charset="0"/>
              </a:rPr>
              <a:t>Automatic test case generation based on AI-based Concolic testing</a:t>
            </a:r>
          </a:p>
          <a:p>
            <a:pPr marL="285744" indent="-285744" defTabSz="914377">
              <a:spcBef>
                <a:spcPts val="600"/>
              </a:spcBef>
              <a:buFont typeface="Wingdings" panose="05000000000000000000" pitchFamily="2" charset="2"/>
              <a:buChar char="§"/>
            </a:pPr>
            <a:r>
              <a:rPr lang="en-US" altLang="ko-KR" sz="1400" b="1" dirty="0">
                <a:solidFill>
                  <a:prstClr val="black"/>
                </a:solidFill>
                <a:latin typeface="Arial" panose="020B0604020202020204" pitchFamily="34" charset="0"/>
                <a:ea typeface="나눔스퀘어" panose="020B0600000101010101" pitchFamily="50" charset="-127"/>
                <a:cs typeface="Arial" panose="020B0604020202020204" pitchFamily="34" charset="0"/>
              </a:rPr>
              <a:t>Easy-to-use Web-based GUI interface</a:t>
            </a:r>
          </a:p>
          <a:p>
            <a:pPr marL="285744" indent="-285744" defTabSz="914377">
              <a:spcBef>
                <a:spcPts val="600"/>
              </a:spcBef>
              <a:buFont typeface="Wingdings" panose="05000000000000000000" pitchFamily="2" charset="2"/>
              <a:buChar char="§"/>
            </a:pPr>
            <a:r>
              <a:rPr lang="en-US" altLang="ko-KR" sz="1400" b="1" dirty="0">
                <a:solidFill>
                  <a:prstClr val="black"/>
                </a:solidFill>
                <a:latin typeface="Arial" panose="020B0604020202020204" pitchFamily="34" charset="0"/>
                <a:ea typeface="나눔스퀘어" panose="020B0600000101010101" pitchFamily="50" charset="-127"/>
                <a:cs typeface="Arial" panose="020B0604020202020204" pitchFamily="34" charset="0"/>
              </a:rPr>
              <a:t>Code-coverage report and analysis</a:t>
            </a:r>
          </a:p>
          <a:p>
            <a:pPr marL="285744" indent="-285744" defTabSz="914377">
              <a:spcBef>
                <a:spcPts val="600"/>
              </a:spcBef>
              <a:buFont typeface="Wingdings" panose="05000000000000000000" pitchFamily="2" charset="2"/>
              <a:buChar char="§"/>
            </a:pPr>
            <a:r>
              <a:rPr lang="en-US" altLang="ko-KR" sz="1400" b="1" dirty="0">
                <a:solidFill>
                  <a:prstClr val="black"/>
                </a:solidFill>
                <a:latin typeface="Arial" panose="020B0604020202020204" pitchFamily="34" charset="0"/>
                <a:ea typeface="나눔스퀘어" panose="020B0600000101010101" pitchFamily="50" charset="-127"/>
                <a:cs typeface="Arial" panose="020B0604020202020204" pitchFamily="34" charset="0"/>
              </a:rPr>
              <a:t>Test execution playback to help in debugging crash bugs</a:t>
            </a:r>
          </a:p>
        </p:txBody>
      </p:sp>
      <p:sp>
        <p:nvSpPr>
          <p:cNvPr id="31" name="Rectangle 24"/>
          <p:cNvSpPr/>
          <p:nvPr/>
        </p:nvSpPr>
        <p:spPr>
          <a:xfrm>
            <a:off x="9676731" y="3977029"/>
            <a:ext cx="2548288" cy="83351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Arial" panose="020B0604020202020204" pitchFamily="34" charset="0"/>
              <a:cs typeface="Arial" panose="020B0604020202020204" pitchFamily="34" charset="0"/>
            </a:endParaRPr>
          </a:p>
        </p:txBody>
      </p:sp>
      <p:sp>
        <p:nvSpPr>
          <p:cNvPr id="32" name="직사각형 6"/>
          <p:cNvSpPr/>
          <p:nvPr/>
        </p:nvSpPr>
        <p:spPr>
          <a:xfrm>
            <a:off x="9990170" y="4207961"/>
            <a:ext cx="2087959" cy="369332"/>
          </a:xfrm>
          <a:prstGeom prst="rect">
            <a:avLst/>
          </a:prstGeom>
        </p:spPr>
        <p:txBody>
          <a:bodyPr wrap="square">
            <a:spAutoFit/>
          </a:bodyPr>
          <a:lstStyle/>
          <a:p>
            <a:pPr defTabSz="914377"/>
            <a:r>
              <a:rPr lang="en-US" altLang="ko-KR" b="1" dirty="0">
                <a:solidFill>
                  <a:srgbClr val="5B9BD5">
                    <a:lumMod val="50000"/>
                  </a:srgbClr>
                </a:solidFill>
                <a:latin typeface="Arial" panose="020B0604020202020204" pitchFamily="34" charset="0"/>
                <a:ea typeface="나눔스퀘어" panose="020B0600000101010101" pitchFamily="50" charset="-127"/>
                <a:cs typeface="Arial" panose="020B0604020202020204" pitchFamily="34" charset="0"/>
              </a:rPr>
              <a:t>Highlights</a:t>
            </a:r>
            <a:endParaRPr lang="ko-KR" altLang="en-US" sz="2000" b="1" dirty="0">
              <a:solidFill>
                <a:srgbClr val="5B9BD5">
                  <a:lumMod val="50000"/>
                </a:srgbClr>
              </a:solidFill>
              <a:latin typeface="Arial" panose="020B0604020202020204" pitchFamily="34" charset="0"/>
              <a:ea typeface="맑은 고딕" panose="020B0503020000020004" pitchFamily="50" charset="-127"/>
              <a:cs typeface="Arial" panose="020B0604020202020204" pitchFamily="34" charset="0"/>
            </a:endParaRPr>
          </a:p>
        </p:txBody>
      </p:sp>
      <p:sp>
        <p:nvSpPr>
          <p:cNvPr id="33" name="직사각형 7"/>
          <p:cNvSpPr/>
          <p:nvPr/>
        </p:nvSpPr>
        <p:spPr>
          <a:xfrm>
            <a:off x="9701117" y="4794737"/>
            <a:ext cx="2548403" cy="2339102"/>
          </a:xfrm>
          <a:prstGeom prst="rect">
            <a:avLst/>
          </a:prstGeom>
        </p:spPr>
        <p:txBody>
          <a:bodyPr wrap="square">
            <a:spAutoFit/>
          </a:bodyPr>
          <a:lstStyle/>
          <a:p>
            <a:pPr marL="285744" indent="-285744" defTabSz="914377">
              <a:spcBef>
                <a:spcPts val="600"/>
              </a:spcBef>
              <a:buFont typeface="Wingdings" panose="05000000000000000000" pitchFamily="2" charset="2"/>
              <a:buChar char="§"/>
            </a:pPr>
            <a:r>
              <a:rPr lang="en-US" altLang="ko-KR" sz="1400" b="1" dirty="0">
                <a:solidFill>
                  <a:prstClr val="black"/>
                </a:solidFill>
                <a:latin typeface="Arial" panose="020B0604020202020204" pitchFamily="34" charset="0"/>
                <a:ea typeface="나눔스퀘어" panose="020B0600000101010101" pitchFamily="50" charset="-127"/>
                <a:cs typeface="Arial" panose="020B0604020202020204" pitchFamily="34" charset="0"/>
              </a:rPr>
              <a:t>Eliminate need to write test code manually</a:t>
            </a:r>
          </a:p>
          <a:p>
            <a:pPr marL="285744" indent="-285744" defTabSz="914377">
              <a:spcBef>
                <a:spcPts val="600"/>
              </a:spcBef>
              <a:buFont typeface="Wingdings" panose="05000000000000000000" pitchFamily="2" charset="2"/>
              <a:buChar char="§"/>
            </a:pPr>
            <a:r>
              <a:rPr lang="en-US" altLang="ko-KR" sz="1400" b="1" dirty="0">
                <a:solidFill>
                  <a:prstClr val="black"/>
                </a:solidFill>
                <a:latin typeface="Arial" panose="020B0604020202020204" pitchFamily="34" charset="0"/>
                <a:ea typeface="나눔스퀘어" panose="020B0600000101010101" pitchFamily="50" charset="-127"/>
                <a:cs typeface="Arial" panose="020B0604020202020204" pitchFamily="34" charset="0"/>
              </a:rPr>
              <a:t>100% automated test code generation</a:t>
            </a:r>
          </a:p>
          <a:p>
            <a:pPr marL="285744" indent="-285744" defTabSz="914377">
              <a:spcBef>
                <a:spcPts val="600"/>
              </a:spcBef>
              <a:buFont typeface="Wingdings" panose="05000000000000000000" pitchFamily="2" charset="2"/>
              <a:buChar char="§"/>
            </a:pPr>
            <a:r>
              <a:rPr lang="en-US" altLang="ko-KR" sz="1400" b="1" dirty="0">
                <a:solidFill>
                  <a:prstClr val="black"/>
                </a:solidFill>
                <a:latin typeface="Arial" panose="020B0604020202020204" pitchFamily="34" charset="0"/>
                <a:ea typeface="나눔스퀘어" panose="020B0600000101010101" pitchFamily="50" charset="-127"/>
                <a:cs typeface="Arial" panose="020B0604020202020204" pitchFamily="34" charset="0"/>
              </a:rPr>
              <a:t>High-quality unit test generation</a:t>
            </a:r>
          </a:p>
          <a:p>
            <a:pPr marL="285744" indent="-285744" defTabSz="914377">
              <a:spcBef>
                <a:spcPts val="600"/>
              </a:spcBef>
              <a:buFont typeface="Wingdings" panose="05000000000000000000" pitchFamily="2" charset="2"/>
              <a:buChar char="§"/>
            </a:pPr>
            <a:r>
              <a:rPr lang="en-US" altLang="ko-KR" sz="1400" b="1" dirty="0">
                <a:solidFill>
                  <a:prstClr val="black"/>
                </a:solidFill>
                <a:latin typeface="Arial" panose="020B0604020202020204" pitchFamily="34" charset="0"/>
                <a:ea typeface="나눔스퀘어" panose="020B0600000101010101" pitchFamily="50" charset="-127"/>
                <a:cs typeface="Arial" panose="020B0604020202020204" pitchFamily="34" charset="0"/>
              </a:rPr>
              <a:t>Integrated code-coverage analysis</a:t>
            </a:r>
          </a:p>
          <a:p>
            <a:pPr marL="285744" indent="-285744" defTabSz="914377">
              <a:spcBef>
                <a:spcPts val="600"/>
              </a:spcBef>
              <a:buFont typeface="Wingdings" panose="05000000000000000000" pitchFamily="2" charset="2"/>
              <a:buChar char="§"/>
            </a:pPr>
            <a:endParaRPr lang="en-US" altLang="ko-KR" sz="1400" b="1" dirty="0">
              <a:solidFill>
                <a:prstClr val="black"/>
              </a:solidFill>
              <a:latin typeface="Arial" panose="020B0604020202020204" pitchFamily="34" charset="0"/>
              <a:ea typeface="나눔스퀘어" panose="020B0600000101010101" pitchFamily="50" charset="-127"/>
              <a:cs typeface="Arial" panose="020B0604020202020204" pitchFamily="34" charset="0"/>
            </a:endParaRPr>
          </a:p>
        </p:txBody>
      </p:sp>
      <p:pic>
        <p:nvPicPr>
          <p:cNvPr id="2" name="그림 1">
            <a:extLst>
              <a:ext uri="{FF2B5EF4-FFF2-40B4-BE49-F238E27FC236}">
                <a16:creationId xmlns:a16="http://schemas.microsoft.com/office/drawing/2014/main" id="{EA296745-319D-470C-96BF-5FB3765A13C0}"/>
              </a:ext>
            </a:extLst>
          </p:cNvPr>
          <p:cNvPicPr>
            <a:picLocks noChangeAspect="1"/>
          </p:cNvPicPr>
          <p:nvPr/>
        </p:nvPicPr>
        <p:blipFill>
          <a:blip r:embed="rId5"/>
          <a:stretch>
            <a:fillRect/>
          </a:stretch>
        </p:blipFill>
        <p:spPr>
          <a:xfrm>
            <a:off x="6765248" y="5224641"/>
            <a:ext cx="1818879" cy="1150767"/>
          </a:xfrm>
          <a:prstGeom prst="rect">
            <a:avLst/>
          </a:prstGeom>
        </p:spPr>
      </p:pic>
      <p:sp>
        <p:nvSpPr>
          <p:cNvPr id="34" name="Rectangle 3">
            <a:extLst>
              <a:ext uri="{FF2B5EF4-FFF2-40B4-BE49-F238E27FC236}">
                <a16:creationId xmlns:a16="http://schemas.microsoft.com/office/drawing/2014/main" id="{3544DE06-DF63-4350-8952-F5E1AA3BD66D}"/>
              </a:ext>
            </a:extLst>
          </p:cNvPr>
          <p:cNvSpPr/>
          <p:nvPr/>
        </p:nvSpPr>
        <p:spPr>
          <a:xfrm>
            <a:off x="421353" y="882562"/>
            <a:ext cx="8551211" cy="754053"/>
          </a:xfrm>
          <a:prstGeom prst="rect">
            <a:avLst/>
          </a:prstGeom>
        </p:spPr>
        <p:txBody>
          <a:bodyPr wrap="square">
            <a:spAutoFit/>
          </a:bodyPr>
          <a:lstStyle/>
          <a:p>
            <a:pPr defTabSz="914377"/>
            <a:endParaRPr lang="en-US" altLang="ko-KR" sz="700" b="1" dirty="0">
              <a:solidFill>
                <a:srgbClr val="C00000"/>
              </a:solidFill>
              <a:latin typeface="Arial" panose="020B0604020202020204" pitchFamily="34" charset="0"/>
              <a:ea typeface="나눔스퀘어" panose="020B0600000101010101" pitchFamily="50" charset="-127"/>
              <a:cs typeface="Arial" panose="020B0604020202020204" pitchFamily="34" charset="0"/>
            </a:endParaRPr>
          </a:p>
          <a:p>
            <a:pPr defTabSz="914377"/>
            <a:r>
              <a:rPr lang="en-US" altLang="ko-KR" dirty="0">
                <a:solidFill>
                  <a:prstClr val="black"/>
                </a:solidFill>
                <a:latin typeface="Arial" panose="020B0604020202020204" pitchFamily="34" charset="0"/>
                <a:ea typeface="나눔스퀘어" panose="020B0600000101010101" pitchFamily="50" charset="-127"/>
                <a:cs typeface="Arial" panose="020B0604020202020204" pitchFamily="34" charset="0"/>
              </a:rPr>
              <a:t>CROWN 2.0 is a fully automated software test solution that significantly </a:t>
            </a:r>
            <a:r>
              <a:rPr lang="en-US" altLang="ko-KR" u="sng" dirty="0">
                <a:solidFill>
                  <a:prstClr val="black"/>
                </a:solidFill>
                <a:latin typeface="Arial" panose="020B0604020202020204" pitchFamily="34" charset="0"/>
                <a:ea typeface="나눔스퀘어" panose="020B0600000101010101" pitchFamily="50" charset="-127"/>
                <a:cs typeface="Arial" panose="020B0604020202020204" pitchFamily="34" charset="0"/>
              </a:rPr>
              <a:t>increases bug detection power</a:t>
            </a:r>
            <a:r>
              <a:rPr lang="en-US" altLang="ko-KR" dirty="0">
                <a:solidFill>
                  <a:prstClr val="black"/>
                </a:solidFill>
                <a:latin typeface="Arial" panose="020B0604020202020204" pitchFamily="34" charset="0"/>
                <a:ea typeface="나눔스퀘어" panose="020B0600000101010101" pitchFamily="50" charset="-127"/>
                <a:cs typeface="Arial" panose="020B0604020202020204" pitchFamily="34" charset="0"/>
              </a:rPr>
              <a:t> and  </a:t>
            </a:r>
            <a:r>
              <a:rPr lang="en-US" altLang="ko-KR" u="sng" dirty="0">
                <a:solidFill>
                  <a:prstClr val="black"/>
                </a:solidFill>
                <a:latin typeface="Arial" panose="020B0604020202020204" pitchFamily="34" charset="0"/>
                <a:ea typeface="나눔스퀘어" panose="020B0600000101010101" pitchFamily="50" charset="-127"/>
                <a:cs typeface="Arial" panose="020B0604020202020204" pitchFamily="34" charset="0"/>
              </a:rPr>
              <a:t>reduces testing cost</a:t>
            </a:r>
            <a:r>
              <a:rPr lang="en-US" altLang="ko-KR" dirty="0">
                <a:solidFill>
                  <a:prstClr val="black"/>
                </a:solidFill>
                <a:latin typeface="Arial" panose="020B0604020202020204" pitchFamily="34" charset="0"/>
                <a:ea typeface="나눔스퀘어" panose="020B0600000101010101" pitchFamily="50" charset="-127"/>
                <a:cs typeface="Arial" panose="020B0604020202020204" pitchFamily="34" charset="0"/>
              </a:rPr>
              <a:t> for embedded C programs</a:t>
            </a:r>
            <a:endParaRPr lang="en-US" altLang="ko-KR" sz="1600" dirty="0">
              <a:solidFill>
                <a:prstClr val="black"/>
              </a:solidFill>
              <a:latin typeface="Arial" panose="020B0604020202020204" pitchFamily="34" charset="0"/>
              <a:ea typeface="맑은 고딕" panose="020B0503020000020004" pitchFamily="50" charset="-127"/>
              <a:cs typeface="Arial" panose="020B0604020202020204" pitchFamily="34" charset="0"/>
            </a:endParaRPr>
          </a:p>
        </p:txBody>
      </p:sp>
    </p:spTree>
    <p:extLst>
      <p:ext uri="{BB962C8B-B14F-4D97-AF65-F5344CB8AC3E}">
        <p14:creationId xmlns:p14="http://schemas.microsoft.com/office/powerpoint/2010/main" val="3110378989"/>
      </p:ext>
    </p:extLst>
  </p:cSld>
  <p:clrMapOvr>
    <a:masterClrMapping/>
  </p:clrMapOvr>
  <mc:AlternateContent xmlns:mc="http://schemas.openxmlformats.org/markup-compatibility/2006" xmlns:p14="http://schemas.microsoft.com/office/powerpoint/2010/main">
    <mc:Choice Requires="p14">
      <p:transition spd="slow" p14:dur="2000" advTm="42113"/>
    </mc:Choice>
    <mc:Fallback xmlns="">
      <p:transition spd="slow" advTm="4211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내용 개체 틀 2"/>
          <p:cNvSpPr txBox="1">
            <a:spLocks/>
          </p:cNvSpPr>
          <p:nvPr/>
        </p:nvSpPr>
        <p:spPr bwMode="auto">
          <a:xfrm>
            <a:off x="6599603" y="1648614"/>
            <a:ext cx="5124307" cy="455760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4625" indent="-174625" algn="l" rtl="0" eaLnBrk="1" fontAlgn="base" hangingPunct="1">
              <a:lnSpc>
                <a:spcPct val="100000"/>
              </a:lnSpc>
              <a:spcBef>
                <a:spcPct val="0"/>
              </a:spcBef>
              <a:spcAft>
                <a:spcPct val="0"/>
              </a:spcAft>
              <a:buFont typeface="AU Passata" pitchFamily="34" charset="0"/>
              <a:buChar char="›"/>
              <a:defRPr sz="2800" baseline="0">
                <a:solidFill>
                  <a:schemeClr val="tx1"/>
                </a:solidFill>
                <a:latin typeface="Calibri" panose="020F0502020204030204" pitchFamily="34" charset="0"/>
                <a:ea typeface="+mn-ea"/>
                <a:cs typeface="Calibri" panose="020F0502020204030204" pitchFamily="34" charset="0"/>
              </a:defRPr>
            </a:lvl1pPr>
            <a:lvl2pPr marL="360363" indent="-184150" algn="l" rtl="0" eaLnBrk="1" fontAlgn="base" hangingPunct="1">
              <a:lnSpc>
                <a:spcPct val="100000"/>
              </a:lnSpc>
              <a:spcBef>
                <a:spcPct val="0"/>
              </a:spcBef>
              <a:spcAft>
                <a:spcPct val="0"/>
              </a:spcAft>
              <a:buFont typeface="AU Passata" pitchFamily="34" charset="0"/>
              <a:buChar char="›"/>
              <a:defRPr sz="2400">
                <a:solidFill>
                  <a:schemeClr val="tx1"/>
                </a:solidFill>
                <a:latin typeface="Calibri" panose="020F0502020204030204" pitchFamily="34" charset="0"/>
                <a:cs typeface="Calibri" panose="020F0502020204030204" pitchFamily="34" charset="0"/>
              </a:defRPr>
            </a:lvl2pPr>
            <a:lvl3pPr marL="544513" indent="-182563" algn="l" rtl="0" eaLnBrk="1" fontAlgn="base" hangingPunct="1">
              <a:lnSpc>
                <a:spcPct val="100000"/>
              </a:lnSpc>
              <a:spcBef>
                <a:spcPct val="20000"/>
              </a:spcBef>
              <a:spcAft>
                <a:spcPct val="0"/>
              </a:spcAft>
              <a:buFont typeface="AU Passata" pitchFamily="34" charset="0"/>
              <a:buChar char="›"/>
              <a:defRPr sz="2000">
                <a:solidFill>
                  <a:schemeClr val="tx1"/>
                </a:solidFill>
                <a:latin typeface="Calibri" panose="020F0502020204030204" pitchFamily="34" charset="0"/>
                <a:cs typeface="Calibri" panose="020F0502020204030204" pitchFamily="34" charset="0"/>
              </a:defRPr>
            </a:lvl3pPr>
            <a:lvl4pPr marL="711200" indent="-165100" algn="l" rtl="0" eaLnBrk="1" fontAlgn="base" hangingPunct="1">
              <a:lnSpc>
                <a:spcPct val="100000"/>
              </a:lnSpc>
              <a:spcBef>
                <a:spcPct val="20000"/>
              </a:spcBef>
              <a:spcAft>
                <a:spcPct val="0"/>
              </a:spcAft>
              <a:buFont typeface="AU Passata" pitchFamily="34" charset="0"/>
              <a:buChar char="›"/>
              <a:defRPr sz="1600">
                <a:solidFill>
                  <a:schemeClr val="tx1"/>
                </a:solidFill>
                <a:latin typeface="Calibri" panose="020F0502020204030204" pitchFamily="34" charset="0"/>
                <a:cs typeface="Calibri" panose="020F0502020204030204" pitchFamily="34" charset="0"/>
              </a:defRPr>
            </a:lvl4pPr>
            <a:lvl5pPr marL="895350" indent="-176213" algn="l" rtl="0" eaLnBrk="1" fontAlgn="base" hangingPunct="1">
              <a:spcBef>
                <a:spcPct val="20000"/>
              </a:spcBef>
              <a:spcAft>
                <a:spcPct val="0"/>
              </a:spcAft>
              <a:buFont typeface="AU Passata" pitchFamily="34" charset="0"/>
              <a:buChar char="›"/>
              <a:defRPr sz="1200">
                <a:solidFill>
                  <a:schemeClr val="tx1"/>
                </a:solidFill>
                <a:latin typeface="Calibri" panose="020F0502020204030204" pitchFamily="34" charset="0"/>
                <a:cs typeface="Calibri" panose="020F0502020204030204" pitchFamily="34" charset="0"/>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a:lstStyle>
          <a:p>
            <a:pPr marL="174625" marR="0" lvl="0" indent="-174625" algn="l" defTabSz="914400" rtl="0" eaLnBrk="1" fontAlgn="base" latinLnBrk="0" hangingPunct="1">
              <a:lnSpc>
                <a:spcPct val="100000"/>
              </a:lnSpc>
              <a:spcBef>
                <a:spcPct val="0"/>
              </a:spcBef>
              <a:spcAft>
                <a:spcPct val="0"/>
              </a:spcAft>
              <a:buClrTx/>
              <a:buSzTx/>
              <a:buFont typeface="AU Passata" pitchFamily="34" charset="0"/>
              <a:buChar char="›"/>
              <a:tabLst/>
              <a:defRPr/>
            </a:pPr>
            <a:r>
              <a:rPr kumimoji="0" lang="en-US" altLang="ko-KR" sz="2800" b="1" i="0" u="none" strike="noStrike" kern="0" cap="none" spc="0" normalizeH="0" baseline="0" noProof="0" dirty="0">
                <a:ln>
                  <a:noFill/>
                </a:ln>
                <a:solidFill>
                  <a:srgbClr val="0033CC"/>
                </a:solidFill>
                <a:effectLst/>
                <a:uLnTx/>
                <a:uFillTx/>
                <a:latin typeface="Calibri" panose="020F0502020204030204" pitchFamily="34" charset="0"/>
                <a:ea typeface="맑은 고딕"/>
                <a:cs typeface="Calibri" panose="020F0502020204030204" pitchFamily="34" charset="0"/>
              </a:rPr>
              <a:t>Bug correction time: 3x faster </a:t>
            </a:r>
            <a:r>
              <a:rPr kumimoji="0" lang="en-US" altLang="ko-KR" sz="2800" b="0" i="0" u="none" strike="noStrike" kern="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rPr>
              <a:t>than system testing</a:t>
            </a:r>
          </a:p>
          <a:p>
            <a:pPr marL="360363" marR="0" lvl="1" indent="-184150" algn="l" defTabSz="914400" rtl="0" eaLnBrk="1" fontAlgn="base" latinLnBrk="0" hangingPunct="1">
              <a:lnSpc>
                <a:spcPct val="100000"/>
              </a:lnSpc>
              <a:spcBef>
                <a:spcPct val="0"/>
              </a:spcBef>
              <a:spcAft>
                <a:spcPct val="0"/>
              </a:spcAft>
              <a:buClrTx/>
              <a:buSzTx/>
              <a:buFont typeface="AU Passata" pitchFamily="34" charset="0"/>
              <a:buChar char="›"/>
              <a:tabLst/>
              <a:defRPr/>
            </a:pPr>
            <a:r>
              <a:rPr kumimoji="0" lang="en-US" altLang="ko-KR" sz="2400" b="0" i="0" u="none" strike="noStrike" kern="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rPr>
              <a:t>3.25 hours vs 11.5 hours  </a:t>
            </a:r>
            <a:endParaRPr kumimoji="0" lang="ko-KR" altLang="en-US" sz="2400" b="0" i="0" u="none" strike="noStrike" kern="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endParaRPr>
          </a:p>
          <a:p>
            <a:pPr marL="174625" marR="0" lvl="0" indent="-174625" algn="l" defTabSz="914400" rtl="0" eaLnBrk="1" fontAlgn="base" latinLnBrk="0" hangingPunct="1">
              <a:lnSpc>
                <a:spcPct val="100000"/>
              </a:lnSpc>
              <a:spcBef>
                <a:spcPct val="0"/>
              </a:spcBef>
              <a:spcAft>
                <a:spcPct val="0"/>
              </a:spcAft>
              <a:buClrTx/>
              <a:buSzTx/>
              <a:buFont typeface="AU Passata" pitchFamily="34" charset="0"/>
              <a:buChar char="›"/>
              <a:tabLst/>
              <a:defRPr/>
            </a:pPr>
            <a:endParaRPr kumimoji="0" lang="ko-KR" altLang="en-US" sz="2400" b="0" i="0" u="none" strike="noStrike" kern="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endParaRPr>
          </a:p>
        </p:txBody>
      </p:sp>
      <p:sp>
        <p:nvSpPr>
          <p:cNvPr id="2" name="제목 1"/>
          <p:cNvSpPr>
            <a:spLocks noGrp="1"/>
          </p:cNvSpPr>
          <p:nvPr>
            <p:ph type="title"/>
          </p:nvPr>
        </p:nvSpPr>
        <p:spPr/>
        <p:txBody>
          <a:bodyPr/>
          <a:lstStyle/>
          <a:p>
            <a:r>
              <a:rPr lang="en-US" altLang="ko-KR" dirty="0"/>
              <a:t>Many Benefits of </a:t>
            </a:r>
            <a:r>
              <a:rPr lang="en-US" altLang="ko-KR"/>
              <a:t>Unit Testing </a:t>
            </a:r>
            <a:endParaRPr lang="ko-KR" altLang="en-US" dirty="0"/>
          </a:p>
        </p:txBody>
      </p:sp>
      <p:sp>
        <p:nvSpPr>
          <p:cNvPr id="4" name="슬라이드 번호 개체 틀 3"/>
          <p:cNvSpPr>
            <a:spLocks noGrp="1"/>
          </p:cNvSpPr>
          <p:nvPr>
            <p:ph type="sldNum" sz="quarter" idx="4"/>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prstClr val="white"/>
                </a:solidFill>
                <a:effectLst/>
                <a:uLnTx/>
                <a:uFillTx/>
                <a:latin typeface="Calibri"/>
                <a:ea typeface="맑은 고딕"/>
                <a:cs typeface="+mn-cs"/>
              </a:rPr>
              <a:t>SLIDE </a:t>
            </a:r>
            <a:fld id="{7FD275C9-4D9F-4A63-8FA5-7F168B5983C1}" type="slidenum">
              <a:rPr kumimoji="0" lang="da-DK" sz="1600" b="0" i="0" u="none" strike="noStrike" kern="1200" cap="none" spc="0" normalizeH="0" baseline="0" noProof="0" smtClean="0">
                <a:ln>
                  <a:noFill/>
                </a:ln>
                <a:solidFill>
                  <a:prstClr val="white"/>
                </a:solidFill>
                <a:effectLst/>
                <a:uLnTx/>
                <a:uFillTx/>
                <a:latin typeface="Calibri"/>
                <a:ea typeface="맑은 고딕"/>
                <a:cs typeface="+mn-cs"/>
              </a:rPr>
              <a:pPr marL="0" marR="0" lvl="0" indent="0" algn="ctr" defTabSz="914400" rtl="0" eaLnBrk="1" fontAlgn="auto" latinLnBrk="1" hangingPunct="1">
                <a:lnSpc>
                  <a:spcPct val="100000"/>
                </a:lnSpc>
                <a:spcBef>
                  <a:spcPts val="0"/>
                </a:spcBef>
                <a:spcAft>
                  <a:spcPts val="0"/>
                </a:spcAft>
                <a:buClrTx/>
                <a:buSzTx/>
                <a:buFontTx/>
                <a:buNone/>
                <a:tabLst/>
                <a:defRPr/>
              </a:pPr>
              <a:t>3</a:t>
            </a:fld>
            <a:endParaRPr kumimoji="0" lang="da-DK" sz="1600" b="0" i="0" u="none" strike="noStrike" kern="1200" cap="none" spc="0" normalizeH="0" baseline="0" noProof="0" dirty="0">
              <a:ln>
                <a:noFill/>
              </a:ln>
              <a:solidFill>
                <a:prstClr val="white"/>
              </a:solidFill>
              <a:effectLst/>
              <a:uLnTx/>
              <a:uFillTx/>
              <a:latin typeface="Calibri"/>
              <a:ea typeface="맑은 고딕"/>
              <a:cs typeface="+mn-cs"/>
            </a:endParaRPr>
          </a:p>
        </p:txBody>
      </p:sp>
      <p:sp>
        <p:nvSpPr>
          <p:cNvPr id="6" name="TextBox 5"/>
          <p:cNvSpPr txBox="1"/>
          <p:nvPr/>
        </p:nvSpPr>
        <p:spPr>
          <a:xfrm>
            <a:off x="119336" y="5703656"/>
            <a:ext cx="6048672" cy="26161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Calibri"/>
                <a:ea typeface="맑은 고딕"/>
                <a:cs typeface="+mn-cs"/>
              </a:rPr>
              <a:t>Source: B. Boehm and V. Basil, Software Defect Reduction Top 10 List, IEEE Computer, January 2001</a:t>
            </a:r>
            <a:endParaRPr kumimoji="0" lang="ko-KR" altLang="en-US" sz="1100" b="0" i="0" u="none" strike="noStrike" kern="1200" cap="none" spc="0" normalizeH="0" baseline="0" noProof="0" dirty="0">
              <a:ln>
                <a:noFill/>
              </a:ln>
              <a:solidFill>
                <a:prstClr val="black"/>
              </a:solidFill>
              <a:effectLst/>
              <a:uLnTx/>
              <a:uFillTx/>
              <a:latin typeface="Calibri"/>
              <a:ea typeface="맑은 고딕"/>
              <a:cs typeface="+mn-cs"/>
            </a:endParaRPr>
          </a:p>
        </p:txBody>
      </p:sp>
      <p:pic>
        <p:nvPicPr>
          <p:cNvPr id="7" name="그림 6"/>
          <p:cNvPicPr>
            <a:picLocks noChangeAspect="1"/>
          </p:cNvPicPr>
          <p:nvPr/>
        </p:nvPicPr>
        <p:blipFill>
          <a:blip r:embed="rId4"/>
          <a:stretch>
            <a:fillRect/>
          </a:stretch>
        </p:blipFill>
        <p:spPr>
          <a:xfrm>
            <a:off x="6384486" y="3212976"/>
            <a:ext cx="5421445" cy="2364884"/>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312024" y="5719089"/>
            <a:ext cx="5771472" cy="26161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Calibri"/>
                <a:ea typeface="맑은 고딕"/>
                <a:cs typeface="+mn-cs"/>
              </a:rPr>
              <a:t>Source: Capers Jones, Applied Software Measurement: Global Analysis of Productivity and Quality</a:t>
            </a:r>
            <a:endParaRPr kumimoji="0" lang="ko-KR" altLang="en-US" sz="1100" b="0" i="0" u="none" strike="noStrike" kern="1200" cap="none" spc="0" normalizeH="0" baseline="0" noProof="0" dirty="0">
              <a:ln>
                <a:noFill/>
              </a:ln>
              <a:solidFill>
                <a:prstClr val="black"/>
              </a:solidFill>
              <a:effectLst/>
              <a:uLnTx/>
              <a:uFillTx/>
              <a:latin typeface="Calibri"/>
              <a:ea typeface="맑은 고딕"/>
              <a:cs typeface="+mn-cs"/>
            </a:endParaRPr>
          </a:p>
        </p:txBody>
      </p:sp>
      <p:pic>
        <p:nvPicPr>
          <p:cNvPr id="9" name="그림 8"/>
          <p:cNvPicPr>
            <a:picLocks noChangeAspect="1"/>
          </p:cNvPicPr>
          <p:nvPr/>
        </p:nvPicPr>
        <p:blipFill>
          <a:blip r:embed="rId5"/>
          <a:stretch>
            <a:fillRect/>
          </a:stretch>
        </p:blipFill>
        <p:spPr>
          <a:xfrm>
            <a:off x="352572" y="3140968"/>
            <a:ext cx="5256584" cy="2442350"/>
          </a:xfrm>
          <a:prstGeom prst="rect">
            <a:avLst/>
          </a:prstGeom>
          <a:ln>
            <a:noFill/>
          </a:ln>
          <a:effectLst>
            <a:outerShdw blurRad="292100" dist="139700" dir="2700000" algn="tl" rotWithShape="0">
              <a:srgbClr val="333333">
                <a:alpha val="65000"/>
              </a:srgbClr>
            </a:outerShdw>
          </a:effectLst>
        </p:spPr>
      </p:pic>
      <p:sp>
        <p:nvSpPr>
          <p:cNvPr id="3" name="내용 개체 틀 2"/>
          <p:cNvSpPr>
            <a:spLocks noGrp="1"/>
          </p:cNvSpPr>
          <p:nvPr>
            <p:ph idx="1"/>
          </p:nvPr>
        </p:nvSpPr>
        <p:spPr>
          <a:xfrm>
            <a:off x="335360" y="1608252"/>
            <a:ext cx="5545069" cy="4557601"/>
          </a:xfrm>
        </p:spPr>
        <p:txBody>
          <a:bodyPr/>
          <a:lstStyle/>
          <a:p>
            <a:r>
              <a:rPr lang="en-US" altLang="ko-KR" b="1" dirty="0">
                <a:solidFill>
                  <a:srgbClr val="0033CC"/>
                </a:solidFill>
              </a:rPr>
              <a:t>Bug correction cost: 7x  cheaper </a:t>
            </a:r>
            <a:r>
              <a:rPr lang="en-US" altLang="ko-KR" dirty="0"/>
              <a:t>than system tests</a:t>
            </a:r>
          </a:p>
          <a:p>
            <a:pPr lvl="1"/>
            <a:r>
              <a:rPr lang="en-US" altLang="ko-KR" dirty="0"/>
              <a:t>$937 (unit test) vs $7,136 (system test)</a:t>
            </a:r>
            <a:endParaRPr lang="ko-KR" altLang="en-US" dirty="0"/>
          </a:p>
        </p:txBody>
      </p:sp>
      <p:sp>
        <p:nvSpPr>
          <p:cNvPr id="5" name="직사각형 4"/>
          <p:cNvSpPr/>
          <p:nvPr/>
        </p:nvSpPr>
        <p:spPr bwMode="auto">
          <a:xfrm>
            <a:off x="479376" y="5301208"/>
            <a:ext cx="1008112" cy="276652"/>
          </a:xfrm>
          <a:prstGeom prst="rect">
            <a:avLst/>
          </a:prstGeom>
          <a:noFill/>
          <a:ln w="635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1" name="직사각형 10"/>
          <p:cNvSpPr/>
          <p:nvPr/>
        </p:nvSpPr>
        <p:spPr bwMode="auto">
          <a:xfrm>
            <a:off x="10704512" y="3517998"/>
            <a:ext cx="1101419" cy="826324"/>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Tree>
    <p:custDataLst>
      <p:tags r:id="rId1"/>
    </p:custDataLst>
    <p:extLst>
      <p:ext uri="{BB962C8B-B14F-4D97-AF65-F5344CB8AC3E}">
        <p14:creationId xmlns:p14="http://schemas.microsoft.com/office/powerpoint/2010/main" val="1386540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그룹 17"/>
          <p:cNvGrpSpPr/>
          <p:nvPr/>
        </p:nvGrpSpPr>
        <p:grpSpPr>
          <a:xfrm>
            <a:off x="479376" y="980728"/>
            <a:ext cx="1822470" cy="1243136"/>
            <a:chOff x="2322847" y="1475284"/>
            <a:chExt cx="2981066" cy="1243136"/>
          </a:xfrm>
        </p:grpSpPr>
        <p:cxnSp>
          <p:nvCxnSpPr>
            <p:cNvPr id="6" name="직선 연결선 5"/>
            <p:cNvCxnSpPr/>
            <p:nvPr/>
          </p:nvCxnSpPr>
          <p:spPr bwMode="auto">
            <a:xfrm flipH="1">
              <a:off x="2567608" y="1628800"/>
              <a:ext cx="1296144" cy="936104"/>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cxnSp>
          <p:nvCxnSpPr>
            <p:cNvPr id="7" name="직선 연결선 6"/>
            <p:cNvCxnSpPr/>
            <p:nvPr/>
          </p:nvCxnSpPr>
          <p:spPr bwMode="auto">
            <a:xfrm>
              <a:off x="3863752" y="1628800"/>
              <a:ext cx="0" cy="936104"/>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cxnSp>
          <p:nvCxnSpPr>
            <p:cNvPr id="10" name="직선 연결선 9"/>
            <p:cNvCxnSpPr/>
            <p:nvPr/>
          </p:nvCxnSpPr>
          <p:spPr bwMode="auto">
            <a:xfrm>
              <a:off x="3863752" y="1628800"/>
              <a:ext cx="1224136" cy="792088"/>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sp>
          <p:nvSpPr>
            <p:cNvPr id="13" name="타원 12"/>
            <p:cNvSpPr/>
            <p:nvPr/>
          </p:nvSpPr>
          <p:spPr bwMode="auto">
            <a:xfrm>
              <a:off x="3647727" y="1475284"/>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5" name="타원 14"/>
            <p:cNvSpPr/>
            <p:nvPr/>
          </p:nvSpPr>
          <p:spPr bwMode="auto">
            <a:xfrm>
              <a:off x="2322847" y="2358380"/>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6" name="타원 15"/>
            <p:cNvSpPr/>
            <p:nvPr/>
          </p:nvSpPr>
          <p:spPr bwMode="auto">
            <a:xfrm>
              <a:off x="3630947" y="2312876"/>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7" name="타원 16"/>
            <p:cNvSpPr/>
            <p:nvPr/>
          </p:nvSpPr>
          <p:spPr bwMode="auto">
            <a:xfrm>
              <a:off x="4871865" y="2312876"/>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19" name="TextBox 18"/>
          <p:cNvSpPr txBox="1"/>
          <p:nvPr/>
        </p:nvSpPr>
        <p:spPr>
          <a:xfrm>
            <a:off x="762938" y="918220"/>
            <a:ext cx="712921" cy="52322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ED7D31"/>
                </a:solidFill>
                <a:effectLst/>
                <a:uLnTx/>
                <a:uFillTx/>
                <a:latin typeface="Calibri"/>
                <a:ea typeface="맑은 고딕"/>
                <a:cs typeface="+mn-cs"/>
              </a:rPr>
              <a:t>f()</a:t>
            </a:r>
            <a:endParaRPr kumimoji="0" lang="ko-KR" altLang="en-US" sz="2800" b="1" i="0" u="none" strike="noStrike" kern="1200" cap="none" spc="0" normalizeH="0" baseline="0" noProof="0">
              <a:ln>
                <a:noFill/>
              </a:ln>
              <a:solidFill>
                <a:srgbClr val="ED7D31"/>
              </a:solidFill>
              <a:effectLst/>
              <a:uLnTx/>
              <a:uFillTx/>
              <a:latin typeface="Calibri"/>
              <a:ea typeface="맑은 고딕"/>
              <a:cs typeface="+mn-cs"/>
            </a:endParaRPr>
          </a:p>
        </p:txBody>
      </p:sp>
      <p:grpSp>
        <p:nvGrpSpPr>
          <p:cNvPr id="38" name="그룹 37"/>
          <p:cNvGrpSpPr/>
          <p:nvPr/>
        </p:nvGrpSpPr>
        <p:grpSpPr>
          <a:xfrm>
            <a:off x="529748" y="2915444"/>
            <a:ext cx="1822470" cy="1305644"/>
            <a:chOff x="529748" y="2593404"/>
            <a:chExt cx="2981066" cy="1305644"/>
          </a:xfrm>
        </p:grpSpPr>
        <p:grpSp>
          <p:nvGrpSpPr>
            <p:cNvPr id="20" name="그룹 19"/>
            <p:cNvGrpSpPr/>
            <p:nvPr/>
          </p:nvGrpSpPr>
          <p:grpSpPr>
            <a:xfrm>
              <a:off x="529748" y="2655912"/>
              <a:ext cx="2981066" cy="1243136"/>
              <a:chOff x="2322847" y="1475284"/>
              <a:chExt cx="2981066" cy="1243136"/>
            </a:xfrm>
            <a:solidFill>
              <a:schemeClr val="accent1"/>
            </a:solidFill>
          </p:grpSpPr>
          <p:cxnSp>
            <p:nvCxnSpPr>
              <p:cNvPr id="21" name="직선 연결선 20"/>
              <p:cNvCxnSpPr/>
              <p:nvPr/>
            </p:nvCxnSpPr>
            <p:spPr bwMode="auto">
              <a:xfrm flipH="1">
                <a:off x="2567608" y="1628800"/>
                <a:ext cx="1296144"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22" name="직선 연결선 21"/>
              <p:cNvCxnSpPr/>
              <p:nvPr/>
            </p:nvCxnSpPr>
            <p:spPr bwMode="auto">
              <a:xfrm>
                <a:off x="3863752" y="1628800"/>
                <a:ext cx="0"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23" name="직선 연결선 22"/>
              <p:cNvCxnSpPr/>
              <p:nvPr/>
            </p:nvCxnSpPr>
            <p:spPr bwMode="auto">
              <a:xfrm>
                <a:off x="3863752" y="1628800"/>
                <a:ext cx="1224136" cy="792088"/>
              </a:xfrm>
              <a:prstGeom prst="line">
                <a:avLst/>
              </a:prstGeom>
              <a:grpFill/>
              <a:ln w="1778" cap="flat" cmpd="sng" algn="ctr">
                <a:solidFill>
                  <a:schemeClr val="accent1"/>
                </a:solidFill>
                <a:prstDash val="solid"/>
                <a:round/>
                <a:headEnd type="none" w="med" len="med"/>
                <a:tailEnd type="none" w="med" len="med"/>
              </a:ln>
              <a:effectLst/>
            </p:spPr>
          </p:cxnSp>
          <p:sp>
            <p:nvSpPr>
              <p:cNvPr id="24" name="타원 23"/>
              <p:cNvSpPr/>
              <p:nvPr/>
            </p:nvSpPr>
            <p:spPr bwMode="auto">
              <a:xfrm>
                <a:off x="3647727" y="1475284"/>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5" name="타원 24"/>
              <p:cNvSpPr/>
              <p:nvPr/>
            </p:nvSpPr>
            <p:spPr bwMode="auto">
              <a:xfrm>
                <a:off x="2322847" y="2358380"/>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6" name="타원 25"/>
              <p:cNvSpPr/>
              <p:nvPr/>
            </p:nvSpPr>
            <p:spPr bwMode="auto">
              <a:xfrm>
                <a:off x="3630947"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7" name="타원 26"/>
              <p:cNvSpPr/>
              <p:nvPr/>
            </p:nvSpPr>
            <p:spPr bwMode="auto">
              <a:xfrm>
                <a:off x="4871865"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28" name="TextBox 27"/>
            <p:cNvSpPr txBox="1"/>
            <p:nvPr/>
          </p:nvSpPr>
          <p:spPr>
            <a:xfrm>
              <a:off x="774507" y="2593404"/>
              <a:ext cx="1011055" cy="52322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5B9BD5"/>
                  </a:solidFill>
                  <a:effectLst/>
                  <a:uLnTx/>
                  <a:uFillTx/>
                  <a:latin typeface="Calibri"/>
                  <a:ea typeface="맑은 고딕"/>
                  <a:cs typeface="+mn-cs"/>
                </a:rPr>
                <a:t>g()</a:t>
              </a:r>
              <a:endParaRPr kumimoji="0" lang="ko-KR" altLang="en-US" sz="2800" b="1" i="0" u="none" strike="noStrike" kern="1200" cap="none" spc="0" normalizeH="0" baseline="0" noProof="0">
                <a:ln>
                  <a:noFill/>
                </a:ln>
                <a:solidFill>
                  <a:srgbClr val="5B9BD5"/>
                </a:solidFill>
                <a:effectLst/>
                <a:uLnTx/>
                <a:uFillTx/>
                <a:latin typeface="Calibri"/>
                <a:ea typeface="맑은 고딕"/>
                <a:cs typeface="+mn-cs"/>
              </a:endParaRPr>
            </a:p>
          </p:txBody>
        </p:sp>
      </p:grpSp>
      <p:grpSp>
        <p:nvGrpSpPr>
          <p:cNvPr id="39" name="그룹 38"/>
          <p:cNvGrpSpPr/>
          <p:nvPr/>
        </p:nvGrpSpPr>
        <p:grpSpPr>
          <a:xfrm>
            <a:off x="580120" y="4868517"/>
            <a:ext cx="1822470" cy="1296787"/>
            <a:chOff x="580120" y="4303329"/>
            <a:chExt cx="2981066" cy="1296787"/>
          </a:xfrm>
        </p:grpSpPr>
        <p:grpSp>
          <p:nvGrpSpPr>
            <p:cNvPr id="29" name="그룹 28"/>
            <p:cNvGrpSpPr/>
            <p:nvPr/>
          </p:nvGrpSpPr>
          <p:grpSpPr>
            <a:xfrm>
              <a:off x="580120" y="4356980"/>
              <a:ext cx="2981066" cy="1243136"/>
              <a:chOff x="2322847" y="1475284"/>
              <a:chExt cx="2981066" cy="1243136"/>
            </a:xfrm>
            <a:solidFill>
              <a:srgbClr val="00B050"/>
            </a:solidFill>
          </p:grpSpPr>
          <p:cxnSp>
            <p:nvCxnSpPr>
              <p:cNvPr id="30" name="직선 연결선 29"/>
              <p:cNvCxnSpPr/>
              <p:nvPr/>
            </p:nvCxnSpPr>
            <p:spPr bwMode="auto">
              <a:xfrm flipH="1">
                <a:off x="2567608" y="1628800"/>
                <a:ext cx="1296144" cy="936104"/>
              </a:xfrm>
              <a:prstGeom prst="line">
                <a:avLst/>
              </a:prstGeom>
              <a:grpFill/>
              <a:ln w="1778" cap="flat" cmpd="sng" algn="ctr">
                <a:solidFill>
                  <a:schemeClr val="accent6"/>
                </a:solidFill>
                <a:prstDash val="solid"/>
                <a:round/>
                <a:headEnd type="none" w="med" len="med"/>
                <a:tailEnd type="none" w="med" len="med"/>
              </a:ln>
              <a:effectLst/>
            </p:spPr>
          </p:cxnSp>
          <p:cxnSp>
            <p:nvCxnSpPr>
              <p:cNvPr id="31" name="직선 연결선 30"/>
              <p:cNvCxnSpPr/>
              <p:nvPr/>
            </p:nvCxnSpPr>
            <p:spPr bwMode="auto">
              <a:xfrm>
                <a:off x="3863752" y="1628800"/>
                <a:ext cx="0" cy="936104"/>
              </a:xfrm>
              <a:prstGeom prst="line">
                <a:avLst/>
              </a:prstGeom>
              <a:grpFill/>
              <a:ln w="1778" cap="flat" cmpd="sng" algn="ctr">
                <a:solidFill>
                  <a:schemeClr val="accent6"/>
                </a:solidFill>
                <a:prstDash val="solid"/>
                <a:round/>
                <a:headEnd type="none" w="med" len="med"/>
                <a:tailEnd type="none" w="med" len="med"/>
              </a:ln>
              <a:effectLst/>
            </p:spPr>
          </p:cxnSp>
          <p:cxnSp>
            <p:nvCxnSpPr>
              <p:cNvPr id="32" name="직선 연결선 31"/>
              <p:cNvCxnSpPr/>
              <p:nvPr/>
            </p:nvCxnSpPr>
            <p:spPr bwMode="auto">
              <a:xfrm>
                <a:off x="3863752" y="1628800"/>
                <a:ext cx="1224136" cy="792088"/>
              </a:xfrm>
              <a:prstGeom prst="line">
                <a:avLst/>
              </a:prstGeom>
              <a:grpFill/>
              <a:ln w="1778" cap="flat" cmpd="sng" algn="ctr">
                <a:solidFill>
                  <a:schemeClr val="accent6"/>
                </a:solidFill>
                <a:prstDash val="solid"/>
                <a:round/>
                <a:headEnd type="none" w="med" len="med"/>
                <a:tailEnd type="none" w="med" len="med"/>
              </a:ln>
              <a:effectLst/>
            </p:spPr>
          </p:cxnSp>
          <p:sp>
            <p:nvSpPr>
              <p:cNvPr id="33" name="타원 32"/>
              <p:cNvSpPr/>
              <p:nvPr/>
            </p:nvSpPr>
            <p:spPr bwMode="auto">
              <a:xfrm>
                <a:off x="3647727" y="1475284"/>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4" name="타원 33"/>
              <p:cNvSpPr/>
              <p:nvPr/>
            </p:nvSpPr>
            <p:spPr bwMode="auto">
              <a:xfrm>
                <a:off x="2322847" y="2358380"/>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5" name="타원 34"/>
              <p:cNvSpPr/>
              <p:nvPr/>
            </p:nvSpPr>
            <p:spPr bwMode="auto">
              <a:xfrm>
                <a:off x="3630947" y="2312876"/>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6" name="타원 35"/>
              <p:cNvSpPr/>
              <p:nvPr/>
            </p:nvSpPr>
            <p:spPr bwMode="auto">
              <a:xfrm>
                <a:off x="4871865" y="2312876"/>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37" name="TextBox 36"/>
            <p:cNvSpPr txBox="1"/>
            <p:nvPr/>
          </p:nvSpPr>
          <p:spPr>
            <a:xfrm>
              <a:off x="890552" y="4303329"/>
              <a:ext cx="601448" cy="52322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00B050"/>
                  </a:solidFill>
                  <a:effectLst/>
                  <a:uLnTx/>
                  <a:uFillTx/>
                  <a:latin typeface="Calibri"/>
                  <a:ea typeface="맑은 고딕"/>
                  <a:cs typeface="+mn-cs"/>
                </a:rPr>
                <a:t>h()</a:t>
              </a:r>
              <a:endParaRPr kumimoji="0" lang="ko-KR" altLang="en-US" sz="2800" b="1" i="0" u="none" strike="noStrike" kern="1200" cap="none" spc="0" normalizeH="0" baseline="0" noProof="0">
                <a:ln>
                  <a:noFill/>
                </a:ln>
                <a:solidFill>
                  <a:srgbClr val="00B050"/>
                </a:solidFill>
                <a:effectLst/>
                <a:uLnTx/>
                <a:uFillTx/>
                <a:latin typeface="Calibri"/>
                <a:ea typeface="맑은 고딕"/>
                <a:cs typeface="+mn-cs"/>
              </a:endParaRPr>
            </a:p>
          </p:txBody>
        </p:sp>
      </p:grpSp>
      <p:grpSp>
        <p:nvGrpSpPr>
          <p:cNvPr id="129" name="그룹 128"/>
          <p:cNvGrpSpPr/>
          <p:nvPr/>
        </p:nvGrpSpPr>
        <p:grpSpPr>
          <a:xfrm>
            <a:off x="476204" y="2444533"/>
            <a:ext cx="1824410" cy="394048"/>
            <a:chOff x="5627768" y="3645024"/>
            <a:chExt cx="5364776" cy="394048"/>
          </a:xfrm>
        </p:grpSpPr>
        <p:cxnSp>
          <p:nvCxnSpPr>
            <p:cNvPr id="130" name="직선 화살표 연결선 129"/>
            <p:cNvCxnSpPr/>
            <p:nvPr/>
          </p:nvCxnSpPr>
          <p:spPr bwMode="auto">
            <a:xfrm>
              <a:off x="5627768" y="3645024"/>
              <a:ext cx="5364776" cy="0"/>
            </a:xfrm>
            <a:prstGeom prst="straightConnector1">
              <a:avLst/>
            </a:prstGeom>
            <a:solidFill>
              <a:schemeClr val="accent2"/>
            </a:solidFill>
            <a:ln w="1778" cap="flat" cmpd="sng" algn="ctr">
              <a:solidFill>
                <a:schemeClr val="tx1"/>
              </a:solidFill>
              <a:prstDash val="dash"/>
              <a:round/>
              <a:headEnd type="triangle" w="lg" len="lg"/>
              <a:tailEnd type="triangle" w="lg" len="lg"/>
            </a:ln>
            <a:effectLst/>
          </p:spPr>
        </p:cxnSp>
        <p:sp>
          <p:nvSpPr>
            <p:cNvPr id="131" name="TextBox 130"/>
            <p:cNvSpPr txBox="1"/>
            <p:nvPr/>
          </p:nvSpPr>
          <p:spPr>
            <a:xfrm>
              <a:off x="6272326" y="3669740"/>
              <a:ext cx="4708203"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a:ln>
                    <a:noFill/>
                  </a:ln>
                  <a:solidFill>
                    <a:prstClr val="black"/>
                  </a:solidFill>
                  <a:effectLst/>
                  <a:uLnTx/>
                  <a:uFillTx/>
                  <a:latin typeface="Calibri"/>
                  <a:ea typeface="맑은 고딕"/>
                  <a:cs typeface="+mn-cs"/>
                </a:rPr>
                <a:t>3 exec. paths</a:t>
              </a: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grpSp>
      <p:grpSp>
        <p:nvGrpSpPr>
          <p:cNvPr id="132" name="그룹 131"/>
          <p:cNvGrpSpPr/>
          <p:nvPr/>
        </p:nvGrpSpPr>
        <p:grpSpPr>
          <a:xfrm>
            <a:off x="511381" y="4374604"/>
            <a:ext cx="1824410" cy="394048"/>
            <a:chOff x="5627768" y="3645024"/>
            <a:chExt cx="5364776" cy="394048"/>
          </a:xfrm>
        </p:grpSpPr>
        <p:cxnSp>
          <p:nvCxnSpPr>
            <p:cNvPr id="133" name="직선 화살표 연결선 132"/>
            <p:cNvCxnSpPr/>
            <p:nvPr/>
          </p:nvCxnSpPr>
          <p:spPr bwMode="auto">
            <a:xfrm>
              <a:off x="5627768" y="3645024"/>
              <a:ext cx="5364776" cy="0"/>
            </a:xfrm>
            <a:prstGeom prst="straightConnector1">
              <a:avLst/>
            </a:prstGeom>
            <a:solidFill>
              <a:schemeClr val="accent2"/>
            </a:solidFill>
            <a:ln w="1778" cap="flat" cmpd="sng" algn="ctr">
              <a:solidFill>
                <a:schemeClr val="tx1"/>
              </a:solidFill>
              <a:prstDash val="dash"/>
              <a:round/>
              <a:headEnd type="triangle" w="lg" len="lg"/>
              <a:tailEnd type="triangle" w="lg" len="lg"/>
            </a:ln>
            <a:effectLst/>
          </p:spPr>
        </p:cxnSp>
        <p:sp>
          <p:nvSpPr>
            <p:cNvPr id="134" name="TextBox 133"/>
            <p:cNvSpPr txBox="1"/>
            <p:nvPr/>
          </p:nvSpPr>
          <p:spPr>
            <a:xfrm>
              <a:off x="6168886" y="3669740"/>
              <a:ext cx="411624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a:ln>
                    <a:noFill/>
                  </a:ln>
                  <a:solidFill>
                    <a:prstClr val="black"/>
                  </a:solidFill>
                  <a:effectLst/>
                  <a:uLnTx/>
                  <a:uFillTx/>
                  <a:latin typeface="Calibri"/>
                  <a:ea typeface="맑은 고딕"/>
                  <a:cs typeface="+mn-cs"/>
                </a:rPr>
                <a:t>3 exec. paths</a:t>
              </a: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grpSp>
      <p:grpSp>
        <p:nvGrpSpPr>
          <p:cNvPr id="138" name="그룹 137"/>
          <p:cNvGrpSpPr/>
          <p:nvPr/>
        </p:nvGrpSpPr>
        <p:grpSpPr>
          <a:xfrm>
            <a:off x="576948" y="6347320"/>
            <a:ext cx="1824410" cy="394048"/>
            <a:chOff x="5627768" y="3645024"/>
            <a:chExt cx="5364776" cy="394048"/>
          </a:xfrm>
        </p:grpSpPr>
        <p:cxnSp>
          <p:nvCxnSpPr>
            <p:cNvPr id="139" name="직선 화살표 연결선 138"/>
            <p:cNvCxnSpPr/>
            <p:nvPr/>
          </p:nvCxnSpPr>
          <p:spPr bwMode="auto">
            <a:xfrm>
              <a:off x="5627768" y="3645024"/>
              <a:ext cx="5364776" cy="0"/>
            </a:xfrm>
            <a:prstGeom prst="straightConnector1">
              <a:avLst/>
            </a:prstGeom>
            <a:solidFill>
              <a:schemeClr val="accent2"/>
            </a:solidFill>
            <a:ln w="1778" cap="flat" cmpd="sng" algn="ctr">
              <a:solidFill>
                <a:schemeClr val="tx1"/>
              </a:solidFill>
              <a:prstDash val="dash"/>
              <a:round/>
              <a:headEnd type="triangle" w="lg" len="lg"/>
              <a:tailEnd type="triangle" w="lg" len="lg"/>
            </a:ln>
            <a:effectLst/>
          </p:spPr>
        </p:cxnSp>
        <p:sp>
          <p:nvSpPr>
            <p:cNvPr id="140" name="TextBox 139"/>
            <p:cNvSpPr txBox="1"/>
            <p:nvPr/>
          </p:nvSpPr>
          <p:spPr>
            <a:xfrm>
              <a:off x="6187826" y="3669740"/>
              <a:ext cx="411624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a:ln>
                    <a:noFill/>
                  </a:ln>
                  <a:solidFill>
                    <a:prstClr val="black"/>
                  </a:solidFill>
                  <a:effectLst/>
                  <a:uLnTx/>
                  <a:uFillTx/>
                  <a:latin typeface="Calibri"/>
                  <a:ea typeface="맑은 고딕"/>
                  <a:cs typeface="+mn-cs"/>
                </a:rPr>
                <a:t>3 exec. paths</a:t>
              </a: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grpSp>
    </p:spTree>
    <p:extLst>
      <p:ext uri="{BB962C8B-B14F-4D97-AF65-F5344CB8AC3E}">
        <p14:creationId xmlns:p14="http://schemas.microsoft.com/office/powerpoint/2010/main" val="1589867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그룹 17"/>
          <p:cNvGrpSpPr/>
          <p:nvPr/>
        </p:nvGrpSpPr>
        <p:grpSpPr>
          <a:xfrm>
            <a:off x="479376" y="980728"/>
            <a:ext cx="1822470" cy="1243136"/>
            <a:chOff x="2322847" y="1475284"/>
            <a:chExt cx="2981066" cy="1243136"/>
          </a:xfrm>
        </p:grpSpPr>
        <p:cxnSp>
          <p:nvCxnSpPr>
            <p:cNvPr id="6" name="직선 연결선 5"/>
            <p:cNvCxnSpPr/>
            <p:nvPr/>
          </p:nvCxnSpPr>
          <p:spPr bwMode="auto">
            <a:xfrm flipH="1">
              <a:off x="2567608" y="1628800"/>
              <a:ext cx="1296144" cy="936104"/>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cxnSp>
          <p:nvCxnSpPr>
            <p:cNvPr id="7" name="직선 연결선 6"/>
            <p:cNvCxnSpPr/>
            <p:nvPr/>
          </p:nvCxnSpPr>
          <p:spPr bwMode="auto">
            <a:xfrm>
              <a:off x="3863752" y="1628800"/>
              <a:ext cx="0" cy="936104"/>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cxnSp>
          <p:nvCxnSpPr>
            <p:cNvPr id="10" name="직선 연결선 9"/>
            <p:cNvCxnSpPr/>
            <p:nvPr/>
          </p:nvCxnSpPr>
          <p:spPr bwMode="auto">
            <a:xfrm>
              <a:off x="3863752" y="1628800"/>
              <a:ext cx="1224136" cy="792088"/>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sp>
          <p:nvSpPr>
            <p:cNvPr id="13" name="타원 12"/>
            <p:cNvSpPr/>
            <p:nvPr/>
          </p:nvSpPr>
          <p:spPr bwMode="auto">
            <a:xfrm>
              <a:off x="3647727" y="1475284"/>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5" name="타원 14"/>
            <p:cNvSpPr/>
            <p:nvPr/>
          </p:nvSpPr>
          <p:spPr bwMode="auto">
            <a:xfrm>
              <a:off x="2322847" y="2358380"/>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6" name="타원 15"/>
            <p:cNvSpPr/>
            <p:nvPr/>
          </p:nvSpPr>
          <p:spPr bwMode="auto">
            <a:xfrm>
              <a:off x="3630947" y="2312876"/>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7" name="타원 16"/>
            <p:cNvSpPr/>
            <p:nvPr/>
          </p:nvSpPr>
          <p:spPr bwMode="auto">
            <a:xfrm>
              <a:off x="4871865" y="2312876"/>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19" name="TextBox 18"/>
          <p:cNvSpPr txBox="1"/>
          <p:nvPr/>
        </p:nvSpPr>
        <p:spPr>
          <a:xfrm>
            <a:off x="762938" y="918220"/>
            <a:ext cx="712921" cy="52322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ED7D31"/>
                </a:solidFill>
                <a:effectLst/>
                <a:uLnTx/>
                <a:uFillTx/>
                <a:latin typeface="Calibri"/>
                <a:ea typeface="맑은 고딕"/>
                <a:cs typeface="+mn-cs"/>
              </a:rPr>
              <a:t>f()</a:t>
            </a:r>
            <a:endParaRPr kumimoji="0" lang="ko-KR" altLang="en-US" sz="2800" b="1" i="0" u="none" strike="noStrike" kern="1200" cap="none" spc="0" normalizeH="0" baseline="0" noProof="0">
              <a:ln>
                <a:noFill/>
              </a:ln>
              <a:solidFill>
                <a:srgbClr val="ED7D31"/>
              </a:solidFill>
              <a:effectLst/>
              <a:uLnTx/>
              <a:uFillTx/>
              <a:latin typeface="Calibri"/>
              <a:ea typeface="맑은 고딕"/>
              <a:cs typeface="+mn-cs"/>
            </a:endParaRPr>
          </a:p>
        </p:txBody>
      </p:sp>
      <p:grpSp>
        <p:nvGrpSpPr>
          <p:cNvPr id="38" name="그룹 37"/>
          <p:cNvGrpSpPr/>
          <p:nvPr/>
        </p:nvGrpSpPr>
        <p:grpSpPr>
          <a:xfrm>
            <a:off x="529748" y="2915444"/>
            <a:ext cx="1822470" cy="1305644"/>
            <a:chOff x="529748" y="2593404"/>
            <a:chExt cx="2981066" cy="1305644"/>
          </a:xfrm>
        </p:grpSpPr>
        <p:grpSp>
          <p:nvGrpSpPr>
            <p:cNvPr id="20" name="그룹 19"/>
            <p:cNvGrpSpPr/>
            <p:nvPr/>
          </p:nvGrpSpPr>
          <p:grpSpPr>
            <a:xfrm>
              <a:off x="529748" y="2655912"/>
              <a:ext cx="2981066" cy="1243136"/>
              <a:chOff x="2322847" y="1475284"/>
              <a:chExt cx="2981066" cy="1243136"/>
            </a:xfrm>
            <a:solidFill>
              <a:schemeClr val="accent1"/>
            </a:solidFill>
          </p:grpSpPr>
          <p:cxnSp>
            <p:nvCxnSpPr>
              <p:cNvPr id="21" name="직선 연결선 20"/>
              <p:cNvCxnSpPr/>
              <p:nvPr/>
            </p:nvCxnSpPr>
            <p:spPr bwMode="auto">
              <a:xfrm flipH="1">
                <a:off x="2567608" y="1628800"/>
                <a:ext cx="1296144"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22" name="직선 연결선 21"/>
              <p:cNvCxnSpPr/>
              <p:nvPr/>
            </p:nvCxnSpPr>
            <p:spPr bwMode="auto">
              <a:xfrm>
                <a:off x="3863752" y="1628800"/>
                <a:ext cx="0"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23" name="직선 연결선 22"/>
              <p:cNvCxnSpPr/>
              <p:nvPr/>
            </p:nvCxnSpPr>
            <p:spPr bwMode="auto">
              <a:xfrm>
                <a:off x="3863752" y="1628800"/>
                <a:ext cx="1224136" cy="792088"/>
              </a:xfrm>
              <a:prstGeom prst="line">
                <a:avLst/>
              </a:prstGeom>
              <a:grpFill/>
              <a:ln w="1778" cap="flat" cmpd="sng" algn="ctr">
                <a:solidFill>
                  <a:schemeClr val="accent1"/>
                </a:solidFill>
                <a:prstDash val="solid"/>
                <a:round/>
                <a:headEnd type="none" w="med" len="med"/>
                <a:tailEnd type="none" w="med" len="med"/>
              </a:ln>
              <a:effectLst/>
            </p:spPr>
          </p:cxnSp>
          <p:sp>
            <p:nvSpPr>
              <p:cNvPr id="24" name="타원 23"/>
              <p:cNvSpPr/>
              <p:nvPr/>
            </p:nvSpPr>
            <p:spPr bwMode="auto">
              <a:xfrm>
                <a:off x="3647727" y="1475284"/>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5" name="타원 24"/>
              <p:cNvSpPr/>
              <p:nvPr/>
            </p:nvSpPr>
            <p:spPr bwMode="auto">
              <a:xfrm>
                <a:off x="2322847" y="2358380"/>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6" name="타원 25"/>
              <p:cNvSpPr/>
              <p:nvPr/>
            </p:nvSpPr>
            <p:spPr bwMode="auto">
              <a:xfrm>
                <a:off x="3630947"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7" name="타원 26"/>
              <p:cNvSpPr/>
              <p:nvPr/>
            </p:nvSpPr>
            <p:spPr bwMode="auto">
              <a:xfrm>
                <a:off x="4871865"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28" name="TextBox 27"/>
            <p:cNvSpPr txBox="1"/>
            <p:nvPr/>
          </p:nvSpPr>
          <p:spPr>
            <a:xfrm>
              <a:off x="692114" y="2593404"/>
              <a:ext cx="1093448" cy="52322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5B9BD5"/>
                  </a:solidFill>
                  <a:effectLst/>
                  <a:uLnTx/>
                  <a:uFillTx/>
                  <a:latin typeface="Calibri"/>
                  <a:ea typeface="맑은 고딕"/>
                  <a:cs typeface="+mn-cs"/>
                </a:rPr>
                <a:t>g()</a:t>
              </a:r>
              <a:endParaRPr kumimoji="0" lang="ko-KR" altLang="en-US" sz="2800" b="1" i="0" u="none" strike="noStrike" kern="1200" cap="none" spc="0" normalizeH="0" baseline="0" noProof="0" dirty="0">
                <a:ln>
                  <a:noFill/>
                </a:ln>
                <a:solidFill>
                  <a:srgbClr val="5B9BD5"/>
                </a:solidFill>
                <a:effectLst/>
                <a:uLnTx/>
                <a:uFillTx/>
                <a:latin typeface="Calibri"/>
                <a:ea typeface="맑은 고딕"/>
                <a:cs typeface="+mn-cs"/>
              </a:endParaRPr>
            </a:p>
          </p:txBody>
        </p:sp>
      </p:grpSp>
      <p:grpSp>
        <p:nvGrpSpPr>
          <p:cNvPr id="39" name="그룹 38"/>
          <p:cNvGrpSpPr/>
          <p:nvPr/>
        </p:nvGrpSpPr>
        <p:grpSpPr>
          <a:xfrm>
            <a:off x="580120" y="4873697"/>
            <a:ext cx="1822470" cy="1291607"/>
            <a:chOff x="580120" y="4308509"/>
            <a:chExt cx="2981066" cy="1291607"/>
          </a:xfrm>
        </p:grpSpPr>
        <p:grpSp>
          <p:nvGrpSpPr>
            <p:cNvPr id="29" name="그룹 28"/>
            <p:cNvGrpSpPr/>
            <p:nvPr/>
          </p:nvGrpSpPr>
          <p:grpSpPr>
            <a:xfrm>
              <a:off x="580120" y="4356980"/>
              <a:ext cx="2981066" cy="1243136"/>
              <a:chOff x="2322847" y="1475284"/>
              <a:chExt cx="2981066" cy="1243136"/>
            </a:xfrm>
            <a:solidFill>
              <a:srgbClr val="00B050"/>
            </a:solidFill>
          </p:grpSpPr>
          <p:cxnSp>
            <p:nvCxnSpPr>
              <p:cNvPr id="30" name="직선 연결선 29"/>
              <p:cNvCxnSpPr/>
              <p:nvPr/>
            </p:nvCxnSpPr>
            <p:spPr bwMode="auto">
              <a:xfrm flipH="1">
                <a:off x="2567608" y="1628800"/>
                <a:ext cx="1296144" cy="936104"/>
              </a:xfrm>
              <a:prstGeom prst="line">
                <a:avLst/>
              </a:prstGeom>
              <a:grpFill/>
              <a:ln w="1778" cap="flat" cmpd="sng" algn="ctr">
                <a:solidFill>
                  <a:schemeClr val="accent6"/>
                </a:solidFill>
                <a:prstDash val="solid"/>
                <a:round/>
                <a:headEnd type="none" w="med" len="med"/>
                <a:tailEnd type="none" w="med" len="med"/>
              </a:ln>
              <a:effectLst/>
            </p:spPr>
          </p:cxnSp>
          <p:cxnSp>
            <p:nvCxnSpPr>
              <p:cNvPr id="31" name="직선 연결선 30"/>
              <p:cNvCxnSpPr/>
              <p:nvPr/>
            </p:nvCxnSpPr>
            <p:spPr bwMode="auto">
              <a:xfrm>
                <a:off x="3863752" y="1628800"/>
                <a:ext cx="0" cy="936104"/>
              </a:xfrm>
              <a:prstGeom prst="line">
                <a:avLst/>
              </a:prstGeom>
              <a:grpFill/>
              <a:ln w="1778" cap="flat" cmpd="sng" algn="ctr">
                <a:solidFill>
                  <a:schemeClr val="accent6"/>
                </a:solidFill>
                <a:prstDash val="solid"/>
                <a:round/>
                <a:headEnd type="none" w="med" len="med"/>
                <a:tailEnd type="none" w="med" len="med"/>
              </a:ln>
              <a:effectLst/>
            </p:spPr>
          </p:cxnSp>
          <p:cxnSp>
            <p:nvCxnSpPr>
              <p:cNvPr id="32" name="직선 연결선 31"/>
              <p:cNvCxnSpPr/>
              <p:nvPr/>
            </p:nvCxnSpPr>
            <p:spPr bwMode="auto">
              <a:xfrm>
                <a:off x="3863752" y="1628800"/>
                <a:ext cx="1224136" cy="792088"/>
              </a:xfrm>
              <a:prstGeom prst="line">
                <a:avLst/>
              </a:prstGeom>
              <a:grpFill/>
              <a:ln w="1778" cap="flat" cmpd="sng" algn="ctr">
                <a:solidFill>
                  <a:schemeClr val="accent6"/>
                </a:solidFill>
                <a:prstDash val="solid"/>
                <a:round/>
                <a:headEnd type="none" w="med" len="med"/>
                <a:tailEnd type="none" w="med" len="med"/>
              </a:ln>
              <a:effectLst/>
            </p:spPr>
          </p:cxnSp>
          <p:sp>
            <p:nvSpPr>
              <p:cNvPr id="33" name="타원 32"/>
              <p:cNvSpPr/>
              <p:nvPr/>
            </p:nvSpPr>
            <p:spPr bwMode="auto">
              <a:xfrm>
                <a:off x="3647727" y="1475284"/>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4" name="타원 33"/>
              <p:cNvSpPr/>
              <p:nvPr/>
            </p:nvSpPr>
            <p:spPr bwMode="auto">
              <a:xfrm>
                <a:off x="2322847" y="2358380"/>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5" name="타원 34"/>
              <p:cNvSpPr/>
              <p:nvPr/>
            </p:nvSpPr>
            <p:spPr bwMode="auto">
              <a:xfrm>
                <a:off x="3630947" y="2312876"/>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6" name="타원 35"/>
              <p:cNvSpPr/>
              <p:nvPr/>
            </p:nvSpPr>
            <p:spPr bwMode="auto">
              <a:xfrm>
                <a:off x="4871865" y="2312876"/>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37" name="TextBox 36"/>
            <p:cNvSpPr txBox="1"/>
            <p:nvPr/>
          </p:nvSpPr>
          <p:spPr>
            <a:xfrm>
              <a:off x="847378" y="4308509"/>
              <a:ext cx="601448" cy="52322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00B050"/>
                  </a:solidFill>
                  <a:effectLst/>
                  <a:uLnTx/>
                  <a:uFillTx/>
                  <a:latin typeface="Calibri"/>
                  <a:ea typeface="맑은 고딕"/>
                  <a:cs typeface="+mn-cs"/>
                </a:rPr>
                <a:t>h()</a:t>
              </a:r>
              <a:endParaRPr kumimoji="0" lang="ko-KR" altLang="en-US" sz="2800" b="1" i="0" u="none" strike="noStrike" kern="1200" cap="none" spc="0" normalizeH="0" baseline="0" noProof="0" dirty="0">
                <a:ln>
                  <a:noFill/>
                </a:ln>
                <a:solidFill>
                  <a:srgbClr val="00B050"/>
                </a:solidFill>
                <a:effectLst/>
                <a:uLnTx/>
                <a:uFillTx/>
                <a:latin typeface="Calibri"/>
                <a:ea typeface="맑은 고딕"/>
                <a:cs typeface="+mn-cs"/>
              </a:endParaRPr>
            </a:p>
          </p:txBody>
        </p:sp>
      </p:grpSp>
      <p:grpSp>
        <p:nvGrpSpPr>
          <p:cNvPr id="141" name="그룹 140"/>
          <p:cNvGrpSpPr/>
          <p:nvPr/>
        </p:nvGrpSpPr>
        <p:grpSpPr>
          <a:xfrm>
            <a:off x="4151784" y="1424272"/>
            <a:ext cx="7200800" cy="3276936"/>
            <a:chOff x="5591944" y="954224"/>
            <a:chExt cx="5400600" cy="3276936"/>
          </a:xfrm>
        </p:grpSpPr>
        <p:grpSp>
          <p:nvGrpSpPr>
            <p:cNvPr id="120" name="그룹 119"/>
            <p:cNvGrpSpPr/>
            <p:nvPr/>
          </p:nvGrpSpPr>
          <p:grpSpPr>
            <a:xfrm>
              <a:off x="5591944" y="954224"/>
              <a:ext cx="5400600" cy="2448272"/>
              <a:chOff x="4268986" y="836712"/>
              <a:chExt cx="4762562" cy="2448272"/>
            </a:xfrm>
          </p:grpSpPr>
          <p:grpSp>
            <p:nvGrpSpPr>
              <p:cNvPr id="80" name="그룹 79"/>
              <p:cNvGrpSpPr/>
              <p:nvPr/>
            </p:nvGrpSpPr>
            <p:grpSpPr>
              <a:xfrm>
                <a:off x="4871863" y="836712"/>
                <a:ext cx="3648361" cy="1305644"/>
                <a:chOff x="479376" y="918220"/>
                <a:chExt cx="2981066" cy="1305644"/>
              </a:xfrm>
            </p:grpSpPr>
            <p:grpSp>
              <p:nvGrpSpPr>
                <p:cNvPr id="81" name="그룹 80"/>
                <p:cNvGrpSpPr/>
                <p:nvPr/>
              </p:nvGrpSpPr>
              <p:grpSpPr>
                <a:xfrm>
                  <a:off x="479376" y="980728"/>
                  <a:ext cx="2981066" cy="1243136"/>
                  <a:chOff x="2322847" y="1475284"/>
                  <a:chExt cx="2981066" cy="1243136"/>
                </a:xfrm>
              </p:grpSpPr>
              <p:cxnSp>
                <p:nvCxnSpPr>
                  <p:cNvPr id="83" name="직선 연결선 82"/>
                  <p:cNvCxnSpPr/>
                  <p:nvPr/>
                </p:nvCxnSpPr>
                <p:spPr bwMode="auto">
                  <a:xfrm flipH="1">
                    <a:off x="2567608" y="1628800"/>
                    <a:ext cx="1296144" cy="936104"/>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cxnSp>
                <p:nvCxnSpPr>
                  <p:cNvPr id="84" name="직선 연결선 83"/>
                  <p:cNvCxnSpPr/>
                  <p:nvPr/>
                </p:nvCxnSpPr>
                <p:spPr bwMode="auto">
                  <a:xfrm>
                    <a:off x="3863752" y="1628800"/>
                    <a:ext cx="0" cy="936104"/>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cxnSp>
                <p:nvCxnSpPr>
                  <p:cNvPr id="85" name="직선 연결선 84"/>
                  <p:cNvCxnSpPr/>
                  <p:nvPr/>
                </p:nvCxnSpPr>
                <p:spPr bwMode="auto">
                  <a:xfrm>
                    <a:off x="3863752" y="1628800"/>
                    <a:ext cx="1224136" cy="792088"/>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sp>
                <p:nvSpPr>
                  <p:cNvPr id="86" name="타원 85"/>
                  <p:cNvSpPr/>
                  <p:nvPr/>
                </p:nvSpPr>
                <p:spPr bwMode="auto">
                  <a:xfrm>
                    <a:off x="3647727" y="1475284"/>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87" name="타원 86"/>
                  <p:cNvSpPr/>
                  <p:nvPr/>
                </p:nvSpPr>
                <p:spPr bwMode="auto">
                  <a:xfrm>
                    <a:off x="2322847" y="2358380"/>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88" name="타원 87"/>
                  <p:cNvSpPr/>
                  <p:nvPr/>
                </p:nvSpPr>
                <p:spPr bwMode="auto">
                  <a:xfrm>
                    <a:off x="3630947" y="2312876"/>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89" name="타원 88"/>
                  <p:cNvSpPr/>
                  <p:nvPr/>
                </p:nvSpPr>
                <p:spPr bwMode="auto">
                  <a:xfrm>
                    <a:off x="4871865" y="2312876"/>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82" name="TextBox 81"/>
                <p:cNvSpPr txBox="1"/>
                <p:nvPr/>
              </p:nvSpPr>
              <p:spPr>
                <a:xfrm>
                  <a:off x="1156185" y="918220"/>
                  <a:ext cx="522900" cy="52322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ED7D31"/>
                      </a:solidFill>
                      <a:effectLst/>
                      <a:uLnTx/>
                      <a:uFillTx/>
                      <a:latin typeface="Calibri"/>
                      <a:ea typeface="맑은 고딕"/>
                      <a:cs typeface="+mn-cs"/>
                    </a:rPr>
                    <a:t>f()</a:t>
                  </a:r>
                  <a:endParaRPr kumimoji="0" lang="ko-KR" altLang="en-US" sz="2800" b="1" i="0" u="none" strike="noStrike" kern="1200" cap="none" spc="0" normalizeH="0" baseline="0" noProof="0">
                    <a:ln>
                      <a:noFill/>
                    </a:ln>
                    <a:solidFill>
                      <a:srgbClr val="ED7D31"/>
                    </a:solidFill>
                    <a:effectLst/>
                    <a:uLnTx/>
                    <a:uFillTx/>
                    <a:latin typeface="Calibri"/>
                    <a:ea typeface="맑은 고딕"/>
                    <a:cs typeface="+mn-cs"/>
                  </a:endParaRPr>
                </a:p>
              </p:txBody>
            </p:sp>
          </p:grpSp>
          <p:grpSp>
            <p:nvGrpSpPr>
              <p:cNvPr id="90" name="그룹 89"/>
              <p:cNvGrpSpPr/>
              <p:nvPr/>
            </p:nvGrpSpPr>
            <p:grpSpPr>
              <a:xfrm>
                <a:off x="7536160" y="1928228"/>
                <a:ext cx="1495388" cy="1284748"/>
                <a:chOff x="529748" y="2614300"/>
                <a:chExt cx="2981066" cy="1284748"/>
              </a:xfrm>
            </p:grpSpPr>
            <p:grpSp>
              <p:nvGrpSpPr>
                <p:cNvPr id="91" name="그룹 90"/>
                <p:cNvGrpSpPr/>
                <p:nvPr/>
              </p:nvGrpSpPr>
              <p:grpSpPr>
                <a:xfrm>
                  <a:off x="529748" y="2655912"/>
                  <a:ext cx="2981066" cy="1243136"/>
                  <a:chOff x="2322847" y="1475284"/>
                  <a:chExt cx="2981066" cy="1243136"/>
                </a:xfrm>
                <a:solidFill>
                  <a:schemeClr val="accent1"/>
                </a:solidFill>
              </p:grpSpPr>
              <p:cxnSp>
                <p:nvCxnSpPr>
                  <p:cNvPr id="93" name="직선 연결선 92"/>
                  <p:cNvCxnSpPr/>
                  <p:nvPr/>
                </p:nvCxnSpPr>
                <p:spPr bwMode="auto">
                  <a:xfrm flipH="1">
                    <a:off x="2567608" y="1628800"/>
                    <a:ext cx="1296144"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94" name="직선 연결선 93"/>
                  <p:cNvCxnSpPr/>
                  <p:nvPr/>
                </p:nvCxnSpPr>
                <p:spPr bwMode="auto">
                  <a:xfrm>
                    <a:off x="3863752" y="1628800"/>
                    <a:ext cx="0"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95" name="직선 연결선 94"/>
                  <p:cNvCxnSpPr/>
                  <p:nvPr/>
                </p:nvCxnSpPr>
                <p:spPr bwMode="auto">
                  <a:xfrm>
                    <a:off x="3863752" y="1628800"/>
                    <a:ext cx="1224136" cy="792088"/>
                  </a:xfrm>
                  <a:prstGeom prst="line">
                    <a:avLst/>
                  </a:prstGeom>
                  <a:grpFill/>
                  <a:ln w="1778" cap="flat" cmpd="sng" algn="ctr">
                    <a:solidFill>
                      <a:schemeClr val="accent1"/>
                    </a:solidFill>
                    <a:prstDash val="solid"/>
                    <a:round/>
                    <a:headEnd type="none" w="med" len="med"/>
                    <a:tailEnd type="none" w="med" len="med"/>
                  </a:ln>
                  <a:effectLst/>
                </p:spPr>
              </p:cxnSp>
              <p:sp>
                <p:nvSpPr>
                  <p:cNvPr id="96" name="타원 95"/>
                  <p:cNvSpPr/>
                  <p:nvPr/>
                </p:nvSpPr>
                <p:spPr bwMode="auto">
                  <a:xfrm>
                    <a:off x="3647728" y="1475284"/>
                    <a:ext cx="432049"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97" name="타원 96"/>
                  <p:cNvSpPr/>
                  <p:nvPr/>
                </p:nvSpPr>
                <p:spPr bwMode="auto">
                  <a:xfrm>
                    <a:off x="2322847" y="2358380"/>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98" name="타원 97"/>
                  <p:cNvSpPr/>
                  <p:nvPr/>
                </p:nvSpPr>
                <p:spPr bwMode="auto">
                  <a:xfrm>
                    <a:off x="3630947"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99" name="타원 98"/>
                  <p:cNvSpPr/>
                  <p:nvPr/>
                </p:nvSpPr>
                <p:spPr bwMode="auto">
                  <a:xfrm>
                    <a:off x="4871865"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92" name="TextBox 91"/>
                <p:cNvSpPr txBox="1"/>
                <p:nvPr/>
              </p:nvSpPr>
              <p:spPr>
                <a:xfrm>
                  <a:off x="836036" y="2614300"/>
                  <a:ext cx="579004" cy="52322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5B9BD5"/>
                      </a:solidFill>
                      <a:effectLst/>
                      <a:uLnTx/>
                      <a:uFillTx/>
                      <a:latin typeface="Calibri"/>
                      <a:ea typeface="맑은 고딕"/>
                      <a:cs typeface="+mn-cs"/>
                    </a:rPr>
                    <a:t>g()</a:t>
                  </a:r>
                  <a:endParaRPr kumimoji="0" lang="ko-KR" altLang="en-US" sz="2800" b="1" i="0" u="none" strike="noStrike" kern="1200" cap="none" spc="0" normalizeH="0" baseline="0" noProof="0">
                    <a:ln>
                      <a:noFill/>
                    </a:ln>
                    <a:solidFill>
                      <a:srgbClr val="5B9BD5"/>
                    </a:solidFill>
                    <a:effectLst/>
                    <a:uLnTx/>
                    <a:uFillTx/>
                    <a:latin typeface="Calibri"/>
                    <a:ea typeface="맑은 고딕"/>
                    <a:cs typeface="+mn-cs"/>
                  </a:endParaRPr>
                </a:p>
              </p:txBody>
            </p:sp>
          </p:grpSp>
          <p:grpSp>
            <p:nvGrpSpPr>
              <p:cNvPr id="100" name="그룹 99"/>
              <p:cNvGrpSpPr/>
              <p:nvPr/>
            </p:nvGrpSpPr>
            <p:grpSpPr>
              <a:xfrm>
                <a:off x="4268986" y="2000236"/>
                <a:ext cx="1495388" cy="1284748"/>
                <a:chOff x="529748" y="2614300"/>
                <a:chExt cx="2981066" cy="1284748"/>
              </a:xfrm>
            </p:grpSpPr>
            <p:grpSp>
              <p:nvGrpSpPr>
                <p:cNvPr id="101" name="그룹 100"/>
                <p:cNvGrpSpPr/>
                <p:nvPr/>
              </p:nvGrpSpPr>
              <p:grpSpPr>
                <a:xfrm>
                  <a:off x="529748" y="2655912"/>
                  <a:ext cx="2981066" cy="1243136"/>
                  <a:chOff x="2322847" y="1475284"/>
                  <a:chExt cx="2981066" cy="1243136"/>
                </a:xfrm>
                <a:solidFill>
                  <a:schemeClr val="accent1"/>
                </a:solidFill>
              </p:grpSpPr>
              <p:cxnSp>
                <p:nvCxnSpPr>
                  <p:cNvPr id="103" name="직선 연결선 102"/>
                  <p:cNvCxnSpPr/>
                  <p:nvPr/>
                </p:nvCxnSpPr>
                <p:spPr bwMode="auto">
                  <a:xfrm flipH="1">
                    <a:off x="2567608" y="1628800"/>
                    <a:ext cx="1296144"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104" name="직선 연결선 103"/>
                  <p:cNvCxnSpPr/>
                  <p:nvPr/>
                </p:nvCxnSpPr>
                <p:spPr bwMode="auto">
                  <a:xfrm>
                    <a:off x="3863752" y="1628800"/>
                    <a:ext cx="0"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105" name="직선 연결선 104"/>
                  <p:cNvCxnSpPr/>
                  <p:nvPr/>
                </p:nvCxnSpPr>
                <p:spPr bwMode="auto">
                  <a:xfrm>
                    <a:off x="3863752" y="1628800"/>
                    <a:ext cx="1224136" cy="792088"/>
                  </a:xfrm>
                  <a:prstGeom prst="line">
                    <a:avLst/>
                  </a:prstGeom>
                  <a:grpFill/>
                  <a:ln w="1778" cap="flat" cmpd="sng" algn="ctr">
                    <a:solidFill>
                      <a:schemeClr val="accent1"/>
                    </a:solidFill>
                    <a:prstDash val="solid"/>
                    <a:round/>
                    <a:headEnd type="none" w="med" len="med"/>
                    <a:tailEnd type="none" w="med" len="med"/>
                  </a:ln>
                  <a:effectLst/>
                </p:spPr>
              </p:cxnSp>
              <p:sp>
                <p:nvSpPr>
                  <p:cNvPr id="106" name="타원 105"/>
                  <p:cNvSpPr/>
                  <p:nvPr/>
                </p:nvSpPr>
                <p:spPr bwMode="auto">
                  <a:xfrm>
                    <a:off x="3647728" y="1475284"/>
                    <a:ext cx="432049"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07" name="타원 106"/>
                  <p:cNvSpPr/>
                  <p:nvPr/>
                </p:nvSpPr>
                <p:spPr bwMode="auto">
                  <a:xfrm>
                    <a:off x="2322847" y="2358380"/>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08" name="타원 107"/>
                  <p:cNvSpPr/>
                  <p:nvPr/>
                </p:nvSpPr>
                <p:spPr bwMode="auto">
                  <a:xfrm>
                    <a:off x="3630947"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09" name="타원 108"/>
                  <p:cNvSpPr/>
                  <p:nvPr/>
                </p:nvSpPr>
                <p:spPr bwMode="auto">
                  <a:xfrm>
                    <a:off x="4871865"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102" name="TextBox 101"/>
                <p:cNvSpPr txBox="1"/>
                <p:nvPr/>
              </p:nvSpPr>
              <p:spPr>
                <a:xfrm>
                  <a:off x="836036" y="2614300"/>
                  <a:ext cx="579004" cy="52322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5B9BD5"/>
                      </a:solidFill>
                      <a:effectLst/>
                      <a:uLnTx/>
                      <a:uFillTx/>
                      <a:latin typeface="Calibri"/>
                      <a:ea typeface="맑은 고딕"/>
                      <a:cs typeface="+mn-cs"/>
                    </a:rPr>
                    <a:t>g()</a:t>
                  </a:r>
                  <a:endParaRPr kumimoji="0" lang="ko-KR" altLang="en-US" sz="2800" b="1" i="0" u="none" strike="noStrike" kern="1200" cap="none" spc="0" normalizeH="0" baseline="0" noProof="0">
                    <a:ln>
                      <a:noFill/>
                    </a:ln>
                    <a:solidFill>
                      <a:srgbClr val="5B9BD5"/>
                    </a:solidFill>
                    <a:effectLst/>
                    <a:uLnTx/>
                    <a:uFillTx/>
                    <a:latin typeface="Calibri"/>
                    <a:ea typeface="맑은 고딕"/>
                    <a:cs typeface="+mn-cs"/>
                  </a:endParaRPr>
                </a:p>
              </p:txBody>
            </p:sp>
          </p:grpSp>
          <p:grpSp>
            <p:nvGrpSpPr>
              <p:cNvPr id="110" name="그룹 109"/>
              <p:cNvGrpSpPr/>
              <p:nvPr/>
            </p:nvGrpSpPr>
            <p:grpSpPr>
              <a:xfrm>
                <a:off x="5951984" y="1983284"/>
                <a:ext cx="1495388" cy="1284748"/>
                <a:chOff x="529748" y="2614300"/>
                <a:chExt cx="2981066" cy="1284748"/>
              </a:xfrm>
            </p:grpSpPr>
            <p:grpSp>
              <p:nvGrpSpPr>
                <p:cNvPr id="111" name="그룹 110"/>
                <p:cNvGrpSpPr/>
                <p:nvPr/>
              </p:nvGrpSpPr>
              <p:grpSpPr>
                <a:xfrm>
                  <a:off x="529748" y="2655912"/>
                  <a:ext cx="2981066" cy="1243136"/>
                  <a:chOff x="2322847" y="1475284"/>
                  <a:chExt cx="2981066" cy="1243136"/>
                </a:xfrm>
                <a:solidFill>
                  <a:schemeClr val="accent1"/>
                </a:solidFill>
              </p:grpSpPr>
              <p:cxnSp>
                <p:nvCxnSpPr>
                  <p:cNvPr id="113" name="직선 연결선 112"/>
                  <p:cNvCxnSpPr/>
                  <p:nvPr/>
                </p:nvCxnSpPr>
                <p:spPr bwMode="auto">
                  <a:xfrm flipH="1">
                    <a:off x="2567608" y="1628800"/>
                    <a:ext cx="1296144"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114" name="직선 연결선 113"/>
                  <p:cNvCxnSpPr/>
                  <p:nvPr/>
                </p:nvCxnSpPr>
                <p:spPr bwMode="auto">
                  <a:xfrm>
                    <a:off x="3863752" y="1628800"/>
                    <a:ext cx="0"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115" name="직선 연결선 114"/>
                  <p:cNvCxnSpPr/>
                  <p:nvPr/>
                </p:nvCxnSpPr>
                <p:spPr bwMode="auto">
                  <a:xfrm>
                    <a:off x="3863752" y="1628800"/>
                    <a:ext cx="1224136" cy="792088"/>
                  </a:xfrm>
                  <a:prstGeom prst="line">
                    <a:avLst/>
                  </a:prstGeom>
                  <a:grpFill/>
                  <a:ln w="1778" cap="flat" cmpd="sng" algn="ctr">
                    <a:solidFill>
                      <a:schemeClr val="accent1"/>
                    </a:solidFill>
                    <a:prstDash val="solid"/>
                    <a:round/>
                    <a:headEnd type="none" w="med" len="med"/>
                    <a:tailEnd type="none" w="med" len="med"/>
                  </a:ln>
                  <a:effectLst/>
                </p:spPr>
              </p:cxnSp>
              <p:sp>
                <p:nvSpPr>
                  <p:cNvPr id="116" name="타원 115"/>
                  <p:cNvSpPr/>
                  <p:nvPr/>
                </p:nvSpPr>
                <p:spPr bwMode="auto">
                  <a:xfrm>
                    <a:off x="3647728" y="1475284"/>
                    <a:ext cx="432049"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17" name="타원 116"/>
                  <p:cNvSpPr/>
                  <p:nvPr/>
                </p:nvSpPr>
                <p:spPr bwMode="auto">
                  <a:xfrm>
                    <a:off x="2322847" y="2358380"/>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18" name="타원 117"/>
                  <p:cNvSpPr/>
                  <p:nvPr/>
                </p:nvSpPr>
                <p:spPr bwMode="auto">
                  <a:xfrm>
                    <a:off x="3630947"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19" name="타원 118"/>
                  <p:cNvSpPr/>
                  <p:nvPr/>
                </p:nvSpPr>
                <p:spPr bwMode="auto">
                  <a:xfrm>
                    <a:off x="4871865"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112" name="TextBox 111"/>
                <p:cNvSpPr txBox="1"/>
                <p:nvPr/>
              </p:nvSpPr>
              <p:spPr>
                <a:xfrm>
                  <a:off x="836036" y="2614300"/>
                  <a:ext cx="579004" cy="52322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5B9BD5"/>
                      </a:solidFill>
                      <a:effectLst/>
                      <a:uLnTx/>
                      <a:uFillTx/>
                      <a:latin typeface="Calibri"/>
                      <a:ea typeface="맑은 고딕"/>
                      <a:cs typeface="+mn-cs"/>
                    </a:rPr>
                    <a:t>g()</a:t>
                  </a:r>
                  <a:endParaRPr kumimoji="0" lang="ko-KR" altLang="en-US" sz="2800" b="1" i="0" u="none" strike="noStrike" kern="1200" cap="none" spc="0" normalizeH="0" baseline="0" noProof="0">
                    <a:ln>
                      <a:noFill/>
                    </a:ln>
                    <a:solidFill>
                      <a:srgbClr val="5B9BD5"/>
                    </a:solidFill>
                    <a:effectLst/>
                    <a:uLnTx/>
                    <a:uFillTx/>
                    <a:latin typeface="Calibri"/>
                    <a:ea typeface="맑은 고딕"/>
                    <a:cs typeface="+mn-cs"/>
                  </a:endParaRPr>
                </a:p>
              </p:txBody>
            </p:sp>
          </p:grpSp>
        </p:grpSp>
        <p:grpSp>
          <p:nvGrpSpPr>
            <p:cNvPr id="128" name="그룹 127"/>
            <p:cNvGrpSpPr/>
            <p:nvPr/>
          </p:nvGrpSpPr>
          <p:grpSpPr>
            <a:xfrm>
              <a:off x="5627768" y="3645024"/>
              <a:ext cx="5364776" cy="586136"/>
              <a:chOff x="5627768" y="3645024"/>
              <a:chExt cx="5364776" cy="586136"/>
            </a:xfrm>
          </p:grpSpPr>
          <p:cxnSp>
            <p:nvCxnSpPr>
              <p:cNvPr id="122" name="직선 화살표 연결선 121"/>
              <p:cNvCxnSpPr/>
              <p:nvPr/>
            </p:nvCxnSpPr>
            <p:spPr bwMode="auto">
              <a:xfrm>
                <a:off x="5627768" y="3645024"/>
                <a:ext cx="5364776" cy="0"/>
              </a:xfrm>
              <a:prstGeom prst="straightConnector1">
                <a:avLst/>
              </a:prstGeom>
              <a:solidFill>
                <a:schemeClr val="accent2"/>
              </a:solidFill>
              <a:ln w="1778" cap="flat" cmpd="sng" algn="ctr">
                <a:solidFill>
                  <a:schemeClr val="tx1"/>
                </a:solidFill>
                <a:prstDash val="dash"/>
                <a:round/>
                <a:headEnd type="triangle" w="lg" len="lg"/>
                <a:tailEnd type="triangle" w="lg" len="lg"/>
              </a:ln>
              <a:effectLst/>
            </p:spPr>
          </p:cxnSp>
          <p:sp>
            <p:nvSpPr>
              <p:cNvPr id="125" name="TextBox 124"/>
              <p:cNvSpPr txBox="1"/>
              <p:nvPr/>
            </p:nvSpPr>
            <p:spPr>
              <a:xfrm>
                <a:off x="6995365" y="3677162"/>
                <a:ext cx="3276623" cy="553998"/>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000" b="0" i="0" u="none" strike="noStrike" kern="1200" cap="none" spc="0" normalizeH="0" baseline="0" noProof="0">
                    <a:ln>
                      <a:noFill/>
                    </a:ln>
                    <a:solidFill>
                      <a:prstClr val="black"/>
                    </a:solidFill>
                    <a:effectLst/>
                    <a:uLnTx/>
                    <a:uFillTx/>
                    <a:latin typeface="Calibri"/>
                    <a:ea typeface="맑은 고딕"/>
                    <a:cs typeface="+mn-cs"/>
                  </a:rPr>
                  <a:t>9 (=3</a:t>
                </a:r>
                <a:r>
                  <a:rPr kumimoji="0" lang="en-US" altLang="ko-KR" sz="3000" b="0" i="0" u="none" strike="noStrike" kern="1200" cap="none" spc="0" normalizeH="0" baseline="30000" noProof="0">
                    <a:ln>
                      <a:noFill/>
                    </a:ln>
                    <a:solidFill>
                      <a:prstClr val="black"/>
                    </a:solidFill>
                    <a:effectLst/>
                    <a:uLnTx/>
                    <a:uFillTx/>
                    <a:latin typeface="Calibri"/>
                    <a:ea typeface="맑은 고딕"/>
                    <a:cs typeface="+mn-cs"/>
                  </a:rPr>
                  <a:t>2</a:t>
                </a:r>
                <a:r>
                  <a:rPr kumimoji="0" lang="en-US" altLang="ko-KR" sz="3000" b="0" i="0" u="none" strike="noStrike" kern="1200" cap="none" spc="0" normalizeH="0" baseline="0" noProof="0">
                    <a:ln>
                      <a:noFill/>
                    </a:ln>
                    <a:solidFill>
                      <a:prstClr val="black"/>
                    </a:solidFill>
                    <a:effectLst/>
                    <a:uLnTx/>
                    <a:uFillTx/>
                    <a:latin typeface="Calibri"/>
                    <a:ea typeface="맑은 고딕"/>
                    <a:cs typeface="+mn-cs"/>
                  </a:rPr>
                  <a:t>) execution paths</a:t>
                </a:r>
                <a:endParaRPr kumimoji="0" lang="ko-KR" altLang="en-US" sz="3000" b="0" i="0" u="none" strike="noStrike" kern="1200" cap="none" spc="0" normalizeH="0" baseline="0" noProof="0">
                  <a:ln>
                    <a:noFill/>
                  </a:ln>
                  <a:solidFill>
                    <a:prstClr val="black"/>
                  </a:solidFill>
                  <a:effectLst/>
                  <a:uLnTx/>
                  <a:uFillTx/>
                  <a:latin typeface="Calibri"/>
                  <a:ea typeface="맑은 고딕"/>
                  <a:cs typeface="+mn-cs"/>
                </a:endParaRPr>
              </a:p>
            </p:txBody>
          </p:sp>
        </p:grpSp>
      </p:grpSp>
      <p:grpSp>
        <p:nvGrpSpPr>
          <p:cNvPr id="129" name="그룹 128"/>
          <p:cNvGrpSpPr/>
          <p:nvPr/>
        </p:nvGrpSpPr>
        <p:grpSpPr>
          <a:xfrm>
            <a:off x="476204" y="2444533"/>
            <a:ext cx="1824410" cy="394048"/>
            <a:chOff x="5627768" y="3645024"/>
            <a:chExt cx="5364776" cy="394048"/>
          </a:xfrm>
        </p:grpSpPr>
        <p:cxnSp>
          <p:nvCxnSpPr>
            <p:cNvPr id="130" name="직선 화살표 연결선 129"/>
            <p:cNvCxnSpPr/>
            <p:nvPr/>
          </p:nvCxnSpPr>
          <p:spPr bwMode="auto">
            <a:xfrm>
              <a:off x="5627768" y="3645024"/>
              <a:ext cx="5364776" cy="0"/>
            </a:xfrm>
            <a:prstGeom prst="straightConnector1">
              <a:avLst/>
            </a:prstGeom>
            <a:solidFill>
              <a:schemeClr val="accent2"/>
            </a:solidFill>
            <a:ln w="1778" cap="flat" cmpd="sng" algn="ctr">
              <a:solidFill>
                <a:schemeClr val="tx1"/>
              </a:solidFill>
              <a:prstDash val="dash"/>
              <a:round/>
              <a:headEnd type="triangle" w="lg" len="lg"/>
              <a:tailEnd type="triangle" w="lg" len="lg"/>
            </a:ln>
            <a:effectLst/>
          </p:spPr>
        </p:cxnSp>
        <p:sp>
          <p:nvSpPr>
            <p:cNvPr id="131" name="TextBox 130"/>
            <p:cNvSpPr txBox="1"/>
            <p:nvPr/>
          </p:nvSpPr>
          <p:spPr>
            <a:xfrm>
              <a:off x="6272326" y="3669740"/>
              <a:ext cx="4708203"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a:ln>
                    <a:noFill/>
                  </a:ln>
                  <a:solidFill>
                    <a:prstClr val="black"/>
                  </a:solidFill>
                  <a:effectLst/>
                  <a:uLnTx/>
                  <a:uFillTx/>
                  <a:latin typeface="Calibri"/>
                  <a:ea typeface="맑은 고딕"/>
                  <a:cs typeface="+mn-cs"/>
                </a:rPr>
                <a:t>3 exec. paths</a:t>
              </a: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grpSp>
      <p:grpSp>
        <p:nvGrpSpPr>
          <p:cNvPr id="132" name="그룹 131"/>
          <p:cNvGrpSpPr/>
          <p:nvPr/>
        </p:nvGrpSpPr>
        <p:grpSpPr>
          <a:xfrm>
            <a:off x="511381" y="4374604"/>
            <a:ext cx="1824410" cy="394048"/>
            <a:chOff x="5627768" y="3645024"/>
            <a:chExt cx="5364776" cy="394048"/>
          </a:xfrm>
        </p:grpSpPr>
        <p:cxnSp>
          <p:nvCxnSpPr>
            <p:cNvPr id="133" name="직선 화살표 연결선 132"/>
            <p:cNvCxnSpPr/>
            <p:nvPr/>
          </p:nvCxnSpPr>
          <p:spPr bwMode="auto">
            <a:xfrm>
              <a:off x="5627768" y="3645024"/>
              <a:ext cx="5364776" cy="0"/>
            </a:xfrm>
            <a:prstGeom prst="straightConnector1">
              <a:avLst/>
            </a:prstGeom>
            <a:solidFill>
              <a:schemeClr val="accent2"/>
            </a:solidFill>
            <a:ln w="1778" cap="flat" cmpd="sng" algn="ctr">
              <a:solidFill>
                <a:schemeClr val="tx1"/>
              </a:solidFill>
              <a:prstDash val="dash"/>
              <a:round/>
              <a:headEnd type="triangle" w="lg" len="lg"/>
              <a:tailEnd type="triangle" w="lg" len="lg"/>
            </a:ln>
            <a:effectLst/>
          </p:spPr>
        </p:cxnSp>
        <p:sp>
          <p:nvSpPr>
            <p:cNvPr id="134" name="TextBox 133"/>
            <p:cNvSpPr txBox="1"/>
            <p:nvPr/>
          </p:nvSpPr>
          <p:spPr>
            <a:xfrm>
              <a:off x="6168886" y="3669740"/>
              <a:ext cx="411624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a:ln>
                    <a:noFill/>
                  </a:ln>
                  <a:solidFill>
                    <a:prstClr val="black"/>
                  </a:solidFill>
                  <a:effectLst/>
                  <a:uLnTx/>
                  <a:uFillTx/>
                  <a:latin typeface="Calibri"/>
                  <a:ea typeface="맑은 고딕"/>
                  <a:cs typeface="+mn-cs"/>
                </a:rPr>
                <a:t>3 exec. paths</a:t>
              </a: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grpSp>
      <p:grpSp>
        <p:nvGrpSpPr>
          <p:cNvPr id="138" name="그룹 137"/>
          <p:cNvGrpSpPr/>
          <p:nvPr/>
        </p:nvGrpSpPr>
        <p:grpSpPr>
          <a:xfrm>
            <a:off x="576948" y="6347320"/>
            <a:ext cx="1824410" cy="394048"/>
            <a:chOff x="5627768" y="3645024"/>
            <a:chExt cx="5364776" cy="394048"/>
          </a:xfrm>
        </p:grpSpPr>
        <p:cxnSp>
          <p:nvCxnSpPr>
            <p:cNvPr id="139" name="직선 화살표 연결선 138"/>
            <p:cNvCxnSpPr/>
            <p:nvPr/>
          </p:nvCxnSpPr>
          <p:spPr bwMode="auto">
            <a:xfrm>
              <a:off x="5627768" y="3645024"/>
              <a:ext cx="5364776" cy="0"/>
            </a:xfrm>
            <a:prstGeom prst="straightConnector1">
              <a:avLst/>
            </a:prstGeom>
            <a:solidFill>
              <a:schemeClr val="accent2"/>
            </a:solidFill>
            <a:ln w="1778" cap="flat" cmpd="sng" algn="ctr">
              <a:solidFill>
                <a:schemeClr val="tx1"/>
              </a:solidFill>
              <a:prstDash val="dash"/>
              <a:round/>
              <a:headEnd type="triangle" w="lg" len="lg"/>
              <a:tailEnd type="triangle" w="lg" len="lg"/>
            </a:ln>
            <a:effectLst/>
          </p:spPr>
        </p:cxnSp>
        <p:sp>
          <p:nvSpPr>
            <p:cNvPr id="140" name="TextBox 139"/>
            <p:cNvSpPr txBox="1"/>
            <p:nvPr/>
          </p:nvSpPr>
          <p:spPr>
            <a:xfrm>
              <a:off x="6187826" y="3669740"/>
              <a:ext cx="411624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a:ln>
                    <a:noFill/>
                  </a:ln>
                  <a:solidFill>
                    <a:prstClr val="black"/>
                  </a:solidFill>
                  <a:effectLst/>
                  <a:uLnTx/>
                  <a:uFillTx/>
                  <a:latin typeface="Calibri"/>
                  <a:ea typeface="맑은 고딕"/>
                  <a:cs typeface="+mn-cs"/>
                </a:rPr>
                <a:t>3 exec. paths</a:t>
              </a: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grpSp>
      <p:sp>
        <p:nvSpPr>
          <p:cNvPr id="142" name="TextBox 141"/>
          <p:cNvSpPr txBox="1"/>
          <p:nvPr/>
        </p:nvSpPr>
        <p:spPr>
          <a:xfrm>
            <a:off x="3935760" y="1345607"/>
            <a:ext cx="1717137" cy="707886"/>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a:ln>
                  <a:noFill/>
                </a:ln>
                <a:solidFill>
                  <a:prstClr val="black"/>
                </a:solidFill>
                <a:effectLst/>
                <a:uLnTx/>
                <a:uFillTx/>
                <a:latin typeface="Calibri"/>
                <a:ea typeface="맑은 고딕"/>
                <a:cs typeface="+mn-cs"/>
              </a:rPr>
              <a:t>f() + g()</a:t>
            </a:r>
            <a:endParaRPr kumimoji="0" lang="ko-KR" altLang="en-US" sz="4000" b="1" i="0" u="none" strike="noStrike" kern="1200" cap="none" spc="0" normalizeH="0" baseline="0" noProof="0">
              <a:ln>
                <a:noFill/>
              </a:ln>
              <a:solidFill>
                <a:prstClr val="black"/>
              </a:solidFill>
              <a:effectLst/>
              <a:uLnTx/>
              <a:uFillTx/>
              <a:latin typeface="Calibri"/>
              <a:ea typeface="맑은 고딕"/>
              <a:cs typeface="+mn-cs"/>
            </a:endParaRPr>
          </a:p>
        </p:txBody>
      </p:sp>
    </p:spTree>
    <p:extLst>
      <p:ext uri="{BB962C8B-B14F-4D97-AF65-F5344CB8AC3E}">
        <p14:creationId xmlns:p14="http://schemas.microsoft.com/office/powerpoint/2010/main" val="4278191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그룹 17"/>
          <p:cNvGrpSpPr/>
          <p:nvPr/>
        </p:nvGrpSpPr>
        <p:grpSpPr>
          <a:xfrm>
            <a:off x="479376" y="980728"/>
            <a:ext cx="1822470" cy="1243136"/>
            <a:chOff x="2322847" y="1475284"/>
            <a:chExt cx="2981066" cy="1243136"/>
          </a:xfrm>
        </p:grpSpPr>
        <p:cxnSp>
          <p:nvCxnSpPr>
            <p:cNvPr id="6" name="직선 연결선 5"/>
            <p:cNvCxnSpPr/>
            <p:nvPr/>
          </p:nvCxnSpPr>
          <p:spPr bwMode="auto">
            <a:xfrm flipH="1">
              <a:off x="2567608" y="1628800"/>
              <a:ext cx="1296144" cy="936104"/>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cxnSp>
          <p:nvCxnSpPr>
            <p:cNvPr id="7" name="직선 연결선 6"/>
            <p:cNvCxnSpPr/>
            <p:nvPr/>
          </p:nvCxnSpPr>
          <p:spPr bwMode="auto">
            <a:xfrm>
              <a:off x="3863752" y="1628800"/>
              <a:ext cx="0" cy="936104"/>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cxnSp>
          <p:nvCxnSpPr>
            <p:cNvPr id="10" name="직선 연결선 9"/>
            <p:cNvCxnSpPr/>
            <p:nvPr/>
          </p:nvCxnSpPr>
          <p:spPr bwMode="auto">
            <a:xfrm>
              <a:off x="3863752" y="1628800"/>
              <a:ext cx="1224136" cy="792088"/>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sp>
          <p:nvSpPr>
            <p:cNvPr id="13" name="타원 12"/>
            <p:cNvSpPr/>
            <p:nvPr/>
          </p:nvSpPr>
          <p:spPr bwMode="auto">
            <a:xfrm>
              <a:off x="3647727" y="1475284"/>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5" name="타원 14"/>
            <p:cNvSpPr/>
            <p:nvPr/>
          </p:nvSpPr>
          <p:spPr bwMode="auto">
            <a:xfrm>
              <a:off x="2322847" y="2358380"/>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6" name="타원 15"/>
            <p:cNvSpPr/>
            <p:nvPr/>
          </p:nvSpPr>
          <p:spPr bwMode="auto">
            <a:xfrm>
              <a:off x="3630947" y="2312876"/>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7" name="타원 16"/>
            <p:cNvSpPr/>
            <p:nvPr/>
          </p:nvSpPr>
          <p:spPr bwMode="auto">
            <a:xfrm>
              <a:off x="4871865" y="2312876"/>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19" name="TextBox 18"/>
          <p:cNvSpPr txBox="1"/>
          <p:nvPr/>
        </p:nvSpPr>
        <p:spPr>
          <a:xfrm>
            <a:off x="762938" y="918220"/>
            <a:ext cx="712921" cy="52322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ED7D31"/>
                </a:solidFill>
                <a:effectLst/>
                <a:uLnTx/>
                <a:uFillTx/>
                <a:latin typeface="Calibri"/>
                <a:ea typeface="맑은 고딕"/>
                <a:cs typeface="+mn-cs"/>
              </a:rPr>
              <a:t>f()</a:t>
            </a:r>
            <a:endParaRPr kumimoji="0" lang="ko-KR" altLang="en-US" sz="2800" b="1" i="0" u="none" strike="noStrike" kern="1200" cap="none" spc="0" normalizeH="0" baseline="0" noProof="0">
              <a:ln>
                <a:noFill/>
              </a:ln>
              <a:solidFill>
                <a:srgbClr val="ED7D31"/>
              </a:solidFill>
              <a:effectLst/>
              <a:uLnTx/>
              <a:uFillTx/>
              <a:latin typeface="Calibri"/>
              <a:ea typeface="맑은 고딕"/>
              <a:cs typeface="+mn-cs"/>
            </a:endParaRPr>
          </a:p>
        </p:txBody>
      </p:sp>
      <p:grpSp>
        <p:nvGrpSpPr>
          <p:cNvPr id="38" name="그룹 37"/>
          <p:cNvGrpSpPr/>
          <p:nvPr/>
        </p:nvGrpSpPr>
        <p:grpSpPr>
          <a:xfrm>
            <a:off x="529748" y="2915444"/>
            <a:ext cx="1822470" cy="1305644"/>
            <a:chOff x="529748" y="2593404"/>
            <a:chExt cx="2981066" cy="1305644"/>
          </a:xfrm>
        </p:grpSpPr>
        <p:grpSp>
          <p:nvGrpSpPr>
            <p:cNvPr id="20" name="그룹 19"/>
            <p:cNvGrpSpPr/>
            <p:nvPr/>
          </p:nvGrpSpPr>
          <p:grpSpPr>
            <a:xfrm>
              <a:off x="529748" y="2655912"/>
              <a:ext cx="2981066" cy="1243136"/>
              <a:chOff x="2322847" y="1475284"/>
              <a:chExt cx="2981066" cy="1243136"/>
            </a:xfrm>
            <a:solidFill>
              <a:schemeClr val="accent1"/>
            </a:solidFill>
          </p:grpSpPr>
          <p:cxnSp>
            <p:nvCxnSpPr>
              <p:cNvPr id="21" name="직선 연결선 20"/>
              <p:cNvCxnSpPr/>
              <p:nvPr/>
            </p:nvCxnSpPr>
            <p:spPr bwMode="auto">
              <a:xfrm flipH="1">
                <a:off x="2567608" y="1628800"/>
                <a:ext cx="1296144"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22" name="직선 연결선 21"/>
              <p:cNvCxnSpPr/>
              <p:nvPr/>
            </p:nvCxnSpPr>
            <p:spPr bwMode="auto">
              <a:xfrm>
                <a:off x="3863752" y="1628800"/>
                <a:ext cx="0"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23" name="직선 연결선 22"/>
              <p:cNvCxnSpPr/>
              <p:nvPr/>
            </p:nvCxnSpPr>
            <p:spPr bwMode="auto">
              <a:xfrm>
                <a:off x="3863752" y="1628800"/>
                <a:ext cx="1224136" cy="792088"/>
              </a:xfrm>
              <a:prstGeom prst="line">
                <a:avLst/>
              </a:prstGeom>
              <a:grpFill/>
              <a:ln w="1778" cap="flat" cmpd="sng" algn="ctr">
                <a:solidFill>
                  <a:schemeClr val="accent1"/>
                </a:solidFill>
                <a:prstDash val="solid"/>
                <a:round/>
                <a:headEnd type="none" w="med" len="med"/>
                <a:tailEnd type="none" w="med" len="med"/>
              </a:ln>
              <a:effectLst/>
            </p:spPr>
          </p:cxnSp>
          <p:sp>
            <p:nvSpPr>
              <p:cNvPr id="24" name="타원 23"/>
              <p:cNvSpPr/>
              <p:nvPr/>
            </p:nvSpPr>
            <p:spPr bwMode="auto">
              <a:xfrm>
                <a:off x="3647727" y="1475284"/>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5" name="타원 24"/>
              <p:cNvSpPr/>
              <p:nvPr/>
            </p:nvSpPr>
            <p:spPr bwMode="auto">
              <a:xfrm>
                <a:off x="2322847" y="2358380"/>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6" name="타원 25"/>
              <p:cNvSpPr/>
              <p:nvPr/>
            </p:nvSpPr>
            <p:spPr bwMode="auto">
              <a:xfrm>
                <a:off x="3630947"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7" name="타원 26"/>
              <p:cNvSpPr/>
              <p:nvPr/>
            </p:nvSpPr>
            <p:spPr bwMode="auto">
              <a:xfrm>
                <a:off x="4871865"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28" name="TextBox 27"/>
            <p:cNvSpPr txBox="1"/>
            <p:nvPr/>
          </p:nvSpPr>
          <p:spPr>
            <a:xfrm>
              <a:off x="630493" y="2593404"/>
              <a:ext cx="1155070" cy="52322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5B9BD5"/>
                  </a:solidFill>
                  <a:effectLst/>
                  <a:uLnTx/>
                  <a:uFillTx/>
                  <a:latin typeface="Calibri"/>
                  <a:ea typeface="맑은 고딕"/>
                  <a:cs typeface="+mn-cs"/>
                </a:rPr>
                <a:t>g()</a:t>
              </a:r>
              <a:endParaRPr kumimoji="0" lang="ko-KR" altLang="en-US" sz="2800" b="1" i="0" u="none" strike="noStrike" kern="1200" cap="none" spc="0" normalizeH="0" baseline="0" noProof="0" dirty="0">
                <a:ln>
                  <a:noFill/>
                </a:ln>
                <a:solidFill>
                  <a:srgbClr val="5B9BD5"/>
                </a:solidFill>
                <a:effectLst/>
                <a:uLnTx/>
                <a:uFillTx/>
                <a:latin typeface="Calibri"/>
                <a:ea typeface="맑은 고딕"/>
                <a:cs typeface="+mn-cs"/>
              </a:endParaRPr>
            </a:p>
          </p:txBody>
        </p:sp>
      </p:grpSp>
      <p:grpSp>
        <p:nvGrpSpPr>
          <p:cNvPr id="39" name="그룹 38"/>
          <p:cNvGrpSpPr/>
          <p:nvPr/>
        </p:nvGrpSpPr>
        <p:grpSpPr>
          <a:xfrm>
            <a:off x="580120" y="4825653"/>
            <a:ext cx="1822470" cy="1339651"/>
            <a:chOff x="580120" y="4260465"/>
            <a:chExt cx="2981066" cy="1339651"/>
          </a:xfrm>
        </p:grpSpPr>
        <p:grpSp>
          <p:nvGrpSpPr>
            <p:cNvPr id="29" name="그룹 28"/>
            <p:cNvGrpSpPr/>
            <p:nvPr/>
          </p:nvGrpSpPr>
          <p:grpSpPr>
            <a:xfrm>
              <a:off x="580120" y="4356980"/>
              <a:ext cx="2981066" cy="1243136"/>
              <a:chOff x="2322847" y="1475284"/>
              <a:chExt cx="2981066" cy="1243136"/>
            </a:xfrm>
            <a:solidFill>
              <a:srgbClr val="00B050"/>
            </a:solidFill>
          </p:grpSpPr>
          <p:cxnSp>
            <p:nvCxnSpPr>
              <p:cNvPr id="30" name="직선 연결선 29"/>
              <p:cNvCxnSpPr/>
              <p:nvPr/>
            </p:nvCxnSpPr>
            <p:spPr bwMode="auto">
              <a:xfrm flipH="1">
                <a:off x="2567608" y="1628800"/>
                <a:ext cx="1296144" cy="936104"/>
              </a:xfrm>
              <a:prstGeom prst="line">
                <a:avLst/>
              </a:prstGeom>
              <a:grpFill/>
              <a:ln w="1778" cap="flat" cmpd="sng" algn="ctr">
                <a:solidFill>
                  <a:schemeClr val="accent6"/>
                </a:solidFill>
                <a:prstDash val="solid"/>
                <a:round/>
                <a:headEnd type="none" w="med" len="med"/>
                <a:tailEnd type="none" w="med" len="med"/>
              </a:ln>
              <a:effectLst/>
            </p:spPr>
          </p:cxnSp>
          <p:cxnSp>
            <p:nvCxnSpPr>
              <p:cNvPr id="31" name="직선 연결선 30"/>
              <p:cNvCxnSpPr/>
              <p:nvPr/>
            </p:nvCxnSpPr>
            <p:spPr bwMode="auto">
              <a:xfrm>
                <a:off x="3863752" y="1628800"/>
                <a:ext cx="0" cy="936104"/>
              </a:xfrm>
              <a:prstGeom prst="line">
                <a:avLst/>
              </a:prstGeom>
              <a:grpFill/>
              <a:ln w="1778" cap="flat" cmpd="sng" algn="ctr">
                <a:solidFill>
                  <a:schemeClr val="accent6"/>
                </a:solidFill>
                <a:prstDash val="solid"/>
                <a:round/>
                <a:headEnd type="none" w="med" len="med"/>
                <a:tailEnd type="none" w="med" len="med"/>
              </a:ln>
              <a:effectLst/>
            </p:spPr>
          </p:cxnSp>
          <p:cxnSp>
            <p:nvCxnSpPr>
              <p:cNvPr id="32" name="직선 연결선 31"/>
              <p:cNvCxnSpPr/>
              <p:nvPr/>
            </p:nvCxnSpPr>
            <p:spPr bwMode="auto">
              <a:xfrm>
                <a:off x="3863752" y="1628800"/>
                <a:ext cx="1224136" cy="792088"/>
              </a:xfrm>
              <a:prstGeom prst="line">
                <a:avLst/>
              </a:prstGeom>
              <a:grpFill/>
              <a:ln w="1778" cap="flat" cmpd="sng" algn="ctr">
                <a:solidFill>
                  <a:schemeClr val="accent6"/>
                </a:solidFill>
                <a:prstDash val="solid"/>
                <a:round/>
                <a:headEnd type="none" w="med" len="med"/>
                <a:tailEnd type="none" w="med" len="med"/>
              </a:ln>
              <a:effectLst/>
            </p:spPr>
          </p:cxnSp>
          <p:sp>
            <p:nvSpPr>
              <p:cNvPr id="33" name="타원 32"/>
              <p:cNvSpPr/>
              <p:nvPr/>
            </p:nvSpPr>
            <p:spPr bwMode="auto">
              <a:xfrm>
                <a:off x="3647727" y="1475284"/>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4" name="타원 33"/>
              <p:cNvSpPr/>
              <p:nvPr/>
            </p:nvSpPr>
            <p:spPr bwMode="auto">
              <a:xfrm>
                <a:off x="2322847" y="2358380"/>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5" name="타원 34"/>
              <p:cNvSpPr/>
              <p:nvPr/>
            </p:nvSpPr>
            <p:spPr bwMode="auto">
              <a:xfrm>
                <a:off x="3630947" y="2312876"/>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6" name="타원 35"/>
              <p:cNvSpPr/>
              <p:nvPr/>
            </p:nvSpPr>
            <p:spPr bwMode="auto">
              <a:xfrm>
                <a:off x="4871865" y="2312876"/>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37" name="TextBox 36"/>
            <p:cNvSpPr txBox="1"/>
            <p:nvPr/>
          </p:nvSpPr>
          <p:spPr>
            <a:xfrm>
              <a:off x="956203" y="4260465"/>
              <a:ext cx="601448" cy="52322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00B050"/>
                  </a:solidFill>
                  <a:effectLst/>
                  <a:uLnTx/>
                  <a:uFillTx/>
                  <a:latin typeface="Calibri"/>
                  <a:ea typeface="맑은 고딕"/>
                  <a:cs typeface="+mn-cs"/>
                </a:rPr>
                <a:t>h()</a:t>
              </a:r>
              <a:endParaRPr kumimoji="0" lang="ko-KR" altLang="en-US" sz="2800" b="1" i="0" u="none" strike="noStrike" kern="1200" cap="none" spc="0" normalizeH="0" baseline="0" noProof="0">
                <a:ln>
                  <a:noFill/>
                </a:ln>
                <a:solidFill>
                  <a:srgbClr val="00B050"/>
                </a:solidFill>
                <a:effectLst/>
                <a:uLnTx/>
                <a:uFillTx/>
                <a:latin typeface="Calibri"/>
                <a:ea typeface="맑은 고딕"/>
                <a:cs typeface="+mn-cs"/>
              </a:endParaRPr>
            </a:p>
          </p:txBody>
        </p:sp>
      </p:grpSp>
      <p:grpSp>
        <p:nvGrpSpPr>
          <p:cNvPr id="141" name="그룹 140"/>
          <p:cNvGrpSpPr/>
          <p:nvPr/>
        </p:nvGrpSpPr>
        <p:grpSpPr>
          <a:xfrm>
            <a:off x="3623841" y="1313417"/>
            <a:ext cx="8304448" cy="4244465"/>
            <a:chOff x="5195987" y="954224"/>
            <a:chExt cx="6228336" cy="4244465"/>
          </a:xfrm>
        </p:grpSpPr>
        <p:grpSp>
          <p:nvGrpSpPr>
            <p:cNvPr id="120" name="그룹 119"/>
            <p:cNvGrpSpPr/>
            <p:nvPr/>
          </p:nvGrpSpPr>
          <p:grpSpPr>
            <a:xfrm>
              <a:off x="5591944" y="954224"/>
              <a:ext cx="5400600" cy="2448272"/>
              <a:chOff x="4268986" y="836712"/>
              <a:chExt cx="4762562" cy="2448272"/>
            </a:xfrm>
          </p:grpSpPr>
          <p:grpSp>
            <p:nvGrpSpPr>
              <p:cNvPr id="80" name="그룹 79"/>
              <p:cNvGrpSpPr/>
              <p:nvPr/>
            </p:nvGrpSpPr>
            <p:grpSpPr>
              <a:xfrm>
                <a:off x="4871863" y="836712"/>
                <a:ext cx="3648361" cy="1305644"/>
                <a:chOff x="479376" y="918220"/>
                <a:chExt cx="2981066" cy="1305644"/>
              </a:xfrm>
            </p:grpSpPr>
            <p:grpSp>
              <p:nvGrpSpPr>
                <p:cNvPr id="81" name="그룹 80"/>
                <p:cNvGrpSpPr/>
                <p:nvPr/>
              </p:nvGrpSpPr>
              <p:grpSpPr>
                <a:xfrm>
                  <a:off x="479376" y="980728"/>
                  <a:ext cx="2981066" cy="1243136"/>
                  <a:chOff x="2322847" y="1475284"/>
                  <a:chExt cx="2981066" cy="1243136"/>
                </a:xfrm>
              </p:grpSpPr>
              <p:cxnSp>
                <p:nvCxnSpPr>
                  <p:cNvPr id="83" name="직선 연결선 82"/>
                  <p:cNvCxnSpPr/>
                  <p:nvPr/>
                </p:nvCxnSpPr>
                <p:spPr bwMode="auto">
                  <a:xfrm flipH="1">
                    <a:off x="2567608" y="1628800"/>
                    <a:ext cx="1296144" cy="936104"/>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cxnSp>
                <p:nvCxnSpPr>
                  <p:cNvPr id="84" name="직선 연결선 83"/>
                  <p:cNvCxnSpPr/>
                  <p:nvPr/>
                </p:nvCxnSpPr>
                <p:spPr bwMode="auto">
                  <a:xfrm>
                    <a:off x="3863752" y="1628800"/>
                    <a:ext cx="0" cy="936104"/>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cxnSp>
                <p:nvCxnSpPr>
                  <p:cNvPr id="85" name="직선 연결선 84"/>
                  <p:cNvCxnSpPr/>
                  <p:nvPr/>
                </p:nvCxnSpPr>
                <p:spPr bwMode="auto">
                  <a:xfrm>
                    <a:off x="3863752" y="1628800"/>
                    <a:ext cx="1224136" cy="792088"/>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sp>
                <p:nvSpPr>
                  <p:cNvPr id="86" name="타원 85"/>
                  <p:cNvSpPr/>
                  <p:nvPr/>
                </p:nvSpPr>
                <p:spPr bwMode="auto">
                  <a:xfrm>
                    <a:off x="3647727" y="1475284"/>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87" name="타원 86"/>
                  <p:cNvSpPr/>
                  <p:nvPr/>
                </p:nvSpPr>
                <p:spPr bwMode="auto">
                  <a:xfrm>
                    <a:off x="2322847" y="2358380"/>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88" name="타원 87"/>
                  <p:cNvSpPr/>
                  <p:nvPr/>
                </p:nvSpPr>
                <p:spPr bwMode="auto">
                  <a:xfrm>
                    <a:off x="3630947" y="2312876"/>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89" name="타원 88"/>
                  <p:cNvSpPr/>
                  <p:nvPr/>
                </p:nvSpPr>
                <p:spPr bwMode="auto">
                  <a:xfrm>
                    <a:off x="4871865" y="2312876"/>
                    <a:ext cx="432048" cy="360040"/>
                  </a:xfrm>
                  <a:prstGeom prst="ellipse">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82" name="TextBox 81"/>
                <p:cNvSpPr txBox="1"/>
                <p:nvPr/>
              </p:nvSpPr>
              <p:spPr>
                <a:xfrm>
                  <a:off x="1156185" y="918220"/>
                  <a:ext cx="522900" cy="52322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ED7D31"/>
                      </a:solidFill>
                      <a:effectLst/>
                      <a:uLnTx/>
                      <a:uFillTx/>
                      <a:latin typeface="Calibri"/>
                      <a:ea typeface="맑은 고딕"/>
                      <a:cs typeface="+mn-cs"/>
                    </a:rPr>
                    <a:t>f()</a:t>
                  </a:r>
                  <a:endParaRPr kumimoji="0" lang="ko-KR" altLang="en-US" sz="2800" b="1" i="0" u="none" strike="noStrike" kern="1200" cap="none" spc="0" normalizeH="0" baseline="0" noProof="0">
                    <a:ln>
                      <a:noFill/>
                    </a:ln>
                    <a:solidFill>
                      <a:srgbClr val="ED7D31"/>
                    </a:solidFill>
                    <a:effectLst/>
                    <a:uLnTx/>
                    <a:uFillTx/>
                    <a:latin typeface="Calibri"/>
                    <a:ea typeface="맑은 고딕"/>
                    <a:cs typeface="+mn-cs"/>
                  </a:endParaRPr>
                </a:p>
              </p:txBody>
            </p:sp>
          </p:grpSp>
          <p:grpSp>
            <p:nvGrpSpPr>
              <p:cNvPr id="90" name="그룹 89"/>
              <p:cNvGrpSpPr/>
              <p:nvPr/>
            </p:nvGrpSpPr>
            <p:grpSpPr>
              <a:xfrm>
                <a:off x="7536160" y="1928228"/>
                <a:ext cx="1495388" cy="1284748"/>
                <a:chOff x="529748" y="2614300"/>
                <a:chExt cx="2981066" cy="1284748"/>
              </a:xfrm>
            </p:grpSpPr>
            <p:grpSp>
              <p:nvGrpSpPr>
                <p:cNvPr id="91" name="그룹 90"/>
                <p:cNvGrpSpPr/>
                <p:nvPr/>
              </p:nvGrpSpPr>
              <p:grpSpPr>
                <a:xfrm>
                  <a:off x="529748" y="2655912"/>
                  <a:ext cx="2981066" cy="1243136"/>
                  <a:chOff x="2322847" y="1475284"/>
                  <a:chExt cx="2981066" cy="1243136"/>
                </a:xfrm>
                <a:solidFill>
                  <a:schemeClr val="accent1"/>
                </a:solidFill>
              </p:grpSpPr>
              <p:cxnSp>
                <p:nvCxnSpPr>
                  <p:cNvPr id="93" name="직선 연결선 92"/>
                  <p:cNvCxnSpPr/>
                  <p:nvPr/>
                </p:nvCxnSpPr>
                <p:spPr bwMode="auto">
                  <a:xfrm flipH="1">
                    <a:off x="2567608" y="1628800"/>
                    <a:ext cx="1296144"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94" name="직선 연결선 93"/>
                  <p:cNvCxnSpPr/>
                  <p:nvPr/>
                </p:nvCxnSpPr>
                <p:spPr bwMode="auto">
                  <a:xfrm>
                    <a:off x="3863752" y="1628800"/>
                    <a:ext cx="0"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95" name="직선 연결선 94"/>
                  <p:cNvCxnSpPr/>
                  <p:nvPr/>
                </p:nvCxnSpPr>
                <p:spPr bwMode="auto">
                  <a:xfrm>
                    <a:off x="3863752" y="1628800"/>
                    <a:ext cx="1224136" cy="792088"/>
                  </a:xfrm>
                  <a:prstGeom prst="line">
                    <a:avLst/>
                  </a:prstGeom>
                  <a:grpFill/>
                  <a:ln w="1778" cap="flat" cmpd="sng" algn="ctr">
                    <a:solidFill>
                      <a:schemeClr val="accent1"/>
                    </a:solidFill>
                    <a:prstDash val="solid"/>
                    <a:round/>
                    <a:headEnd type="none" w="med" len="med"/>
                    <a:tailEnd type="none" w="med" len="med"/>
                  </a:ln>
                  <a:effectLst/>
                </p:spPr>
              </p:cxnSp>
              <p:sp>
                <p:nvSpPr>
                  <p:cNvPr id="96" name="타원 95"/>
                  <p:cNvSpPr/>
                  <p:nvPr/>
                </p:nvSpPr>
                <p:spPr bwMode="auto">
                  <a:xfrm>
                    <a:off x="3647728" y="1475284"/>
                    <a:ext cx="432049"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97" name="타원 96"/>
                  <p:cNvSpPr/>
                  <p:nvPr/>
                </p:nvSpPr>
                <p:spPr bwMode="auto">
                  <a:xfrm>
                    <a:off x="2322847" y="2358380"/>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98" name="타원 97"/>
                  <p:cNvSpPr/>
                  <p:nvPr/>
                </p:nvSpPr>
                <p:spPr bwMode="auto">
                  <a:xfrm>
                    <a:off x="3630947"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99" name="타원 98"/>
                  <p:cNvSpPr/>
                  <p:nvPr/>
                </p:nvSpPr>
                <p:spPr bwMode="auto">
                  <a:xfrm>
                    <a:off x="4871865"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92" name="TextBox 91"/>
                <p:cNvSpPr txBox="1"/>
                <p:nvPr/>
              </p:nvSpPr>
              <p:spPr>
                <a:xfrm>
                  <a:off x="836036" y="2614300"/>
                  <a:ext cx="579004" cy="52322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5B9BD5"/>
                      </a:solidFill>
                      <a:effectLst/>
                      <a:uLnTx/>
                      <a:uFillTx/>
                      <a:latin typeface="Calibri"/>
                      <a:ea typeface="맑은 고딕"/>
                      <a:cs typeface="+mn-cs"/>
                    </a:rPr>
                    <a:t>g()</a:t>
                  </a:r>
                  <a:endParaRPr kumimoji="0" lang="ko-KR" altLang="en-US" sz="2800" b="1" i="0" u="none" strike="noStrike" kern="1200" cap="none" spc="0" normalizeH="0" baseline="0" noProof="0">
                    <a:ln>
                      <a:noFill/>
                    </a:ln>
                    <a:solidFill>
                      <a:srgbClr val="5B9BD5"/>
                    </a:solidFill>
                    <a:effectLst/>
                    <a:uLnTx/>
                    <a:uFillTx/>
                    <a:latin typeface="Calibri"/>
                    <a:ea typeface="맑은 고딕"/>
                    <a:cs typeface="+mn-cs"/>
                  </a:endParaRPr>
                </a:p>
              </p:txBody>
            </p:sp>
          </p:grpSp>
          <p:grpSp>
            <p:nvGrpSpPr>
              <p:cNvPr id="100" name="그룹 99"/>
              <p:cNvGrpSpPr/>
              <p:nvPr/>
            </p:nvGrpSpPr>
            <p:grpSpPr>
              <a:xfrm>
                <a:off x="4268986" y="2000236"/>
                <a:ext cx="1495388" cy="1284748"/>
                <a:chOff x="529748" y="2614300"/>
                <a:chExt cx="2981066" cy="1284748"/>
              </a:xfrm>
            </p:grpSpPr>
            <p:grpSp>
              <p:nvGrpSpPr>
                <p:cNvPr id="101" name="그룹 100"/>
                <p:cNvGrpSpPr/>
                <p:nvPr/>
              </p:nvGrpSpPr>
              <p:grpSpPr>
                <a:xfrm>
                  <a:off x="529748" y="2655912"/>
                  <a:ext cx="2981066" cy="1243136"/>
                  <a:chOff x="2322847" y="1475284"/>
                  <a:chExt cx="2981066" cy="1243136"/>
                </a:xfrm>
                <a:solidFill>
                  <a:schemeClr val="accent1"/>
                </a:solidFill>
              </p:grpSpPr>
              <p:cxnSp>
                <p:nvCxnSpPr>
                  <p:cNvPr id="103" name="직선 연결선 102"/>
                  <p:cNvCxnSpPr/>
                  <p:nvPr/>
                </p:nvCxnSpPr>
                <p:spPr bwMode="auto">
                  <a:xfrm flipH="1">
                    <a:off x="2567608" y="1628800"/>
                    <a:ext cx="1296144"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104" name="직선 연결선 103"/>
                  <p:cNvCxnSpPr/>
                  <p:nvPr/>
                </p:nvCxnSpPr>
                <p:spPr bwMode="auto">
                  <a:xfrm>
                    <a:off x="3863752" y="1628800"/>
                    <a:ext cx="0"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105" name="직선 연결선 104"/>
                  <p:cNvCxnSpPr/>
                  <p:nvPr/>
                </p:nvCxnSpPr>
                <p:spPr bwMode="auto">
                  <a:xfrm>
                    <a:off x="3863752" y="1628800"/>
                    <a:ext cx="1224136" cy="792088"/>
                  </a:xfrm>
                  <a:prstGeom prst="line">
                    <a:avLst/>
                  </a:prstGeom>
                  <a:grpFill/>
                  <a:ln w="1778" cap="flat" cmpd="sng" algn="ctr">
                    <a:solidFill>
                      <a:schemeClr val="accent1"/>
                    </a:solidFill>
                    <a:prstDash val="solid"/>
                    <a:round/>
                    <a:headEnd type="none" w="med" len="med"/>
                    <a:tailEnd type="none" w="med" len="med"/>
                  </a:ln>
                  <a:effectLst/>
                </p:spPr>
              </p:cxnSp>
              <p:sp>
                <p:nvSpPr>
                  <p:cNvPr id="106" name="타원 105"/>
                  <p:cNvSpPr/>
                  <p:nvPr/>
                </p:nvSpPr>
                <p:spPr bwMode="auto">
                  <a:xfrm>
                    <a:off x="3647728" y="1475284"/>
                    <a:ext cx="432049"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07" name="타원 106"/>
                  <p:cNvSpPr/>
                  <p:nvPr/>
                </p:nvSpPr>
                <p:spPr bwMode="auto">
                  <a:xfrm>
                    <a:off x="2322847" y="2358380"/>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08" name="타원 107"/>
                  <p:cNvSpPr/>
                  <p:nvPr/>
                </p:nvSpPr>
                <p:spPr bwMode="auto">
                  <a:xfrm>
                    <a:off x="3630947"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09" name="타원 108"/>
                  <p:cNvSpPr/>
                  <p:nvPr/>
                </p:nvSpPr>
                <p:spPr bwMode="auto">
                  <a:xfrm>
                    <a:off x="4871865"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102" name="TextBox 101"/>
                <p:cNvSpPr txBox="1"/>
                <p:nvPr/>
              </p:nvSpPr>
              <p:spPr>
                <a:xfrm>
                  <a:off x="836036" y="2614300"/>
                  <a:ext cx="579004" cy="52322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5B9BD5"/>
                      </a:solidFill>
                      <a:effectLst/>
                      <a:uLnTx/>
                      <a:uFillTx/>
                      <a:latin typeface="Calibri"/>
                      <a:ea typeface="맑은 고딕"/>
                      <a:cs typeface="+mn-cs"/>
                    </a:rPr>
                    <a:t>g()</a:t>
                  </a:r>
                  <a:endParaRPr kumimoji="0" lang="ko-KR" altLang="en-US" sz="2800" b="1" i="0" u="none" strike="noStrike" kern="1200" cap="none" spc="0" normalizeH="0" baseline="0" noProof="0">
                    <a:ln>
                      <a:noFill/>
                    </a:ln>
                    <a:solidFill>
                      <a:srgbClr val="5B9BD5"/>
                    </a:solidFill>
                    <a:effectLst/>
                    <a:uLnTx/>
                    <a:uFillTx/>
                    <a:latin typeface="Calibri"/>
                    <a:ea typeface="맑은 고딕"/>
                    <a:cs typeface="+mn-cs"/>
                  </a:endParaRPr>
                </a:p>
              </p:txBody>
            </p:sp>
          </p:grpSp>
          <p:grpSp>
            <p:nvGrpSpPr>
              <p:cNvPr id="110" name="그룹 109"/>
              <p:cNvGrpSpPr/>
              <p:nvPr/>
            </p:nvGrpSpPr>
            <p:grpSpPr>
              <a:xfrm>
                <a:off x="5951984" y="1983284"/>
                <a:ext cx="1495388" cy="1284748"/>
                <a:chOff x="529748" y="2614300"/>
                <a:chExt cx="2981066" cy="1284748"/>
              </a:xfrm>
            </p:grpSpPr>
            <p:grpSp>
              <p:nvGrpSpPr>
                <p:cNvPr id="111" name="그룹 110"/>
                <p:cNvGrpSpPr/>
                <p:nvPr/>
              </p:nvGrpSpPr>
              <p:grpSpPr>
                <a:xfrm>
                  <a:off x="529748" y="2655912"/>
                  <a:ext cx="2981066" cy="1243136"/>
                  <a:chOff x="2322847" y="1475284"/>
                  <a:chExt cx="2981066" cy="1243136"/>
                </a:xfrm>
                <a:solidFill>
                  <a:schemeClr val="accent1"/>
                </a:solidFill>
              </p:grpSpPr>
              <p:cxnSp>
                <p:nvCxnSpPr>
                  <p:cNvPr id="113" name="직선 연결선 112"/>
                  <p:cNvCxnSpPr/>
                  <p:nvPr/>
                </p:nvCxnSpPr>
                <p:spPr bwMode="auto">
                  <a:xfrm flipH="1">
                    <a:off x="2567608" y="1628800"/>
                    <a:ext cx="1296144"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114" name="직선 연결선 113"/>
                  <p:cNvCxnSpPr/>
                  <p:nvPr/>
                </p:nvCxnSpPr>
                <p:spPr bwMode="auto">
                  <a:xfrm>
                    <a:off x="3863752" y="1628800"/>
                    <a:ext cx="0" cy="936104"/>
                  </a:xfrm>
                  <a:prstGeom prst="line">
                    <a:avLst/>
                  </a:prstGeom>
                  <a:grpFill/>
                  <a:ln w="1778" cap="flat" cmpd="sng" algn="ctr">
                    <a:solidFill>
                      <a:schemeClr val="accent1"/>
                    </a:solidFill>
                    <a:prstDash val="solid"/>
                    <a:round/>
                    <a:headEnd type="none" w="med" len="med"/>
                    <a:tailEnd type="none" w="med" len="med"/>
                  </a:ln>
                  <a:effectLst/>
                </p:spPr>
              </p:cxnSp>
              <p:cxnSp>
                <p:nvCxnSpPr>
                  <p:cNvPr id="115" name="직선 연결선 114"/>
                  <p:cNvCxnSpPr/>
                  <p:nvPr/>
                </p:nvCxnSpPr>
                <p:spPr bwMode="auto">
                  <a:xfrm>
                    <a:off x="3863752" y="1628800"/>
                    <a:ext cx="1224136" cy="792088"/>
                  </a:xfrm>
                  <a:prstGeom prst="line">
                    <a:avLst/>
                  </a:prstGeom>
                  <a:grpFill/>
                  <a:ln w="1778" cap="flat" cmpd="sng" algn="ctr">
                    <a:solidFill>
                      <a:schemeClr val="accent1"/>
                    </a:solidFill>
                    <a:prstDash val="solid"/>
                    <a:round/>
                    <a:headEnd type="none" w="med" len="med"/>
                    <a:tailEnd type="none" w="med" len="med"/>
                  </a:ln>
                  <a:effectLst/>
                </p:spPr>
              </p:cxnSp>
              <p:sp>
                <p:nvSpPr>
                  <p:cNvPr id="116" name="타원 115"/>
                  <p:cNvSpPr/>
                  <p:nvPr/>
                </p:nvSpPr>
                <p:spPr bwMode="auto">
                  <a:xfrm>
                    <a:off x="3647728" y="1475284"/>
                    <a:ext cx="432049"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17" name="타원 116"/>
                  <p:cNvSpPr/>
                  <p:nvPr/>
                </p:nvSpPr>
                <p:spPr bwMode="auto">
                  <a:xfrm>
                    <a:off x="2322847" y="2358380"/>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18" name="타원 117"/>
                  <p:cNvSpPr/>
                  <p:nvPr/>
                </p:nvSpPr>
                <p:spPr bwMode="auto">
                  <a:xfrm>
                    <a:off x="3630947"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19" name="타원 118"/>
                  <p:cNvSpPr/>
                  <p:nvPr/>
                </p:nvSpPr>
                <p:spPr bwMode="auto">
                  <a:xfrm>
                    <a:off x="4871865" y="2312876"/>
                    <a:ext cx="432048" cy="360040"/>
                  </a:xfrm>
                  <a:prstGeom prst="ellipse">
                    <a:avLst/>
                  </a:prstGeom>
                  <a:grpFill/>
                  <a:ln w="1778"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112" name="TextBox 111"/>
                <p:cNvSpPr txBox="1"/>
                <p:nvPr/>
              </p:nvSpPr>
              <p:spPr>
                <a:xfrm>
                  <a:off x="836036" y="2614300"/>
                  <a:ext cx="579004" cy="52322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5B9BD5"/>
                      </a:solidFill>
                      <a:effectLst/>
                      <a:uLnTx/>
                      <a:uFillTx/>
                      <a:latin typeface="Calibri"/>
                      <a:ea typeface="맑은 고딕"/>
                      <a:cs typeface="+mn-cs"/>
                    </a:rPr>
                    <a:t>g()</a:t>
                  </a:r>
                  <a:endParaRPr kumimoji="0" lang="ko-KR" altLang="en-US" sz="2800" b="1" i="0" u="none" strike="noStrike" kern="1200" cap="none" spc="0" normalizeH="0" baseline="0" noProof="0">
                    <a:ln>
                      <a:noFill/>
                    </a:ln>
                    <a:solidFill>
                      <a:srgbClr val="5B9BD5"/>
                    </a:solidFill>
                    <a:effectLst/>
                    <a:uLnTx/>
                    <a:uFillTx/>
                    <a:latin typeface="Calibri"/>
                    <a:ea typeface="맑은 고딕"/>
                    <a:cs typeface="+mn-cs"/>
                  </a:endParaRPr>
                </a:p>
              </p:txBody>
            </p:sp>
          </p:grpSp>
        </p:grpSp>
        <p:grpSp>
          <p:nvGrpSpPr>
            <p:cNvPr id="128" name="그룹 127"/>
            <p:cNvGrpSpPr/>
            <p:nvPr/>
          </p:nvGrpSpPr>
          <p:grpSpPr>
            <a:xfrm>
              <a:off x="5195987" y="4619975"/>
              <a:ext cx="6228336" cy="578714"/>
              <a:chOff x="5195987" y="4619975"/>
              <a:chExt cx="6228336" cy="578714"/>
            </a:xfrm>
          </p:grpSpPr>
          <p:cxnSp>
            <p:nvCxnSpPr>
              <p:cNvPr id="122" name="직선 화살표 연결선 121"/>
              <p:cNvCxnSpPr/>
              <p:nvPr/>
            </p:nvCxnSpPr>
            <p:spPr bwMode="auto">
              <a:xfrm>
                <a:off x="5195987" y="4619975"/>
                <a:ext cx="6228336" cy="0"/>
              </a:xfrm>
              <a:prstGeom prst="straightConnector1">
                <a:avLst/>
              </a:prstGeom>
              <a:solidFill>
                <a:schemeClr val="accent2"/>
              </a:solidFill>
              <a:ln w="1778" cap="flat" cmpd="sng" algn="ctr">
                <a:solidFill>
                  <a:schemeClr val="tx1"/>
                </a:solidFill>
                <a:prstDash val="dash"/>
                <a:round/>
                <a:headEnd type="triangle" w="lg" len="lg"/>
                <a:tailEnd type="triangle" w="lg" len="lg"/>
              </a:ln>
              <a:effectLst/>
            </p:spPr>
          </p:cxnSp>
          <p:sp>
            <p:nvSpPr>
              <p:cNvPr id="125" name="TextBox 124"/>
              <p:cNvSpPr txBox="1"/>
              <p:nvPr/>
            </p:nvSpPr>
            <p:spPr>
              <a:xfrm>
                <a:off x="6726070" y="4644691"/>
                <a:ext cx="3099356" cy="553998"/>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000" b="0" i="0" u="none" strike="noStrike" kern="1200" cap="none" spc="0" normalizeH="0" baseline="0" noProof="0">
                    <a:ln>
                      <a:noFill/>
                    </a:ln>
                    <a:solidFill>
                      <a:prstClr val="black"/>
                    </a:solidFill>
                    <a:effectLst/>
                    <a:uLnTx/>
                    <a:uFillTx/>
                    <a:latin typeface="Calibri"/>
                    <a:ea typeface="맑은 고딕"/>
                    <a:cs typeface="+mn-cs"/>
                  </a:rPr>
                  <a:t>27 (= 3</a:t>
                </a:r>
                <a:r>
                  <a:rPr kumimoji="0" lang="en-US" altLang="ko-KR" sz="3000" b="0" i="0" u="none" strike="noStrike" kern="1200" cap="none" spc="0" normalizeH="0" baseline="30000" noProof="0">
                    <a:ln>
                      <a:noFill/>
                    </a:ln>
                    <a:solidFill>
                      <a:prstClr val="black"/>
                    </a:solidFill>
                    <a:effectLst/>
                    <a:uLnTx/>
                    <a:uFillTx/>
                    <a:latin typeface="Calibri"/>
                    <a:ea typeface="맑은 고딕"/>
                    <a:cs typeface="+mn-cs"/>
                  </a:rPr>
                  <a:t>3</a:t>
                </a:r>
                <a:r>
                  <a:rPr kumimoji="0" lang="en-US" altLang="ko-KR" sz="3000" b="0" i="0" u="none" strike="noStrike" kern="1200" cap="none" spc="0" normalizeH="0" baseline="0" noProof="0">
                    <a:ln>
                      <a:noFill/>
                    </a:ln>
                    <a:solidFill>
                      <a:prstClr val="black"/>
                    </a:solidFill>
                    <a:effectLst/>
                    <a:uLnTx/>
                    <a:uFillTx/>
                    <a:latin typeface="Calibri"/>
                    <a:ea typeface="맑은 고딕"/>
                    <a:cs typeface="+mn-cs"/>
                  </a:rPr>
                  <a:t> ) execution paths</a:t>
                </a:r>
                <a:endParaRPr kumimoji="0" lang="ko-KR" altLang="en-US" sz="3000" b="0" i="0" u="none" strike="noStrike" kern="1200" cap="none" spc="0" normalizeH="0" baseline="0" noProof="0">
                  <a:ln>
                    <a:noFill/>
                  </a:ln>
                  <a:solidFill>
                    <a:prstClr val="black"/>
                  </a:solidFill>
                  <a:effectLst/>
                  <a:uLnTx/>
                  <a:uFillTx/>
                  <a:latin typeface="Calibri"/>
                  <a:ea typeface="맑은 고딕"/>
                  <a:cs typeface="+mn-cs"/>
                </a:endParaRPr>
              </a:p>
            </p:txBody>
          </p:sp>
        </p:grpSp>
      </p:grpSp>
      <p:grpSp>
        <p:nvGrpSpPr>
          <p:cNvPr id="129" name="그룹 128"/>
          <p:cNvGrpSpPr/>
          <p:nvPr/>
        </p:nvGrpSpPr>
        <p:grpSpPr>
          <a:xfrm>
            <a:off x="476204" y="2444533"/>
            <a:ext cx="1824410" cy="394048"/>
            <a:chOff x="5627768" y="3645024"/>
            <a:chExt cx="5364776" cy="394048"/>
          </a:xfrm>
        </p:grpSpPr>
        <p:cxnSp>
          <p:nvCxnSpPr>
            <p:cNvPr id="130" name="직선 화살표 연결선 129"/>
            <p:cNvCxnSpPr/>
            <p:nvPr/>
          </p:nvCxnSpPr>
          <p:spPr bwMode="auto">
            <a:xfrm>
              <a:off x="5627768" y="3645024"/>
              <a:ext cx="5364776" cy="0"/>
            </a:xfrm>
            <a:prstGeom prst="straightConnector1">
              <a:avLst/>
            </a:prstGeom>
            <a:solidFill>
              <a:schemeClr val="accent2"/>
            </a:solidFill>
            <a:ln w="1778" cap="flat" cmpd="sng" algn="ctr">
              <a:solidFill>
                <a:schemeClr val="tx1"/>
              </a:solidFill>
              <a:prstDash val="dash"/>
              <a:round/>
              <a:headEnd type="triangle" w="lg" len="lg"/>
              <a:tailEnd type="triangle" w="lg" len="lg"/>
            </a:ln>
            <a:effectLst/>
          </p:spPr>
        </p:cxnSp>
        <p:sp>
          <p:nvSpPr>
            <p:cNvPr id="131" name="TextBox 130"/>
            <p:cNvSpPr txBox="1"/>
            <p:nvPr/>
          </p:nvSpPr>
          <p:spPr>
            <a:xfrm>
              <a:off x="6272326" y="3669740"/>
              <a:ext cx="4708203"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a:ln>
                    <a:noFill/>
                  </a:ln>
                  <a:solidFill>
                    <a:prstClr val="black"/>
                  </a:solidFill>
                  <a:effectLst/>
                  <a:uLnTx/>
                  <a:uFillTx/>
                  <a:latin typeface="Calibri"/>
                  <a:ea typeface="맑은 고딕"/>
                  <a:cs typeface="+mn-cs"/>
                </a:rPr>
                <a:t>3 exec. paths</a:t>
              </a: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grpSp>
      <p:grpSp>
        <p:nvGrpSpPr>
          <p:cNvPr id="132" name="그룹 131"/>
          <p:cNvGrpSpPr/>
          <p:nvPr/>
        </p:nvGrpSpPr>
        <p:grpSpPr>
          <a:xfrm>
            <a:off x="511381" y="4374604"/>
            <a:ext cx="1824410" cy="394048"/>
            <a:chOff x="5627768" y="3645024"/>
            <a:chExt cx="5364776" cy="394048"/>
          </a:xfrm>
        </p:grpSpPr>
        <p:cxnSp>
          <p:nvCxnSpPr>
            <p:cNvPr id="133" name="직선 화살표 연결선 132"/>
            <p:cNvCxnSpPr/>
            <p:nvPr/>
          </p:nvCxnSpPr>
          <p:spPr bwMode="auto">
            <a:xfrm>
              <a:off x="5627768" y="3645024"/>
              <a:ext cx="5364776" cy="0"/>
            </a:xfrm>
            <a:prstGeom prst="straightConnector1">
              <a:avLst/>
            </a:prstGeom>
            <a:solidFill>
              <a:schemeClr val="accent2"/>
            </a:solidFill>
            <a:ln w="1778" cap="flat" cmpd="sng" algn="ctr">
              <a:solidFill>
                <a:schemeClr val="tx1"/>
              </a:solidFill>
              <a:prstDash val="dash"/>
              <a:round/>
              <a:headEnd type="triangle" w="lg" len="lg"/>
              <a:tailEnd type="triangle" w="lg" len="lg"/>
            </a:ln>
            <a:effectLst/>
          </p:spPr>
        </p:cxnSp>
        <p:sp>
          <p:nvSpPr>
            <p:cNvPr id="134" name="TextBox 133"/>
            <p:cNvSpPr txBox="1"/>
            <p:nvPr/>
          </p:nvSpPr>
          <p:spPr>
            <a:xfrm>
              <a:off x="6168886" y="3669740"/>
              <a:ext cx="411624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a:ln>
                    <a:noFill/>
                  </a:ln>
                  <a:solidFill>
                    <a:prstClr val="black"/>
                  </a:solidFill>
                  <a:effectLst/>
                  <a:uLnTx/>
                  <a:uFillTx/>
                  <a:latin typeface="Calibri"/>
                  <a:ea typeface="맑은 고딕"/>
                  <a:cs typeface="+mn-cs"/>
                </a:rPr>
                <a:t>3 exec. paths</a:t>
              </a: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grpSp>
      <p:grpSp>
        <p:nvGrpSpPr>
          <p:cNvPr id="138" name="그룹 137"/>
          <p:cNvGrpSpPr/>
          <p:nvPr/>
        </p:nvGrpSpPr>
        <p:grpSpPr>
          <a:xfrm>
            <a:off x="576948" y="6347320"/>
            <a:ext cx="1824410" cy="394048"/>
            <a:chOff x="5627768" y="3645024"/>
            <a:chExt cx="5364776" cy="394048"/>
          </a:xfrm>
        </p:grpSpPr>
        <p:cxnSp>
          <p:nvCxnSpPr>
            <p:cNvPr id="139" name="직선 화살표 연결선 138"/>
            <p:cNvCxnSpPr/>
            <p:nvPr/>
          </p:nvCxnSpPr>
          <p:spPr bwMode="auto">
            <a:xfrm>
              <a:off x="5627768" y="3645024"/>
              <a:ext cx="5364776" cy="0"/>
            </a:xfrm>
            <a:prstGeom prst="straightConnector1">
              <a:avLst/>
            </a:prstGeom>
            <a:solidFill>
              <a:schemeClr val="accent2"/>
            </a:solidFill>
            <a:ln w="1778" cap="flat" cmpd="sng" algn="ctr">
              <a:solidFill>
                <a:schemeClr val="tx1"/>
              </a:solidFill>
              <a:prstDash val="dash"/>
              <a:round/>
              <a:headEnd type="triangle" w="lg" len="lg"/>
              <a:tailEnd type="triangle" w="lg" len="lg"/>
            </a:ln>
            <a:effectLst/>
          </p:spPr>
        </p:cxnSp>
        <p:sp>
          <p:nvSpPr>
            <p:cNvPr id="140" name="TextBox 139"/>
            <p:cNvSpPr txBox="1"/>
            <p:nvPr/>
          </p:nvSpPr>
          <p:spPr>
            <a:xfrm>
              <a:off x="6187826" y="3669740"/>
              <a:ext cx="411624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a:ln>
                    <a:noFill/>
                  </a:ln>
                  <a:solidFill>
                    <a:prstClr val="black"/>
                  </a:solidFill>
                  <a:effectLst/>
                  <a:uLnTx/>
                  <a:uFillTx/>
                  <a:latin typeface="Calibri"/>
                  <a:ea typeface="맑은 고딕"/>
                  <a:cs typeface="+mn-cs"/>
                </a:rPr>
                <a:t>3 exec. paths</a:t>
              </a: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grpSp>
      <p:sp>
        <p:nvSpPr>
          <p:cNvPr id="142" name="TextBox 141"/>
          <p:cNvSpPr txBox="1"/>
          <p:nvPr/>
        </p:nvSpPr>
        <p:spPr>
          <a:xfrm>
            <a:off x="3431704" y="1234752"/>
            <a:ext cx="2799164" cy="707886"/>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a:ln>
                  <a:noFill/>
                </a:ln>
                <a:solidFill>
                  <a:prstClr val="black"/>
                </a:solidFill>
                <a:effectLst/>
                <a:uLnTx/>
                <a:uFillTx/>
                <a:latin typeface="Calibri"/>
                <a:ea typeface="맑은 고딕"/>
                <a:cs typeface="+mn-cs"/>
              </a:rPr>
              <a:t>f() + g() + h()</a:t>
            </a:r>
            <a:endParaRPr kumimoji="0" lang="ko-KR" altLang="en-US" sz="4000" b="1" i="0" u="none" strike="noStrike" kern="1200" cap="none" spc="0" normalizeH="0" baseline="0" noProof="0">
              <a:ln>
                <a:noFill/>
              </a:ln>
              <a:solidFill>
                <a:prstClr val="black"/>
              </a:solidFill>
              <a:effectLst/>
              <a:uLnTx/>
              <a:uFillTx/>
              <a:latin typeface="Calibri"/>
              <a:ea typeface="맑은 고딕"/>
              <a:cs typeface="+mn-cs"/>
            </a:endParaRPr>
          </a:p>
        </p:txBody>
      </p:sp>
      <p:grpSp>
        <p:nvGrpSpPr>
          <p:cNvPr id="121" name="그룹 120"/>
          <p:cNvGrpSpPr/>
          <p:nvPr/>
        </p:nvGrpSpPr>
        <p:grpSpPr>
          <a:xfrm>
            <a:off x="3577181" y="3520228"/>
            <a:ext cx="1445025" cy="1316140"/>
            <a:chOff x="580120" y="4283976"/>
            <a:chExt cx="2981066" cy="1316140"/>
          </a:xfrm>
        </p:grpSpPr>
        <p:grpSp>
          <p:nvGrpSpPr>
            <p:cNvPr id="123" name="그룹 122"/>
            <p:cNvGrpSpPr/>
            <p:nvPr/>
          </p:nvGrpSpPr>
          <p:grpSpPr>
            <a:xfrm>
              <a:off x="580120" y="4356980"/>
              <a:ext cx="2981066" cy="1243136"/>
              <a:chOff x="2322847" y="1475284"/>
              <a:chExt cx="2981066" cy="1243136"/>
            </a:xfrm>
            <a:solidFill>
              <a:srgbClr val="00B050"/>
            </a:solidFill>
          </p:grpSpPr>
          <p:cxnSp>
            <p:nvCxnSpPr>
              <p:cNvPr id="126" name="직선 연결선 125"/>
              <p:cNvCxnSpPr/>
              <p:nvPr/>
            </p:nvCxnSpPr>
            <p:spPr bwMode="auto">
              <a:xfrm flipH="1">
                <a:off x="2567608" y="1628800"/>
                <a:ext cx="1296144" cy="936104"/>
              </a:xfrm>
              <a:prstGeom prst="line">
                <a:avLst/>
              </a:prstGeom>
              <a:grpFill/>
              <a:ln w="1778" cap="flat" cmpd="sng" algn="ctr">
                <a:solidFill>
                  <a:schemeClr val="accent6"/>
                </a:solidFill>
                <a:prstDash val="solid"/>
                <a:round/>
                <a:headEnd type="none" w="med" len="med"/>
                <a:tailEnd type="none" w="med" len="med"/>
              </a:ln>
              <a:effectLst/>
            </p:spPr>
          </p:cxnSp>
          <p:cxnSp>
            <p:nvCxnSpPr>
              <p:cNvPr id="127" name="직선 연결선 126"/>
              <p:cNvCxnSpPr/>
              <p:nvPr/>
            </p:nvCxnSpPr>
            <p:spPr bwMode="auto">
              <a:xfrm>
                <a:off x="3863752" y="1628800"/>
                <a:ext cx="0" cy="936104"/>
              </a:xfrm>
              <a:prstGeom prst="line">
                <a:avLst/>
              </a:prstGeom>
              <a:grpFill/>
              <a:ln w="1778" cap="flat" cmpd="sng" algn="ctr">
                <a:solidFill>
                  <a:schemeClr val="accent6"/>
                </a:solidFill>
                <a:prstDash val="solid"/>
                <a:round/>
                <a:headEnd type="none" w="med" len="med"/>
                <a:tailEnd type="none" w="med" len="med"/>
              </a:ln>
              <a:effectLst/>
            </p:spPr>
          </p:cxnSp>
          <p:cxnSp>
            <p:nvCxnSpPr>
              <p:cNvPr id="135" name="직선 연결선 134"/>
              <p:cNvCxnSpPr/>
              <p:nvPr/>
            </p:nvCxnSpPr>
            <p:spPr bwMode="auto">
              <a:xfrm>
                <a:off x="3863752" y="1628800"/>
                <a:ext cx="1224136" cy="792088"/>
              </a:xfrm>
              <a:prstGeom prst="line">
                <a:avLst/>
              </a:prstGeom>
              <a:grpFill/>
              <a:ln w="1778" cap="flat" cmpd="sng" algn="ctr">
                <a:solidFill>
                  <a:schemeClr val="accent6"/>
                </a:solidFill>
                <a:prstDash val="solid"/>
                <a:round/>
                <a:headEnd type="none" w="med" len="med"/>
                <a:tailEnd type="none" w="med" len="med"/>
              </a:ln>
              <a:effectLst/>
            </p:spPr>
          </p:cxnSp>
          <p:sp>
            <p:nvSpPr>
              <p:cNvPr id="136" name="타원 135"/>
              <p:cNvSpPr/>
              <p:nvPr/>
            </p:nvSpPr>
            <p:spPr bwMode="auto">
              <a:xfrm>
                <a:off x="3647727" y="1475284"/>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37" name="타원 136"/>
              <p:cNvSpPr/>
              <p:nvPr/>
            </p:nvSpPr>
            <p:spPr bwMode="auto">
              <a:xfrm>
                <a:off x="2322847" y="2358380"/>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43" name="타원 142"/>
              <p:cNvSpPr/>
              <p:nvPr/>
            </p:nvSpPr>
            <p:spPr bwMode="auto">
              <a:xfrm>
                <a:off x="3630947" y="2312876"/>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44" name="타원 143"/>
              <p:cNvSpPr/>
              <p:nvPr/>
            </p:nvSpPr>
            <p:spPr bwMode="auto">
              <a:xfrm>
                <a:off x="4871865" y="2312876"/>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124" name="TextBox 123"/>
            <p:cNvSpPr txBox="1"/>
            <p:nvPr/>
          </p:nvSpPr>
          <p:spPr>
            <a:xfrm>
              <a:off x="622432" y="4283976"/>
              <a:ext cx="601447" cy="52322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00B050"/>
                  </a:solidFill>
                  <a:effectLst/>
                  <a:uLnTx/>
                  <a:uFillTx/>
                  <a:latin typeface="Calibri"/>
                  <a:ea typeface="맑은 고딕"/>
                  <a:cs typeface="+mn-cs"/>
                </a:rPr>
                <a:t>h()</a:t>
              </a:r>
              <a:endParaRPr kumimoji="0" lang="ko-KR" altLang="en-US" sz="2800" b="1" i="0" u="none" strike="noStrike" kern="1200" cap="none" spc="0" normalizeH="0" baseline="0" noProof="0">
                <a:ln>
                  <a:noFill/>
                </a:ln>
                <a:solidFill>
                  <a:srgbClr val="00B050"/>
                </a:solidFill>
                <a:effectLst/>
                <a:uLnTx/>
                <a:uFillTx/>
                <a:latin typeface="Calibri"/>
                <a:ea typeface="맑은 고딕"/>
                <a:cs typeface="+mn-cs"/>
              </a:endParaRPr>
            </a:p>
          </p:txBody>
        </p:sp>
      </p:grpSp>
      <p:grpSp>
        <p:nvGrpSpPr>
          <p:cNvPr id="145" name="그룹 144"/>
          <p:cNvGrpSpPr/>
          <p:nvPr/>
        </p:nvGrpSpPr>
        <p:grpSpPr>
          <a:xfrm>
            <a:off x="10495387" y="3381682"/>
            <a:ext cx="1445025" cy="1295742"/>
            <a:chOff x="580120" y="4304374"/>
            <a:chExt cx="2981066" cy="1295742"/>
          </a:xfrm>
        </p:grpSpPr>
        <p:grpSp>
          <p:nvGrpSpPr>
            <p:cNvPr id="146" name="그룹 145"/>
            <p:cNvGrpSpPr/>
            <p:nvPr/>
          </p:nvGrpSpPr>
          <p:grpSpPr>
            <a:xfrm>
              <a:off x="580120" y="4356980"/>
              <a:ext cx="2981066" cy="1243136"/>
              <a:chOff x="2322847" y="1475284"/>
              <a:chExt cx="2981066" cy="1243136"/>
            </a:xfrm>
            <a:solidFill>
              <a:srgbClr val="00B050"/>
            </a:solidFill>
          </p:grpSpPr>
          <p:cxnSp>
            <p:nvCxnSpPr>
              <p:cNvPr id="148" name="직선 연결선 147"/>
              <p:cNvCxnSpPr/>
              <p:nvPr/>
            </p:nvCxnSpPr>
            <p:spPr bwMode="auto">
              <a:xfrm flipH="1">
                <a:off x="2567608" y="1628800"/>
                <a:ext cx="1296144" cy="936104"/>
              </a:xfrm>
              <a:prstGeom prst="line">
                <a:avLst/>
              </a:prstGeom>
              <a:grpFill/>
              <a:ln w="1778" cap="flat" cmpd="sng" algn="ctr">
                <a:solidFill>
                  <a:schemeClr val="accent6"/>
                </a:solidFill>
                <a:prstDash val="solid"/>
                <a:round/>
                <a:headEnd type="none" w="med" len="med"/>
                <a:tailEnd type="none" w="med" len="med"/>
              </a:ln>
              <a:effectLst/>
            </p:spPr>
          </p:cxnSp>
          <p:cxnSp>
            <p:nvCxnSpPr>
              <p:cNvPr id="149" name="직선 연결선 148"/>
              <p:cNvCxnSpPr/>
              <p:nvPr/>
            </p:nvCxnSpPr>
            <p:spPr bwMode="auto">
              <a:xfrm>
                <a:off x="3863752" y="1628800"/>
                <a:ext cx="0" cy="936104"/>
              </a:xfrm>
              <a:prstGeom prst="line">
                <a:avLst/>
              </a:prstGeom>
              <a:grpFill/>
              <a:ln w="1778" cap="flat" cmpd="sng" algn="ctr">
                <a:solidFill>
                  <a:schemeClr val="accent6"/>
                </a:solidFill>
                <a:prstDash val="solid"/>
                <a:round/>
                <a:headEnd type="none" w="med" len="med"/>
                <a:tailEnd type="none" w="med" len="med"/>
              </a:ln>
              <a:effectLst/>
            </p:spPr>
          </p:cxnSp>
          <p:cxnSp>
            <p:nvCxnSpPr>
              <p:cNvPr id="150" name="직선 연결선 149"/>
              <p:cNvCxnSpPr/>
              <p:nvPr/>
            </p:nvCxnSpPr>
            <p:spPr bwMode="auto">
              <a:xfrm>
                <a:off x="3863752" y="1628800"/>
                <a:ext cx="1224136" cy="792088"/>
              </a:xfrm>
              <a:prstGeom prst="line">
                <a:avLst/>
              </a:prstGeom>
              <a:grpFill/>
              <a:ln w="1778" cap="flat" cmpd="sng" algn="ctr">
                <a:solidFill>
                  <a:schemeClr val="accent6"/>
                </a:solidFill>
                <a:prstDash val="solid"/>
                <a:round/>
                <a:headEnd type="none" w="med" len="med"/>
                <a:tailEnd type="none" w="med" len="med"/>
              </a:ln>
              <a:effectLst/>
            </p:spPr>
          </p:cxnSp>
          <p:sp>
            <p:nvSpPr>
              <p:cNvPr id="151" name="타원 150"/>
              <p:cNvSpPr/>
              <p:nvPr/>
            </p:nvSpPr>
            <p:spPr bwMode="auto">
              <a:xfrm>
                <a:off x="3647727" y="1475284"/>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52" name="타원 151"/>
              <p:cNvSpPr/>
              <p:nvPr/>
            </p:nvSpPr>
            <p:spPr bwMode="auto">
              <a:xfrm>
                <a:off x="2322847" y="2358380"/>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53" name="타원 152"/>
              <p:cNvSpPr/>
              <p:nvPr/>
            </p:nvSpPr>
            <p:spPr bwMode="auto">
              <a:xfrm>
                <a:off x="3630947" y="2312876"/>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54" name="타원 153"/>
              <p:cNvSpPr/>
              <p:nvPr/>
            </p:nvSpPr>
            <p:spPr bwMode="auto">
              <a:xfrm>
                <a:off x="4871865" y="2312876"/>
                <a:ext cx="432048" cy="360040"/>
              </a:xfrm>
              <a:prstGeom prst="ellipse">
                <a:avLst/>
              </a:prstGeom>
              <a:grpFill/>
              <a:ln w="1778" cap="flat" cmpd="sng" algn="ctr">
                <a:solidFill>
                  <a:schemeClr val="accent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grpSp>
        <p:sp>
          <p:nvSpPr>
            <p:cNvPr id="147" name="TextBox 146"/>
            <p:cNvSpPr txBox="1"/>
            <p:nvPr/>
          </p:nvSpPr>
          <p:spPr>
            <a:xfrm>
              <a:off x="728892" y="4304374"/>
              <a:ext cx="601447" cy="52322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00B050"/>
                  </a:solidFill>
                  <a:effectLst/>
                  <a:uLnTx/>
                  <a:uFillTx/>
                  <a:latin typeface="Calibri"/>
                  <a:ea typeface="맑은 고딕"/>
                  <a:cs typeface="+mn-cs"/>
                </a:rPr>
                <a:t>h()</a:t>
              </a:r>
              <a:endParaRPr kumimoji="0" lang="ko-KR" altLang="en-US" sz="2800" b="1" i="0" u="none" strike="noStrike" kern="1200" cap="none" spc="0" normalizeH="0" baseline="0" noProof="0">
                <a:ln>
                  <a:noFill/>
                </a:ln>
                <a:solidFill>
                  <a:srgbClr val="00B050"/>
                </a:solidFill>
                <a:effectLst/>
                <a:uLnTx/>
                <a:uFillTx/>
                <a:latin typeface="Calibri"/>
                <a:ea typeface="맑은 고딕"/>
                <a:cs typeface="+mn-cs"/>
              </a:endParaRPr>
            </a:p>
          </p:txBody>
        </p:sp>
      </p:grpSp>
      <p:cxnSp>
        <p:nvCxnSpPr>
          <p:cNvPr id="3" name="직선 연결선 2"/>
          <p:cNvCxnSpPr/>
          <p:nvPr/>
        </p:nvCxnSpPr>
        <p:spPr bwMode="auto">
          <a:xfrm>
            <a:off x="5471585" y="4317384"/>
            <a:ext cx="4612151" cy="0"/>
          </a:xfrm>
          <a:prstGeom prst="line">
            <a:avLst/>
          </a:prstGeom>
          <a:solidFill>
            <a:schemeClr val="accent2"/>
          </a:solidFill>
          <a:ln w="76200" cap="flat" cmpd="sng" algn="ctr">
            <a:solidFill>
              <a:srgbClr val="00B050"/>
            </a:solidFill>
            <a:prstDash val="sysDot"/>
            <a:round/>
            <a:headEnd type="none" w="med" len="med"/>
            <a:tailEnd type="none" w="med" len="med"/>
          </a:ln>
          <a:effectLst/>
        </p:spPr>
      </p:cxnSp>
    </p:spTree>
    <p:extLst>
      <p:ext uri="{BB962C8B-B14F-4D97-AF65-F5344CB8AC3E}">
        <p14:creationId xmlns:p14="http://schemas.microsoft.com/office/powerpoint/2010/main" val="1097900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이등변 삼각형 12"/>
          <p:cNvSpPr/>
          <p:nvPr/>
        </p:nvSpPr>
        <p:spPr bwMode="auto">
          <a:xfrm>
            <a:off x="263352" y="2852936"/>
            <a:ext cx="9145016" cy="3096344"/>
          </a:xfrm>
          <a:prstGeom prst="triangl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 name="제목 1"/>
          <p:cNvSpPr>
            <a:spLocks noGrp="1"/>
          </p:cNvSpPr>
          <p:nvPr>
            <p:ph type="title"/>
          </p:nvPr>
        </p:nvSpPr>
        <p:spPr/>
        <p:txBody>
          <a:bodyPr/>
          <a:lstStyle/>
          <a:p>
            <a:r>
              <a:rPr lang="en-US" altLang="ko-KR" dirty="0"/>
              <a:t>Pros and Cons of Auto. Test Gen. in  </a:t>
            </a:r>
            <a:r>
              <a:rPr lang="en-US" altLang="ko-KR" b="1" u="sng" dirty="0"/>
              <a:t>System-level</a:t>
            </a:r>
            <a:endParaRPr lang="ko-KR" altLang="en-US" b="1" u="sng" dirty="0"/>
          </a:p>
        </p:txBody>
      </p:sp>
      <p:sp>
        <p:nvSpPr>
          <p:cNvPr id="3" name="내용 개체 틀 2"/>
          <p:cNvSpPr>
            <a:spLocks noGrp="1"/>
          </p:cNvSpPr>
          <p:nvPr>
            <p:ph idx="1"/>
          </p:nvPr>
        </p:nvSpPr>
        <p:spPr>
          <a:xfrm>
            <a:off x="575734" y="1484784"/>
            <a:ext cx="11131551" cy="977858"/>
          </a:xfrm>
        </p:spPr>
        <p:txBody>
          <a:bodyPr/>
          <a:lstStyle/>
          <a:p>
            <a:r>
              <a:rPr lang="en-US" altLang="ko-KR" dirty="0"/>
              <a:t>Pros: </a:t>
            </a:r>
            <a:r>
              <a:rPr lang="en-US" altLang="ko-KR" b="1" dirty="0">
                <a:solidFill>
                  <a:srgbClr val="0000FF"/>
                </a:solidFill>
              </a:rPr>
              <a:t>No false alarms</a:t>
            </a:r>
          </a:p>
          <a:p>
            <a:r>
              <a:rPr lang="en-US" altLang="ko-KR" dirty="0"/>
              <a:t>Cons: Low bug detection power due to </a:t>
            </a:r>
            <a:r>
              <a:rPr lang="en-US" altLang="ko-KR" b="1" dirty="0">
                <a:solidFill>
                  <a:srgbClr val="FF0000"/>
                </a:solidFill>
              </a:rPr>
              <a:t>large search space </a:t>
            </a:r>
            <a:endParaRPr lang="ko-KR" altLang="en-US" b="1" dirty="0">
              <a:solidFill>
                <a:srgbClr val="FF0000"/>
              </a:solidFill>
            </a:endParaRPr>
          </a:p>
        </p:txBody>
      </p:sp>
      <p:sp>
        <p:nvSpPr>
          <p:cNvPr id="4" name="슬라이드 번호 개체 틀 3"/>
          <p:cNvSpPr>
            <a:spLocks noGrp="1"/>
          </p:cNvSpPr>
          <p:nvPr>
            <p:ph type="sldNum" sz="quarter" idx="4"/>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white"/>
                </a:solidFill>
                <a:effectLst/>
                <a:uLnTx/>
                <a:uFillTx/>
                <a:latin typeface="Calibri"/>
                <a:ea typeface="맑은 고딕"/>
                <a:cs typeface="+mn-cs"/>
              </a:rPr>
              <a:t>SLIDE </a:t>
            </a:r>
            <a:fld id="{7FD275C9-4D9F-4A63-8FA5-7F168B5983C1}" type="slidenum">
              <a:rPr kumimoji="0" lang="da-DK" sz="1600" b="0" i="0" u="none" strike="noStrike" kern="1200" cap="none" spc="0" normalizeH="0" baseline="0" noProof="0" smtClean="0">
                <a:ln>
                  <a:noFill/>
                </a:ln>
                <a:solidFill>
                  <a:prstClr val="white"/>
                </a:solidFill>
                <a:effectLst/>
                <a:uLnTx/>
                <a:uFillTx/>
                <a:latin typeface="Calibri"/>
                <a:ea typeface="맑은 고딕"/>
                <a:cs typeface="+mn-cs"/>
              </a:rPr>
              <a:pPr marL="0" marR="0" lvl="0" indent="0" algn="ctr" defTabSz="914400" rtl="0" eaLnBrk="1" fontAlgn="auto" latinLnBrk="1" hangingPunct="1">
                <a:lnSpc>
                  <a:spcPct val="100000"/>
                </a:lnSpc>
                <a:spcBef>
                  <a:spcPts val="0"/>
                </a:spcBef>
                <a:spcAft>
                  <a:spcPts val="0"/>
                </a:spcAft>
                <a:buClrTx/>
                <a:buSzTx/>
                <a:buFontTx/>
                <a:buNone/>
                <a:tabLst/>
                <a:defRPr/>
              </a:pPr>
              <a:t>7</a:t>
            </a:fld>
            <a:endParaRPr kumimoji="0" lang="da-DK" sz="1600" b="0" i="0" u="none" strike="noStrike" kern="1200" cap="none" spc="0" normalizeH="0" baseline="0" noProof="0" dirty="0">
              <a:ln>
                <a:noFill/>
              </a:ln>
              <a:solidFill>
                <a:prstClr val="white"/>
              </a:solidFill>
              <a:effectLst/>
              <a:uLnTx/>
              <a:uFillTx/>
              <a:latin typeface="Calibri"/>
              <a:ea typeface="맑은 고딕"/>
              <a:cs typeface="+mn-cs"/>
            </a:endParaRPr>
          </a:p>
        </p:txBody>
      </p:sp>
      <p:sp>
        <p:nvSpPr>
          <p:cNvPr id="16" name="이등변 삼각형 15"/>
          <p:cNvSpPr/>
          <p:nvPr/>
        </p:nvSpPr>
        <p:spPr bwMode="auto">
          <a:xfrm>
            <a:off x="9160780" y="2849667"/>
            <a:ext cx="528407" cy="503508"/>
          </a:xfrm>
          <a:prstGeom prst="triangl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7" name="TextBox 16"/>
          <p:cNvSpPr txBox="1"/>
          <p:nvPr/>
        </p:nvSpPr>
        <p:spPr>
          <a:xfrm>
            <a:off x="9841353" y="2742525"/>
            <a:ext cx="1152128" cy="64633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a:cs typeface="+mn-cs"/>
              </a:rPr>
              <a:t>Execution tree</a:t>
            </a:r>
            <a:endParaRPr kumimoji="0" lang="ko-KR" altLang="en-US" sz="1800" b="0" i="0" u="none" strike="noStrike" kern="1200" cap="none" spc="0" normalizeH="0" baseline="0" noProof="0" dirty="0">
              <a:ln>
                <a:noFill/>
              </a:ln>
              <a:solidFill>
                <a:prstClr val="black"/>
              </a:solidFill>
              <a:effectLst/>
              <a:uLnTx/>
              <a:uFillTx/>
              <a:latin typeface="Calibri"/>
              <a:ea typeface="맑은 고딕"/>
              <a:cs typeface="+mn-cs"/>
            </a:endParaRPr>
          </a:p>
        </p:txBody>
      </p:sp>
      <p:sp>
        <p:nvSpPr>
          <p:cNvPr id="24" name="TextBox 23"/>
          <p:cNvSpPr txBox="1"/>
          <p:nvPr/>
        </p:nvSpPr>
        <p:spPr>
          <a:xfrm>
            <a:off x="9801879" y="3394982"/>
            <a:ext cx="1882558" cy="64633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a:cs typeface="+mn-cs"/>
              </a:rPr>
              <a:t>Explored paths of a program</a:t>
            </a:r>
            <a:endParaRPr kumimoji="0" lang="ko-KR" altLang="en-US" sz="1800" b="0" i="0" u="none" strike="noStrike" kern="1200" cap="none" spc="0" normalizeH="0" baseline="0" noProof="0" dirty="0">
              <a:ln>
                <a:noFill/>
              </a:ln>
              <a:solidFill>
                <a:prstClr val="black"/>
              </a:solidFill>
              <a:effectLst/>
              <a:uLnTx/>
              <a:uFillTx/>
              <a:latin typeface="Calibri"/>
              <a:ea typeface="맑은 고딕"/>
              <a:cs typeface="+mn-cs"/>
            </a:endParaRPr>
          </a:p>
        </p:txBody>
      </p:sp>
      <p:sp>
        <p:nvSpPr>
          <p:cNvPr id="26" name="TextBox 25"/>
          <p:cNvSpPr txBox="1"/>
          <p:nvPr/>
        </p:nvSpPr>
        <p:spPr>
          <a:xfrm>
            <a:off x="9800616" y="4293096"/>
            <a:ext cx="1152128"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a:cs typeface="+mn-cs"/>
              </a:rPr>
              <a:t>Real bug</a:t>
            </a:r>
            <a:endParaRPr kumimoji="0" lang="ko-KR" altLang="en-US" sz="1800" b="0" i="0" u="none" strike="noStrike" kern="1200" cap="none" spc="0" normalizeH="0" baseline="0" noProof="0" dirty="0">
              <a:ln>
                <a:noFill/>
              </a:ln>
              <a:solidFill>
                <a:prstClr val="black"/>
              </a:solidFill>
              <a:effectLst/>
              <a:uLnTx/>
              <a:uFillTx/>
              <a:latin typeface="Calibri"/>
              <a:ea typeface="맑은 고딕"/>
              <a:cs typeface="+mn-cs"/>
            </a:endParaRPr>
          </a:p>
        </p:txBody>
      </p:sp>
      <p:sp>
        <p:nvSpPr>
          <p:cNvPr id="7" name="이등변 삼각형 6"/>
          <p:cNvSpPr/>
          <p:nvPr/>
        </p:nvSpPr>
        <p:spPr bwMode="auto">
          <a:xfrm>
            <a:off x="911424" y="2840613"/>
            <a:ext cx="3953565" cy="3102882"/>
          </a:xfrm>
          <a:prstGeom prst="triangle">
            <a:avLst>
              <a:gd name="adj" fmla="val 100000"/>
            </a:avLst>
          </a:prstGeom>
          <a:solidFill>
            <a:schemeClr val="bg1"/>
          </a:solidFill>
          <a:ln w="2857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1" name="이등변 삼각형 30"/>
          <p:cNvSpPr/>
          <p:nvPr/>
        </p:nvSpPr>
        <p:spPr bwMode="auto">
          <a:xfrm flipH="1">
            <a:off x="4822180" y="2860417"/>
            <a:ext cx="3806939" cy="3083078"/>
          </a:xfrm>
          <a:prstGeom prst="triangle">
            <a:avLst>
              <a:gd name="adj" fmla="val 100000"/>
            </a:avLst>
          </a:prstGeom>
          <a:solidFill>
            <a:schemeClr val="bg1"/>
          </a:solidFill>
          <a:ln w="2857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40" name="이등변 삼각형 39"/>
          <p:cNvSpPr/>
          <p:nvPr/>
        </p:nvSpPr>
        <p:spPr bwMode="auto">
          <a:xfrm flipH="1">
            <a:off x="4770206" y="2858470"/>
            <a:ext cx="1056700" cy="3083078"/>
          </a:xfrm>
          <a:prstGeom prst="triangle">
            <a:avLst>
              <a:gd name="adj" fmla="val 100000"/>
            </a:avLst>
          </a:prstGeom>
          <a:solidFill>
            <a:schemeClr val="bg1"/>
          </a:solidFill>
          <a:ln w="2857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41" name="이등변 삼각형 40"/>
          <p:cNvSpPr/>
          <p:nvPr/>
        </p:nvSpPr>
        <p:spPr bwMode="auto">
          <a:xfrm>
            <a:off x="3957815" y="2838666"/>
            <a:ext cx="816311" cy="3102882"/>
          </a:xfrm>
          <a:prstGeom prst="triangle">
            <a:avLst>
              <a:gd name="adj" fmla="val 100000"/>
            </a:avLst>
          </a:prstGeom>
          <a:solidFill>
            <a:schemeClr val="bg1"/>
          </a:solidFill>
          <a:ln w="2857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44" name="이등변 삼각형 43"/>
          <p:cNvSpPr/>
          <p:nvPr/>
        </p:nvSpPr>
        <p:spPr bwMode="auto">
          <a:xfrm flipH="1">
            <a:off x="9194942" y="3469262"/>
            <a:ext cx="428444" cy="583079"/>
          </a:xfrm>
          <a:prstGeom prst="triangle">
            <a:avLst>
              <a:gd name="adj" fmla="val 49662"/>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4" name="타원 13"/>
          <p:cNvSpPr/>
          <p:nvPr/>
        </p:nvSpPr>
        <p:spPr bwMode="auto">
          <a:xfrm>
            <a:off x="4655890" y="2736849"/>
            <a:ext cx="326542" cy="297812"/>
          </a:xfrm>
          <a:prstGeom prst="ellipse">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1" name="자유형 10"/>
          <p:cNvSpPr/>
          <p:nvPr/>
        </p:nvSpPr>
        <p:spPr bwMode="auto">
          <a:xfrm>
            <a:off x="272215" y="2991179"/>
            <a:ext cx="4357688" cy="2950369"/>
          </a:xfrm>
          <a:custGeom>
            <a:avLst/>
            <a:gdLst>
              <a:gd name="connsiteX0" fmla="*/ 4357688 w 4357688"/>
              <a:gd name="connsiteY0" fmla="*/ 0 h 2950369"/>
              <a:gd name="connsiteX1" fmla="*/ 4229100 w 4357688"/>
              <a:gd name="connsiteY1" fmla="*/ 314325 h 2950369"/>
              <a:gd name="connsiteX2" fmla="*/ 3957638 w 4357688"/>
              <a:gd name="connsiteY2" fmla="*/ 378619 h 2950369"/>
              <a:gd name="connsiteX3" fmla="*/ 3936206 w 4357688"/>
              <a:gd name="connsiteY3" fmla="*/ 607219 h 2950369"/>
              <a:gd name="connsiteX4" fmla="*/ 3493294 w 4357688"/>
              <a:gd name="connsiteY4" fmla="*/ 764381 h 2950369"/>
              <a:gd name="connsiteX5" fmla="*/ 3507581 w 4357688"/>
              <a:gd name="connsiteY5" fmla="*/ 942975 h 2950369"/>
              <a:gd name="connsiteX6" fmla="*/ 3128963 w 4357688"/>
              <a:gd name="connsiteY6" fmla="*/ 1057275 h 2950369"/>
              <a:gd name="connsiteX7" fmla="*/ 3143250 w 4357688"/>
              <a:gd name="connsiteY7" fmla="*/ 1350169 h 2950369"/>
              <a:gd name="connsiteX8" fmla="*/ 2621756 w 4357688"/>
              <a:gd name="connsiteY8" fmla="*/ 1628775 h 2950369"/>
              <a:gd name="connsiteX9" fmla="*/ 2578894 w 4357688"/>
              <a:gd name="connsiteY9" fmla="*/ 1843087 h 2950369"/>
              <a:gd name="connsiteX10" fmla="*/ 1943100 w 4357688"/>
              <a:gd name="connsiteY10" fmla="*/ 2007394 h 2950369"/>
              <a:gd name="connsiteX11" fmla="*/ 1993106 w 4357688"/>
              <a:gd name="connsiteY11" fmla="*/ 2171700 h 2950369"/>
              <a:gd name="connsiteX12" fmla="*/ 1564481 w 4357688"/>
              <a:gd name="connsiteY12" fmla="*/ 2357437 h 2950369"/>
              <a:gd name="connsiteX13" fmla="*/ 1700213 w 4357688"/>
              <a:gd name="connsiteY13" fmla="*/ 2586037 h 2950369"/>
              <a:gd name="connsiteX14" fmla="*/ 850106 w 4357688"/>
              <a:gd name="connsiteY14" fmla="*/ 2750344 h 2950369"/>
              <a:gd name="connsiteX15" fmla="*/ 914400 w 4357688"/>
              <a:gd name="connsiteY15" fmla="*/ 2950369 h 2950369"/>
              <a:gd name="connsiteX16" fmla="*/ 0 w 4357688"/>
              <a:gd name="connsiteY16" fmla="*/ 2936081 h 2950369"/>
              <a:gd name="connsiteX17" fmla="*/ 4357688 w 4357688"/>
              <a:gd name="connsiteY17" fmla="*/ 0 h 295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7688" h="2950369">
                <a:moveTo>
                  <a:pt x="4357688" y="0"/>
                </a:moveTo>
                <a:lnTo>
                  <a:pt x="4229100" y="314325"/>
                </a:lnTo>
                <a:lnTo>
                  <a:pt x="3957638" y="378619"/>
                </a:lnTo>
                <a:lnTo>
                  <a:pt x="3936206" y="607219"/>
                </a:lnTo>
                <a:lnTo>
                  <a:pt x="3493294" y="764381"/>
                </a:lnTo>
                <a:lnTo>
                  <a:pt x="3507581" y="942975"/>
                </a:lnTo>
                <a:lnTo>
                  <a:pt x="3128963" y="1057275"/>
                </a:lnTo>
                <a:lnTo>
                  <a:pt x="3143250" y="1350169"/>
                </a:lnTo>
                <a:lnTo>
                  <a:pt x="2621756" y="1628775"/>
                </a:lnTo>
                <a:lnTo>
                  <a:pt x="2578894" y="1843087"/>
                </a:lnTo>
                <a:lnTo>
                  <a:pt x="1943100" y="2007394"/>
                </a:lnTo>
                <a:lnTo>
                  <a:pt x="1993106" y="2171700"/>
                </a:lnTo>
                <a:lnTo>
                  <a:pt x="1564481" y="2357437"/>
                </a:lnTo>
                <a:lnTo>
                  <a:pt x="1700213" y="2586037"/>
                </a:lnTo>
                <a:lnTo>
                  <a:pt x="850106" y="2750344"/>
                </a:lnTo>
                <a:lnTo>
                  <a:pt x="914400" y="2950369"/>
                </a:lnTo>
                <a:lnTo>
                  <a:pt x="0" y="2936081"/>
                </a:lnTo>
                <a:lnTo>
                  <a:pt x="4357688" y="0"/>
                </a:lnTo>
                <a:close/>
              </a:path>
            </a:pathLst>
          </a:custGeom>
          <a:solidFill>
            <a:srgbClr val="00B050"/>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2" name="자유형 11"/>
          <p:cNvSpPr/>
          <p:nvPr/>
        </p:nvSpPr>
        <p:spPr bwMode="auto">
          <a:xfrm>
            <a:off x="4143375" y="3043238"/>
            <a:ext cx="1321594" cy="2914650"/>
          </a:xfrm>
          <a:custGeom>
            <a:avLst/>
            <a:gdLst>
              <a:gd name="connsiteX0" fmla="*/ 635794 w 1321594"/>
              <a:gd name="connsiteY0" fmla="*/ 0 h 2914650"/>
              <a:gd name="connsiteX1" fmla="*/ 428625 w 1321594"/>
              <a:gd name="connsiteY1" fmla="*/ 357187 h 2914650"/>
              <a:gd name="connsiteX2" fmla="*/ 521494 w 1321594"/>
              <a:gd name="connsiteY2" fmla="*/ 478631 h 2914650"/>
              <a:gd name="connsiteX3" fmla="*/ 257175 w 1321594"/>
              <a:gd name="connsiteY3" fmla="*/ 821531 h 2914650"/>
              <a:gd name="connsiteX4" fmla="*/ 478631 w 1321594"/>
              <a:gd name="connsiteY4" fmla="*/ 1007268 h 2914650"/>
              <a:gd name="connsiteX5" fmla="*/ 178594 w 1321594"/>
              <a:gd name="connsiteY5" fmla="*/ 1300162 h 2914650"/>
              <a:gd name="connsiteX6" fmla="*/ 592931 w 1321594"/>
              <a:gd name="connsiteY6" fmla="*/ 1700212 h 2914650"/>
              <a:gd name="connsiteX7" fmla="*/ 0 w 1321594"/>
              <a:gd name="connsiteY7" fmla="*/ 2007393 h 2914650"/>
              <a:gd name="connsiteX8" fmla="*/ 414338 w 1321594"/>
              <a:gd name="connsiteY8" fmla="*/ 2514600 h 2914650"/>
              <a:gd name="connsiteX9" fmla="*/ 271463 w 1321594"/>
              <a:gd name="connsiteY9" fmla="*/ 2700337 h 2914650"/>
              <a:gd name="connsiteX10" fmla="*/ 421481 w 1321594"/>
              <a:gd name="connsiteY10" fmla="*/ 2907506 h 2914650"/>
              <a:gd name="connsiteX11" fmla="*/ 1214438 w 1321594"/>
              <a:gd name="connsiteY11" fmla="*/ 2914650 h 2914650"/>
              <a:gd name="connsiteX12" fmla="*/ 1307306 w 1321594"/>
              <a:gd name="connsiteY12" fmla="*/ 2528887 h 2914650"/>
              <a:gd name="connsiteX13" fmla="*/ 1050131 w 1321594"/>
              <a:gd name="connsiteY13" fmla="*/ 2221706 h 2914650"/>
              <a:gd name="connsiteX14" fmla="*/ 1321594 w 1321594"/>
              <a:gd name="connsiteY14" fmla="*/ 1828800 h 2914650"/>
              <a:gd name="connsiteX15" fmla="*/ 957263 w 1321594"/>
              <a:gd name="connsiteY15" fmla="*/ 1371600 h 2914650"/>
              <a:gd name="connsiteX16" fmla="*/ 1121569 w 1321594"/>
              <a:gd name="connsiteY16" fmla="*/ 892968 h 2914650"/>
              <a:gd name="connsiteX17" fmla="*/ 842963 w 1321594"/>
              <a:gd name="connsiteY17" fmla="*/ 471487 h 2914650"/>
              <a:gd name="connsiteX18" fmla="*/ 957263 w 1321594"/>
              <a:gd name="connsiteY18" fmla="*/ 214312 h 2914650"/>
              <a:gd name="connsiteX19" fmla="*/ 635794 w 1321594"/>
              <a:gd name="connsiteY19" fmla="*/ 0 h 291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21594" h="2914650">
                <a:moveTo>
                  <a:pt x="635794" y="0"/>
                </a:moveTo>
                <a:lnTo>
                  <a:pt x="428625" y="357187"/>
                </a:lnTo>
                <a:lnTo>
                  <a:pt x="521494" y="478631"/>
                </a:lnTo>
                <a:lnTo>
                  <a:pt x="257175" y="821531"/>
                </a:lnTo>
                <a:lnTo>
                  <a:pt x="478631" y="1007268"/>
                </a:lnTo>
                <a:lnTo>
                  <a:pt x="178594" y="1300162"/>
                </a:lnTo>
                <a:lnTo>
                  <a:pt x="592931" y="1700212"/>
                </a:lnTo>
                <a:lnTo>
                  <a:pt x="0" y="2007393"/>
                </a:lnTo>
                <a:lnTo>
                  <a:pt x="414338" y="2514600"/>
                </a:lnTo>
                <a:lnTo>
                  <a:pt x="271463" y="2700337"/>
                </a:lnTo>
                <a:lnTo>
                  <a:pt x="421481" y="2907506"/>
                </a:lnTo>
                <a:lnTo>
                  <a:pt x="1214438" y="2914650"/>
                </a:lnTo>
                <a:lnTo>
                  <a:pt x="1307306" y="2528887"/>
                </a:lnTo>
                <a:lnTo>
                  <a:pt x="1050131" y="2221706"/>
                </a:lnTo>
                <a:lnTo>
                  <a:pt x="1321594" y="1828800"/>
                </a:lnTo>
                <a:lnTo>
                  <a:pt x="957263" y="1371600"/>
                </a:lnTo>
                <a:lnTo>
                  <a:pt x="1121569" y="892968"/>
                </a:lnTo>
                <a:lnTo>
                  <a:pt x="842963" y="471487"/>
                </a:lnTo>
                <a:lnTo>
                  <a:pt x="957263" y="214312"/>
                </a:lnTo>
                <a:lnTo>
                  <a:pt x="635794" y="0"/>
                </a:lnTo>
                <a:close/>
              </a:path>
            </a:pathLst>
          </a:custGeom>
          <a:solidFill>
            <a:srgbClr val="00B050"/>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5" name="자유형 14"/>
          <p:cNvSpPr/>
          <p:nvPr/>
        </p:nvSpPr>
        <p:spPr bwMode="auto">
          <a:xfrm>
            <a:off x="4937629" y="3004301"/>
            <a:ext cx="3143250" cy="2921793"/>
          </a:xfrm>
          <a:custGeom>
            <a:avLst/>
            <a:gdLst>
              <a:gd name="connsiteX0" fmla="*/ 0 w 3143250"/>
              <a:gd name="connsiteY0" fmla="*/ 0 h 2921793"/>
              <a:gd name="connsiteX1" fmla="*/ 0 w 3143250"/>
              <a:gd name="connsiteY1" fmla="*/ 0 h 2921793"/>
              <a:gd name="connsiteX2" fmla="*/ 321468 w 3143250"/>
              <a:gd name="connsiteY2" fmla="*/ 285750 h 2921793"/>
              <a:gd name="connsiteX3" fmla="*/ 457200 w 3143250"/>
              <a:gd name="connsiteY3" fmla="*/ 550068 h 2921793"/>
              <a:gd name="connsiteX4" fmla="*/ 878681 w 3143250"/>
              <a:gd name="connsiteY4" fmla="*/ 678656 h 2921793"/>
              <a:gd name="connsiteX5" fmla="*/ 614362 w 3143250"/>
              <a:gd name="connsiteY5" fmla="*/ 1057275 h 2921793"/>
              <a:gd name="connsiteX6" fmla="*/ 978693 w 3143250"/>
              <a:gd name="connsiteY6" fmla="*/ 1414462 h 2921793"/>
              <a:gd name="connsiteX7" fmla="*/ 928687 w 3143250"/>
              <a:gd name="connsiteY7" fmla="*/ 1871662 h 2921793"/>
              <a:gd name="connsiteX8" fmla="*/ 1343025 w 3143250"/>
              <a:gd name="connsiteY8" fmla="*/ 2064543 h 2921793"/>
              <a:gd name="connsiteX9" fmla="*/ 1078706 w 3143250"/>
              <a:gd name="connsiteY9" fmla="*/ 2450306 h 2921793"/>
              <a:gd name="connsiteX10" fmla="*/ 1950243 w 3143250"/>
              <a:gd name="connsiteY10" fmla="*/ 2893218 h 2921793"/>
              <a:gd name="connsiteX11" fmla="*/ 3143250 w 3143250"/>
              <a:gd name="connsiteY11" fmla="*/ 2921793 h 2921793"/>
              <a:gd name="connsiteX12" fmla="*/ 2728912 w 3143250"/>
              <a:gd name="connsiteY12" fmla="*/ 2500312 h 2921793"/>
              <a:gd name="connsiteX13" fmla="*/ 2707481 w 3143250"/>
              <a:gd name="connsiteY13" fmla="*/ 2107406 h 2921793"/>
              <a:gd name="connsiteX14" fmla="*/ 2264568 w 3143250"/>
              <a:gd name="connsiteY14" fmla="*/ 1993106 h 2921793"/>
              <a:gd name="connsiteX15" fmla="*/ 2221706 w 3143250"/>
              <a:gd name="connsiteY15" fmla="*/ 1671637 h 2921793"/>
              <a:gd name="connsiteX16" fmla="*/ 1721643 w 3143250"/>
              <a:gd name="connsiteY16" fmla="*/ 1471612 h 2921793"/>
              <a:gd name="connsiteX17" fmla="*/ 1464468 w 3143250"/>
              <a:gd name="connsiteY17" fmla="*/ 1021556 h 2921793"/>
              <a:gd name="connsiteX18" fmla="*/ 1293018 w 3143250"/>
              <a:gd name="connsiteY18" fmla="*/ 1028700 h 2921793"/>
              <a:gd name="connsiteX19" fmla="*/ 1164431 w 3143250"/>
              <a:gd name="connsiteY19" fmla="*/ 792956 h 2921793"/>
              <a:gd name="connsiteX20" fmla="*/ 1071562 w 3143250"/>
              <a:gd name="connsiteY20" fmla="*/ 771525 h 2921793"/>
              <a:gd name="connsiteX21" fmla="*/ 821531 w 3143250"/>
              <a:gd name="connsiteY21" fmla="*/ 514350 h 2921793"/>
              <a:gd name="connsiteX22" fmla="*/ 628650 w 3143250"/>
              <a:gd name="connsiteY22" fmla="*/ 414337 h 2921793"/>
              <a:gd name="connsiteX23" fmla="*/ 450056 w 3143250"/>
              <a:gd name="connsiteY23" fmla="*/ 335756 h 2921793"/>
              <a:gd name="connsiteX24" fmla="*/ 285750 w 3143250"/>
              <a:gd name="connsiteY24" fmla="*/ 128587 h 2921793"/>
              <a:gd name="connsiteX25" fmla="*/ 0 w 3143250"/>
              <a:gd name="connsiteY25" fmla="*/ 0 h 292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43250" h="2921793">
                <a:moveTo>
                  <a:pt x="0" y="0"/>
                </a:moveTo>
                <a:lnTo>
                  <a:pt x="0" y="0"/>
                </a:lnTo>
                <a:lnTo>
                  <a:pt x="321468" y="285750"/>
                </a:lnTo>
                <a:lnTo>
                  <a:pt x="457200" y="550068"/>
                </a:lnTo>
                <a:lnTo>
                  <a:pt x="878681" y="678656"/>
                </a:lnTo>
                <a:lnTo>
                  <a:pt x="614362" y="1057275"/>
                </a:lnTo>
                <a:lnTo>
                  <a:pt x="978693" y="1414462"/>
                </a:lnTo>
                <a:lnTo>
                  <a:pt x="928687" y="1871662"/>
                </a:lnTo>
                <a:lnTo>
                  <a:pt x="1343025" y="2064543"/>
                </a:lnTo>
                <a:lnTo>
                  <a:pt x="1078706" y="2450306"/>
                </a:lnTo>
                <a:lnTo>
                  <a:pt x="1950243" y="2893218"/>
                </a:lnTo>
                <a:lnTo>
                  <a:pt x="3143250" y="2921793"/>
                </a:lnTo>
                <a:lnTo>
                  <a:pt x="2728912" y="2500312"/>
                </a:lnTo>
                <a:lnTo>
                  <a:pt x="2707481" y="2107406"/>
                </a:lnTo>
                <a:lnTo>
                  <a:pt x="2264568" y="1993106"/>
                </a:lnTo>
                <a:lnTo>
                  <a:pt x="2221706" y="1671637"/>
                </a:lnTo>
                <a:lnTo>
                  <a:pt x="1721643" y="1471612"/>
                </a:lnTo>
                <a:lnTo>
                  <a:pt x="1464468" y="1021556"/>
                </a:lnTo>
                <a:lnTo>
                  <a:pt x="1293018" y="1028700"/>
                </a:lnTo>
                <a:lnTo>
                  <a:pt x="1164431" y="792956"/>
                </a:lnTo>
                <a:lnTo>
                  <a:pt x="1071562" y="771525"/>
                </a:lnTo>
                <a:lnTo>
                  <a:pt x="821531" y="514350"/>
                </a:lnTo>
                <a:lnTo>
                  <a:pt x="628650" y="414337"/>
                </a:lnTo>
                <a:lnTo>
                  <a:pt x="450056" y="335756"/>
                </a:lnTo>
                <a:lnTo>
                  <a:pt x="285750" y="128587"/>
                </a:lnTo>
                <a:lnTo>
                  <a:pt x="0" y="0"/>
                </a:lnTo>
                <a:close/>
              </a:path>
            </a:pathLst>
          </a:custGeom>
          <a:solidFill>
            <a:srgbClr val="00B050"/>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pic>
        <p:nvPicPr>
          <p:cNvPr id="102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9160780" y="4293095"/>
            <a:ext cx="477437" cy="47743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954896" y="5550639"/>
            <a:ext cx="440112" cy="4401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391898" y="5544945"/>
            <a:ext cx="429498" cy="42949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436332" y="5579200"/>
            <a:ext cx="430445" cy="430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324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524000" y="-318196"/>
            <a:ext cx="9144000" cy="936104"/>
          </a:xfrm>
        </p:spPr>
        <p:txBody>
          <a:bodyPr>
            <a:noAutofit/>
          </a:bodyPr>
          <a:lstStyle/>
          <a:p>
            <a:r>
              <a:rPr lang="en-US" altLang="ko-KR" sz="3600" dirty="0"/>
              <a:t>Automated Test Generation in </a:t>
            </a:r>
            <a:r>
              <a:rPr lang="en-US" altLang="ko-KR" sz="3600" b="1" u="sng" dirty="0"/>
              <a:t>System-Level</a:t>
            </a:r>
            <a:endParaRPr lang="ko-KR" altLang="en-US" sz="3600" b="1" u="sng" dirty="0"/>
          </a:p>
        </p:txBody>
      </p:sp>
      <p:sp>
        <p:nvSpPr>
          <p:cNvPr id="4" name="날짜 개체 틀 3"/>
          <p:cNvSpPr>
            <a:spLocks noGrp="1"/>
          </p:cNvSpPr>
          <p:nvPr>
            <p:ph type="dt" sz="half" idx="4294967295"/>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7FBB64DE-C620-40F8-B1FC-B136D9EAA4E8}" type="datetime1">
              <a:rPr kumimoji="0" lang="ko-KR" altLang="en-US" sz="16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rPr>
              <a:pPr marL="0" marR="0" lvl="0" indent="0" algn="l" defTabSz="914400" rtl="0" eaLnBrk="1" fontAlgn="auto" latinLnBrk="1" hangingPunct="1">
                <a:lnSpc>
                  <a:spcPct val="100000"/>
                </a:lnSpc>
                <a:spcBef>
                  <a:spcPts val="0"/>
                </a:spcBef>
                <a:spcAft>
                  <a:spcPts val="0"/>
                </a:spcAft>
                <a:buClrTx/>
                <a:buSzTx/>
                <a:buFontTx/>
                <a:buNone/>
                <a:tabLst/>
                <a:defRPr/>
              </a:pPr>
              <a:t>2022-12-01</a:t>
            </a:fld>
            <a:endParaRPr kumimoji="0" lang="ko-KR" altLang="en-US" sz="16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endParaRPr>
          </a:p>
        </p:txBody>
      </p:sp>
      <p:sp>
        <p:nvSpPr>
          <p:cNvPr id="6" name="슬라이드 번호 개체 틀 5"/>
          <p:cNvSpPr>
            <a:spLocks noGrp="1"/>
          </p:cNvSpPr>
          <p:nvPr>
            <p:ph type="sldNum" sz="quarter" idx="4294967295"/>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fld id="{2C968514-7FFF-4D82-BD34-CC1477EAA0E4}" type="slidenum">
              <a:rPr kumimoji="0" lang="ko-KR" altLang="en-US" sz="1600" b="0" i="0" u="none" strike="noStrike" kern="1200" cap="none" spc="0" normalizeH="0" baseline="0" noProof="0">
                <a:ln>
                  <a:noFill/>
                </a:ln>
                <a:solidFill>
                  <a:prstClr val="black"/>
                </a:solidFill>
                <a:effectLst/>
                <a:uLnTx/>
                <a:uFillTx/>
                <a:latin typeface="Calibri"/>
                <a:ea typeface="맑은 고딕" panose="020B0503020000020004" pitchFamily="50" charset="-127"/>
                <a:cs typeface="+mn-cs"/>
              </a:rPr>
              <a:pPr marL="0" marR="0" lvl="0" indent="0" algn="ctr" defTabSz="914400" rtl="0" eaLnBrk="1" fontAlgn="auto" latinLnBrk="1" hangingPunct="1">
                <a:lnSpc>
                  <a:spcPct val="100000"/>
                </a:lnSpc>
                <a:spcBef>
                  <a:spcPts val="0"/>
                </a:spcBef>
                <a:spcAft>
                  <a:spcPts val="0"/>
                </a:spcAft>
                <a:buClrTx/>
                <a:buSzTx/>
                <a:buFontTx/>
                <a:buNone/>
                <a:tabLst/>
                <a:defRPr/>
              </a:pPr>
              <a:t>8</a:t>
            </a:fld>
            <a:endParaRPr kumimoji="0" lang="ko-KR" altLang="en-US" sz="1600" b="0" i="0" u="none" strike="noStrike" kern="1200" cap="none" spc="0" normalizeH="0" baseline="0" noProof="0">
              <a:ln>
                <a:noFill/>
              </a:ln>
              <a:solidFill>
                <a:prstClr val="black"/>
              </a:solidFill>
              <a:effectLst/>
              <a:uLnTx/>
              <a:uFillTx/>
              <a:latin typeface="Calibri"/>
              <a:ea typeface="맑은 고딕" panose="020B0503020000020004" pitchFamily="50" charset="-127"/>
              <a:cs typeface="+mn-cs"/>
            </a:endParaRPr>
          </a:p>
        </p:txBody>
      </p:sp>
      <p:sp>
        <p:nvSpPr>
          <p:cNvPr id="48" name="타원 47"/>
          <p:cNvSpPr/>
          <p:nvPr/>
        </p:nvSpPr>
        <p:spPr>
          <a:xfrm>
            <a:off x="2639616" y="3343826"/>
            <a:ext cx="3888432" cy="2967615"/>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13" name="타원 12"/>
          <p:cNvSpPr/>
          <p:nvPr/>
        </p:nvSpPr>
        <p:spPr>
          <a:xfrm rot="3390410">
            <a:off x="4787083" y="3882788"/>
            <a:ext cx="955991" cy="772227"/>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1" name="타원 50"/>
          <p:cNvSpPr/>
          <p:nvPr/>
        </p:nvSpPr>
        <p:spPr>
          <a:xfrm>
            <a:off x="4190457" y="4557413"/>
            <a:ext cx="712334" cy="687440"/>
          </a:xfrm>
          <a:prstGeom prst="ellipse">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2" name="타원 51"/>
          <p:cNvSpPr/>
          <p:nvPr/>
        </p:nvSpPr>
        <p:spPr>
          <a:xfrm>
            <a:off x="3293718" y="4977559"/>
            <a:ext cx="684378" cy="623897"/>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3" name="타원 52"/>
          <p:cNvSpPr/>
          <p:nvPr/>
        </p:nvSpPr>
        <p:spPr>
          <a:xfrm>
            <a:off x="4276539" y="5349427"/>
            <a:ext cx="712334" cy="687440"/>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54" name="타원 53"/>
          <p:cNvSpPr/>
          <p:nvPr/>
        </p:nvSpPr>
        <p:spPr>
          <a:xfrm>
            <a:off x="5274861" y="4991983"/>
            <a:ext cx="712334" cy="687440"/>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66" name="타원 65"/>
          <p:cNvSpPr/>
          <p:nvPr/>
        </p:nvSpPr>
        <p:spPr>
          <a:xfrm>
            <a:off x="3373443" y="3837192"/>
            <a:ext cx="903096" cy="863420"/>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cxnSp>
        <p:nvCxnSpPr>
          <p:cNvPr id="73" name="구부러진 연결선 72"/>
          <p:cNvCxnSpPr/>
          <p:nvPr/>
        </p:nvCxnSpPr>
        <p:spPr>
          <a:xfrm rot="16200000" flipH="1">
            <a:off x="2552337" y="4388782"/>
            <a:ext cx="2292235" cy="370381"/>
          </a:xfrm>
          <a:prstGeom prst="curvedConnector3">
            <a:avLst>
              <a:gd name="adj1" fmla="val 50000"/>
            </a:avLst>
          </a:prstGeom>
          <a:ln w="28575">
            <a:solidFill>
              <a:srgbClr val="0033CC"/>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251360" y="3218174"/>
            <a:ext cx="4397197" cy="64633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Different system tests 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2</a:t>
            </a: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to 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4</a:t>
            </a: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exercise the same behavior of the target unit</a:t>
            </a:r>
            <a:endParaRPr kumimoji="0" lang="ko-KR" altLang="en-US"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cxnSp>
        <p:nvCxnSpPr>
          <p:cNvPr id="47" name="구부러진 연결선 46"/>
          <p:cNvCxnSpPr/>
          <p:nvPr/>
        </p:nvCxnSpPr>
        <p:spPr>
          <a:xfrm rot="5400000">
            <a:off x="4540965" y="3528085"/>
            <a:ext cx="1192386" cy="881523"/>
          </a:xfrm>
          <a:prstGeom prst="curvedConnector3">
            <a:avLst>
              <a:gd name="adj1" fmla="val 50000"/>
            </a:avLst>
          </a:prstGeom>
          <a:ln w="28575">
            <a:solidFill>
              <a:srgbClr val="0033C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9" name="구부러진 연결선 78"/>
          <p:cNvCxnSpPr/>
          <p:nvPr/>
        </p:nvCxnSpPr>
        <p:spPr>
          <a:xfrm rot="16200000" flipH="1">
            <a:off x="3924812" y="3788588"/>
            <a:ext cx="1314221" cy="223427"/>
          </a:xfrm>
          <a:prstGeom prst="curvedConnector3">
            <a:avLst/>
          </a:prstGeom>
          <a:ln w="28575">
            <a:solidFill>
              <a:srgbClr val="0033C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0" name="구부러진 연결선 79"/>
          <p:cNvCxnSpPr/>
          <p:nvPr/>
        </p:nvCxnSpPr>
        <p:spPr>
          <a:xfrm rot="10800000" flipV="1">
            <a:off x="4693640" y="3666569"/>
            <a:ext cx="1360481" cy="890844"/>
          </a:xfrm>
          <a:prstGeom prst="curvedConnector3">
            <a:avLst>
              <a:gd name="adj1" fmla="val 32264"/>
            </a:avLst>
          </a:prstGeom>
          <a:ln w="28575">
            <a:solidFill>
              <a:srgbClr val="0033C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2" name="직선 화살표 연결선 91"/>
          <p:cNvCxnSpPr/>
          <p:nvPr/>
        </p:nvCxnSpPr>
        <p:spPr>
          <a:xfrm flipH="1">
            <a:off x="4546624" y="4557986"/>
            <a:ext cx="147010" cy="371761"/>
          </a:xfrm>
          <a:prstGeom prst="straightConnector1">
            <a:avLst/>
          </a:prstGeom>
          <a:ln w="28575">
            <a:solidFill>
              <a:srgbClr val="0033CC"/>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3296967" y="3038519"/>
            <a:ext cx="45036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1</a:t>
            </a:r>
            <a:endParaRPr kumimoji="0" lang="ko-KR" altLang="en-US"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95" name="TextBox 94"/>
          <p:cNvSpPr txBox="1"/>
          <p:nvPr/>
        </p:nvSpPr>
        <p:spPr>
          <a:xfrm>
            <a:off x="4278591" y="2902684"/>
            <a:ext cx="45036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2</a:t>
            </a:r>
            <a:endParaRPr kumimoji="0" lang="ko-KR" altLang="en-US"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96" name="TextBox 95"/>
          <p:cNvSpPr txBox="1"/>
          <p:nvPr/>
        </p:nvSpPr>
        <p:spPr>
          <a:xfrm>
            <a:off x="5369835" y="3014359"/>
            <a:ext cx="45036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3</a:t>
            </a:r>
            <a:endParaRPr kumimoji="0" lang="ko-KR" altLang="en-US"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97" name="TextBox 96"/>
          <p:cNvSpPr txBox="1"/>
          <p:nvPr/>
        </p:nvSpPr>
        <p:spPr>
          <a:xfrm>
            <a:off x="5926971" y="3292554"/>
            <a:ext cx="45036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T</a:t>
            </a:r>
            <a:r>
              <a:rPr kumimoji="0" lang="en-US" altLang="ko-KR"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4</a:t>
            </a:r>
            <a:endParaRPr kumimoji="0" lang="ko-KR" altLang="en-US" sz="1800" b="0" i="0" u="none" strike="noStrike" kern="1200" cap="none" spc="0" normalizeH="0" baseline="-2500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10" name="TextBox 9"/>
          <p:cNvSpPr txBox="1"/>
          <p:nvPr/>
        </p:nvSpPr>
        <p:spPr>
          <a:xfrm>
            <a:off x="3576313" y="3993411"/>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g1</a:t>
            </a:r>
            <a:endParaRPr kumimoji="0" lang="ko-KR" altLang="en-US"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0" name="TextBox 29"/>
          <p:cNvSpPr txBox="1"/>
          <p:nvPr/>
        </p:nvSpPr>
        <p:spPr>
          <a:xfrm>
            <a:off x="5054590" y="3991825"/>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g2</a:t>
            </a:r>
            <a:endParaRPr kumimoji="0" lang="ko-KR" altLang="en-US"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1" name="TextBox 30"/>
          <p:cNvSpPr txBox="1"/>
          <p:nvPr/>
        </p:nvSpPr>
        <p:spPr>
          <a:xfrm>
            <a:off x="3370006" y="5058674"/>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h1</a:t>
            </a:r>
            <a:endParaRPr kumimoji="0" lang="ko-KR" altLang="en-US"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2" name="TextBox 31"/>
          <p:cNvSpPr txBox="1"/>
          <p:nvPr/>
        </p:nvSpPr>
        <p:spPr>
          <a:xfrm>
            <a:off x="4387747" y="5457942"/>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h2</a:t>
            </a:r>
            <a:endParaRPr kumimoji="0" lang="ko-KR" altLang="en-US"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3" name="TextBox 32"/>
          <p:cNvSpPr txBox="1"/>
          <p:nvPr/>
        </p:nvSpPr>
        <p:spPr>
          <a:xfrm>
            <a:off x="5368771" y="5106042"/>
            <a:ext cx="51504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h3</a:t>
            </a:r>
            <a:endParaRPr kumimoji="0" lang="ko-KR" altLang="en-US" sz="24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4" name="TextBox 33"/>
          <p:cNvSpPr txBox="1"/>
          <p:nvPr/>
        </p:nvSpPr>
        <p:spPr>
          <a:xfrm>
            <a:off x="4258557" y="4657499"/>
            <a:ext cx="344628"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srgbClr val="FF0000"/>
                </a:solidFill>
                <a:effectLst/>
                <a:uLnTx/>
                <a:uFillTx/>
                <a:latin typeface="Calibri" panose="020F0502020204030204" pitchFamily="34" charset="0"/>
                <a:ea typeface="맑은 고딕" panose="020B0503020000020004" pitchFamily="50" charset="-127"/>
                <a:cs typeface="Calibri" panose="020F0502020204030204" pitchFamily="34" charset="0"/>
              </a:rPr>
              <a:t>f</a:t>
            </a:r>
            <a:endParaRPr kumimoji="0" lang="ko-KR" altLang="en-US" sz="2400" b="0" i="0" u="none" strike="noStrike" kern="1200" cap="none" spc="0" normalizeH="0" baseline="0" noProof="0" dirty="0">
              <a:ln>
                <a:noFill/>
              </a:ln>
              <a:solidFill>
                <a:srgbClr val="FF0000"/>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sp>
        <p:nvSpPr>
          <p:cNvPr id="39" name="Rounded Rectangle 6"/>
          <p:cNvSpPr/>
          <p:nvPr/>
        </p:nvSpPr>
        <p:spPr>
          <a:xfrm>
            <a:off x="1746720" y="1836529"/>
            <a:ext cx="8614800" cy="113075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Cons</a:t>
            </a:r>
          </a:p>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Low controllability of each unit</a:t>
            </a:r>
          </a:p>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Large and complex search space to explore in a limited time</a:t>
            </a:r>
          </a:p>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Hard to detect bugs in corner cases</a:t>
            </a:r>
          </a:p>
        </p:txBody>
      </p:sp>
      <p:sp>
        <p:nvSpPr>
          <p:cNvPr id="40" name="Rounded Rectangle 6"/>
          <p:cNvSpPr/>
          <p:nvPr/>
        </p:nvSpPr>
        <p:spPr>
          <a:xfrm>
            <a:off x="1746720" y="777145"/>
            <a:ext cx="8614800" cy="100811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Pros</a:t>
            </a:r>
          </a:p>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Can be easy to generate system TCs due to clear interface specification</a:t>
            </a:r>
          </a:p>
          <a:p>
            <a:pPr marL="0" marR="0" lvl="1"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 No false alarm (i.e., no assert violation caused by infeasible execution scenario)</a:t>
            </a:r>
          </a:p>
        </p:txBody>
      </p:sp>
    </p:spTree>
    <p:extLst>
      <p:ext uri="{BB962C8B-B14F-4D97-AF65-F5344CB8AC3E}">
        <p14:creationId xmlns:p14="http://schemas.microsoft.com/office/powerpoint/2010/main" val="401300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13" grpId="0" animBg="1"/>
      <p:bldP spid="51" grpId="0" animBg="1"/>
      <p:bldP spid="52" grpId="0" animBg="1"/>
      <p:bldP spid="53" grpId="0" animBg="1"/>
      <p:bldP spid="54" grpId="0" animBg="1"/>
      <p:bldP spid="66" grpId="0" animBg="1"/>
      <p:bldP spid="21" grpId="0"/>
      <p:bldP spid="94" grpId="0"/>
      <p:bldP spid="95" grpId="0"/>
      <p:bldP spid="96" grpId="0"/>
      <p:bldP spid="97" grpId="0"/>
      <p:bldP spid="10" grpId="0"/>
      <p:bldP spid="30" grpId="0"/>
      <p:bldP spid="31" grpId="0"/>
      <p:bldP spid="32" grpId="0"/>
      <p:bldP spid="33" grpId="0"/>
      <p:bldP spid="34" grpId="0"/>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Pros and Cons of Auto. Test Gen. in  </a:t>
            </a:r>
            <a:r>
              <a:rPr lang="en-US" altLang="ko-KR" b="1" u="sng" dirty="0"/>
              <a:t>Unit-level</a:t>
            </a:r>
            <a:endParaRPr lang="ko-KR" altLang="en-US" b="1" u="sng" dirty="0"/>
          </a:p>
        </p:txBody>
      </p:sp>
      <p:sp>
        <p:nvSpPr>
          <p:cNvPr id="3" name="내용 개체 틀 2"/>
          <p:cNvSpPr>
            <a:spLocks noGrp="1"/>
          </p:cNvSpPr>
          <p:nvPr>
            <p:ph idx="1"/>
          </p:nvPr>
        </p:nvSpPr>
        <p:spPr>
          <a:xfrm>
            <a:off x="575734" y="1201446"/>
            <a:ext cx="11131551" cy="987588"/>
          </a:xfrm>
        </p:spPr>
        <p:txBody>
          <a:bodyPr/>
          <a:lstStyle/>
          <a:p>
            <a:r>
              <a:rPr lang="en-US" altLang="ko-KR" dirty="0"/>
              <a:t>Pros: High bug detection power for </a:t>
            </a:r>
            <a:r>
              <a:rPr lang="en-US" altLang="ko-KR" b="1" dirty="0">
                <a:solidFill>
                  <a:srgbClr val="0000FF"/>
                </a:solidFill>
              </a:rPr>
              <a:t>small search space</a:t>
            </a:r>
          </a:p>
          <a:p>
            <a:r>
              <a:rPr lang="en-US" altLang="ko-KR" dirty="0"/>
              <a:t>Cons: </a:t>
            </a:r>
            <a:r>
              <a:rPr lang="en-US" altLang="ko-KR" b="1" dirty="0">
                <a:solidFill>
                  <a:srgbClr val="FF0000"/>
                </a:solidFill>
              </a:rPr>
              <a:t>Many false alarms </a:t>
            </a:r>
            <a:r>
              <a:rPr lang="en-US" altLang="ko-KR" dirty="0"/>
              <a:t>due to over-approximated context of a unit</a:t>
            </a:r>
            <a:endParaRPr lang="ko-KR" altLang="en-US" dirty="0"/>
          </a:p>
        </p:txBody>
      </p:sp>
      <p:sp>
        <p:nvSpPr>
          <p:cNvPr id="4" name="슬라이드 번호 개체 틀 3"/>
          <p:cNvSpPr>
            <a:spLocks noGrp="1"/>
          </p:cNvSpPr>
          <p:nvPr>
            <p:ph type="sldNum" sz="quarter" idx="4"/>
          </p:nvPr>
        </p:nvSpPr>
        <p:spPr>
          <a:xfrm>
            <a:off x="11039252" y="6417308"/>
            <a:ext cx="949548" cy="369331"/>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white"/>
                </a:solidFill>
                <a:effectLst/>
                <a:uLnTx/>
                <a:uFillTx/>
                <a:latin typeface="Calibri"/>
                <a:ea typeface="맑은 고딕"/>
                <a:cs typeface="+mn-cs"/>
              </a:rPr>
              <a:t>SLIDE </a:t>
            </a:r>
            <a:fld id="{7FD275C9-4D9F-4A63-8FA5-7F168B5983C1}" type="slidenum">
              <a:rPr kumimoji="0" lang="da-DK" sz="1600" b="0" i="0" u="none" strike="noStrike" kern="1200" cap="none" spc="0" normalizeH="0" baseline="0" noProof="0" smtClean="0">
                <a:ln>
                  <a:noFill/>
                </a:ln>
                <a:solidFill>
                  <a:prstClr val="white"/>
                </a:solidFill>
                <a:effectLst/>
                <a:uLnTx/>
                <a:uFillTx/>
                <a:latin typeface="Calibri"/>
                <a:ea typeface="맑은 고딕"/>
                <a:cs typeface="+mn-cs"/>
              </a:rPr>
              <a:pPr marL="0" marR="0" lvl="0" indent="0" algn="ctr" defTabSz="914400" rtl="0" eaLnBrk="1" fontAlgn="auto" latinLnBrk="1" hangingPunct="1">
                <a:lnSpc>
                  <a:spcPct val="100000"/>
                </a:lnSpc>
                <a:spcBef>
                  <a:spcPts val="0"/>
                </a:spcBef>
                <a:spcAft>
                  <a:spcPts val="0"/>
                </a:spcAft>
                <a:buClrTx/>
                <a:buSzTx/>
                <a:buFontTx/>
                <a:buNone/>
                <a:tabLst/>
                <a:defRPr/>
              </a:pPr>
              <a:t>9</a:t>
            </a:fld>
            <a:endParaRPr kumimoji="0" lang="da-DK" sz="1600" b="0" i="0" u="none" strike="noStrike" kern="1200" cap="none" spc="0" normalizeH="0" baseline="0" noProof="0" dirty="0">
              <a:ln>
                <a:noFill/>
              </a:ln>
              <a:solidFill>
                <a:prstClr val="white"/>
              </a:solidFill>
              <a:effectLst/>
              <a:uLnTx/>
              <a:uFillTx/>
              <a:latin typeface="Calibri"/>
              <a:ea typeface="맑은 고딕"/>
              <a:cs typeface="+mn-cs"/>
            </a:endParaRPr>
          </a:p>
        </p:txBody>
      </p:sp>
      <p:sp>
        <p:nvSpPr>
          <p:cNvPr id="15" name="이등변 삼각형 14"/>
          <p:cNvSpPr/>
          <p:nvPr/>
        </p:nvSpPr>
        <p:spPr bwMode="auto">
          <a:xfrm>
            <a:off x="263352" y="2567989"/>
            <a:ext cx="9145016" cy="3096344"/>
          </a:xfrm>
          <a:prstGeom prst="triangl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4" name="타원 23"/>
          <p:cNvSpPr/>
          <p:nvPr/>
        </p:nvSpPr>
        <p:spPr bwMode="auto">
          <a:xfrm>
            <a:off x="4655890" y="2451902"/>
            <a:ext cx="326542" cy="297812"/>
          </a:xfrm>
          <a:prstGeom prst="ellipse">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6" name="타원 25"/>
          <p:cNvSpPr/>
          <p:nvPr/>
        </p:nvSpPr>
        <p:spPr bwMode="auto">
          <a:xfrm>
            <a:off x="4319732" y="2713798"/>
            <a:ext cx="997700" cy="904588"/>
          </a:xfrm>
          <a:prstGeom prst="ellipse">
            <a:avLst/>
          </a:prstGeom>
          <a:solidFill>
            <a:srgbClr val="FFFF00"/>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7" name="타원 26"/>
          <p:cNvSpPr/>
          <p:nvPr/>
        </p:nvSpPr>
        <p:spPr bwMode="auto">
          <a:xfrm>
            <a:off x="4895715" y="4665435"/>
            <a:ext cx="1865731" cy="982574"/>
          </a:xfrm>
          <a:prstGeom prst="ellipse">
            <a:avLst/>
          </a:prstGeom>
          <a:solidFill>
            <a:srgbClr val="FFFF00"/>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8" name="타원 27"/>
          <p:cNvSpPr/>
          <p:nvPr/>
        </p:nvSpPr>
        <p:spPr bwMode="auto">
          <a:xfrm>
            <a:off x="6673852" y="4277751"/>
            <a:ext cx="897666" cy="744715"/>
          </a:xfrm>
          <a:prstGeom prst="ellipse">
            <a:avLst/>
          </a:prstGeom>
          <a:solidFill>
            <a:srgbClr val="FFFF00"/>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29" name="타원 28"/>
          <p:cNvSpPr/>
          <p:nvPr/>
        </p:nvSpPr>
        <p:spPr bwMode="auto">
          <a:xfrm>
            <a:off x="4784284" y="3618543"/>
            <a:ext cx="1674033" cy="968730"/>
          </a:xfrm>
          <a:prstGeom prst="ellipse">
            <a:avLst/>
          </a:prstGeom>
          <a:solidFill>
            <a:srgbClr val="FFFF00"/>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0" name="타원 29"/>
          <p:cNvSpPr/>
          <p:nvPr/>
        </p:nvSpPr>
        <p:spPr bwMode="auto">
          <a:xfrm>
            <a:off x="7461671" y="5129483"/>
            <a:ext cx="1404669" cy="534849"/>
          </a:xfrm>
          <a:prstGeom prst="ellipse">
            <a:avLst/>
          </a:prstGeom>
          <a:solidFill>
            <a:srgbClr val="FFFF00"/>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1" name="타원 30"/>
          <p:cNvSpPr/>
          <p:nvPr/>
        </p:nvSpPr>
        <p:spPr bwMode="auto">
          <a:xfrm>
            <a:off x="3583396" y="3394397"/>
            <a:ext cx="997700" cy="904588"/>
          </a:xfrm>
          <a:prstGeom prst="ellipse">
            <a:avLst/>
          </a:prstGeom>
          <a:solidFill>
            <a:srgbClr val="FFFF00"/>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2" name="타원 31"/>
          <p:cNvSpPr/>
          <p:nvPr/>
        </p:nvSpPr>
        <p:spPr bwMode="auto">
          <a:xfrm>
            <a:off x="6779174" y="5040210"/>
            <a:ext cx="639141" cy="584405"/>
          </a:xfrm>
          <a:prstGeom prst="ellipse">
            <a:avLst/>
          </a:prstGeom>
          <a:solidFill>
            <a:srgbClr val="FFFF00"/>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3" name="타원 32"/>
          <p:cNvSpPr/>
          <p:nvPr/>
        </p:nvSpPr>
        <p:spPr bwMode="auto">
          <a:xfrm>
            <a:off x="1227147" y="4897248"/>
            <a:ext cx="808417" cy="750761"/>
          </a:xfrm>
          <a:prstGeom prst="ellipse">
            <a:avLst/>
          </a:prstGeom>
          <a:solidFill>
            <a:srgbClr val="FFFF00"/>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4" name="타원 33"/>
          <p:cNvSpPr/>
          <p:nvPr/>
        </p:nvSpPr>
        <p:spPr bwMode="auto">
          <a:xfrm>
            <a:off x="2085945" y="4292482"/>
            <a:ext cx="1285732" cy="1262813"/>
          </a:xfrm>
          <a:prstGeom prst="ellipse">
            <a:avLst/>
          </a:prstGeom>
          <a:solidFill>
            <a:srgbClr val="FFFF00"/>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5" name="타원 34"/>
          <p:cNvSpPr/>
          <p:nvPr/>
        </p:nvSpPr>
        <p:spPr bwMode="auto">
          <a:xfrm>
            <a:off x="3456820" y="4363351"/>
            <a:ext cx="1254547" cy="1262813"/>
          </a:xfrm>
          <a:prstGeom prst="ellipse">
            <a:avLst/>
          </a:prstGeom>
          <a:solidFill>
            <a:srgbClr val="FFFF00"/>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6" name="이등변 삼각형 35"/>
          <p:cNvSpPr/>
          <p:nvPr/>
        </p:nvSpPr>
        <p:spPr bwMode="auto">
          <a:xfrm>
            <a:off x="9160780" y="2566329"/>
            <a:ext cx="528407" cy="503508"/>
          </a:xfrm>
          <a:prstGeom prst="triangl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37" name="TextBox 36"/>
          <p:cNvSpPr txBox="1"/>
          <p:nvPr/>
        </p:nvSpPr>
        <p:spPr>
          <a:xfrm>
            <a:off x="9841353" y="2459187"/>
            <a:ext cx="1152128" cy="64633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a:cs typeface="+mn-cs"/>
              </a:rPr>
              <a:t>Execution tree</a:t>
            </a:r>
            <a:endParaRPr kumimoji="0" lang="ko-KR" altLang="en-US" sz="1800" b="0" i="0" u="none" strike="noStrike" kern="1200" cap="none" spc="0" normalizeH="0" baseline="0" noProof="0" dirty="0">
              <a:ln>
                <a:noFill/>
              </a:ln>
              <a:solidFill>
                <a:prstClr val="black"/>
              </a:solidFill>
              <a:effectLst/>
              <a:uLnTx/>
              <a:uFillTx/>
              <a:latin typeface="Calibri"/>
              <a:ea typeface="맑은 고딕"/>
              <a:cs typeface="+mn-cs"/>
            </a:endParaRPr>
          </a:p>
        </p:txBody>
      </p:sp>
      <p:sp>
        <p:nvSpPr>
          <p:cNvPr id="41" name="TextBox 40"/>
          <p:cNvSpPr txBox="1"/>
          <p:nvPr/>
        </p:nvSpPr>
        <p:spPr>
          <a:xfrm>
            <a:off x="9800616" y="3928458"/>
            <a:ext cx="1152128"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a:cs typeface="+mn-cs"/>
              </a:rPr>
              <a:t>Real bug</a:t>
            </a:r>
            <a:endParaRPr kumimoji="0" lang="ko-KR" altLang="en-US" sz="1800" b="0" i="0" u="none" strike="noStrike" kern="1200" cap="none" spc="0" normalizeH="0" baseline="0" noProof="0" dirty="0">
              <a:ln>
                <a:noFill/>
              </a:ln>
              <a:solidFill>
                <a:prstClr val="black"/>
              </a:solidFill>
              <a:effectLst/>
              <a:uLnTx/>
              <a:uFillTx/>
              <a:latin typeface="Calibri"/>
              <a:ea typeface="맑은 고딕"/>
              <a:cs typeface="+mn-cs"/>
            </a:endParaRPr>
          </a:p>
        </p:txBody>
      </p:sp>
      <p:sp>
        <p:nvSpPr>
          <p:cNvPr id="43" name="TextBox 42"/>
          <p:cNvSpPr txBox="1"/>
          <p:nvPr/>
        </p:nvSpPr>
        <p:spPr>
          <a:xfrm>
            <a:off x="9797595" y="4577207"/>
            <a:ext cx="1448110"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a:cs typeface="+mn-cs"/>
              </a:rPr>
              <a:t>False alarm</a:t>
            </a:r>
            <a:endParaRPr kumimoji="0" lang="ko-KR" altLang="en-US" sz="1800" b="0" i="0" u="none" strike="noStrike" kern="1200" cap="none" spc="0" normalizeH="0" baseline="0" noProof="0" dirty="0">
              <a:ln>
                <a:noFill/>
              </a:ln>
              <a:solidFill>
                <a:prstClr val="black"/>
              </a:solidFill>
              <a:effectLst/>
              <a:uLnTx/>
              <a:uFillTx/>
              <a:latin typeface="Calibri"/>
              <a:ea typeface="맑은 고딕"/>
              <a:cs typeface="+mn-cs"/>
            </a:endParaRPr>
          </a:p>
        </p:txBody>
      </p:sp>
      <p:sp>
        <p:nvSpPr>
          <p:cNvPr id="72" name="TextBox 71"/>
          <p:cNvSpPr txBox="1"/>
          <p:nvPr/>
        </p:nvSpPr>
        <p:spPr>
          <a:xfrm>
            <a:off x="9841352" y="3114136"/>
            <a:ext cx="1661175" cy="64633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a:cs typeface="+mn-cs"/>
              </a:rPr>
              <a:t>Explored paths of each unit</a:t>
            </a:r>
            <a:endParaRPr kumimoji="0" lang="ko-KR" altLang="en-US" sz="1800" b="0" i="0" u="none" strike="noStrike" kern="1200" cap="none" spc="0" normalizeH="0" baseline="0" noProof="0" dirty="0">
              <a:ln>
                <a:noFill/>
              </a:ln>
              <a:solidFill>
                <a:prstClr val="black"/>
              </a:solidFill>
              <a:effectLst/>
              <a:uLnTx/>
              <a:uFillTx/>
              <a:latin typeface="Calibri"/>
              <a:ea typeface="맑은 고딕"/>
              <a:cs typeface="+mn-cs"/>
            </a:endParaRPr>
          </a:p>
        </p:txBody>
      </p:sp>
      <p:sp>
        <p:nvSpPr>
          <p:cNvPr id="79" name="타원 78"/>
          <p:cNvSpPr/>
          <p:nvPr/>
        </p:nvSpPr>
        <p:spPr bwMode="auto">
          <a:xfrm>
            <a:off x="9209758" y="3310773"/>
            <a:ext cx="446973" cy="386425"/>
          </a:xfrm>
          <a:prstGeom prst="ellipse">
            <a:avLst/>
          </a:prstGeom>
          <a:solidFill>
            <a:srgbClr val="FFFF00"/>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ts val="3600"/>
              </a:lnSpc>
              <a:spcBef>
                <a:spcPct val="0"/>
              </a:spcBef>
              <a:spcAft>
                <a:spcPct val="0"/>
              </a:spcAft>
              <a:buClrTx/>
              <a:buSzTx/>
              <a:buFont typeface="AU Passata" pitchFamily="34" charset="0"/>
              <a:buNone/>
              <a:tabLst/>
              <a:defRPr/>
            </a:pPr>
            <a:endParaRPr kumimoji="0" lang="ko-KR" altLang="en-US" sz="3600" b="0" i="0" u="none" strike="noStrike" kern="1200" cap="none" spc="0" normalizeH="0" baseline="0" noProof="0">
              <a:ln>
                <a:noFill/>
              </a:ln>
              <a:solidFill>
                <a:prstClr val="black"/>
              </a:solidFill>
              <a:effectLst/>
              <a:uLnTx/>
              <a:uFillTx/>
              <a:latin typeface="AU Passata" pitchFamily="34" charset="0"/>
              <a:ea typeface="맑은 고딕"/>
              <a:cs typeface="+mn-cs"/>
            </a:endParaRPr>
          </a:p>
        </p:txBody>
      </p:sp>
      <p:sp>
        <p:nvSpPr>
          <p:cNvPr id="1027" name="TextBox 1026"/>
          <p:cNvSpPr txBox="1"/>
          <p:nvPr/>
        </p:nvSpPr>
        <p:spPr>
          <a:xfrm>
            <a:off x="5159002" y="2438998"/>
            <a:ext cx="1051968"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맑은 고딕"/>
                <a:cs typeface="+mn-cs"/>
              </a:rPr>
              <a:t>main</a:t>
            </a:r>
            <a:endParaRPr kumimoji="0" lang="ko-KR" altLang="en-US" sz="2400" b="0" i="0" u="none" strike="noStrike" kern="1200" cap="none" spc="0" normalizeH="0" baseline="-25000" noProof="0" dirty="0">
              <a:ln>
                <a:noFill/>
              </a:ln>
              <a:solidFill>
                <a:prstClr val="black"/>
              </a:solidFill>
              <a:effectLst/>
              <a:uLnTx/>
              <a:uFillTx/>
              <a:latin typeface="Calibri"/>
              <a:ea typeface="맑은 고딕"/>
              <a:cs typeface="+mn-cs"/>
            </a:endParaRPr>
          </a:p>
        </p:txBody>
      </p:sp>
      <p:sp>
        <p:nvSpPr>
          <p:cNvPr id="81" name="TextBox 80"/>
          <p:cNvSpPr txBox="1"/>
          <p:nvPr/>
        </p:nvSpPr>
        <p:spPr>
          <a:xfrm>
            <a:off x="3257478" y="3601847"/>
            <a:ext cx="561267"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맑은 고딕"/>
                <a:cs typeface="+mn-cs"/>
              </a:rPr>
              <a:t>f</a:t>
            </a:r>
            <a:r>
              <a:rPr kumimoji="0" lang="en-US" altLang="ko-KR" sz="2400" b="0" i="0" u="none" strike="noStrike" kern="1200" cap="none" spc="0" normalizeH="0" baseline="-25000" noProof="0" dirty="0">
                <a:ln>
                  <a:noFill/>
                </a:ln>
                <a:solidFill>
                  <a:prstClr val="black"/>
                </a:solidFill>
                <a:effectLst/>
                <a:uLnTx/>
                <a:uFillTx/>
                <a:latin typeface="Calibri"/>
                <a:ea typeface="맑은 고딕"/>
                <a:cs typeface="+mn-cs"/>
              </a:rPr>
              <a:t>1</a:t>
            </a:r>
            <a:endParaRPr kumimoji="0" lang="ko-KR" altLang="en-US" sz="2400" b="0" i="0" u="none" strike="noStrike" kern="1200" cap="none" spc="0" normalizeH="0" baseline="-25000" noProof="0" dirty="0">
              <a:ln>
                <a:noFill/>
              </a:ln>
              <a:solidFill>
                <a:prstClr val="black"/>
              </a:solidFill>
              <a:effectLst/>
              <a:uLnTx/>
              <a:uFillTx/>
              <a:latin typeface="Calibri"/>
              <a:ea typeface="맑은 고딕"/>
              <a:cs typeface="+mn-cs"/>
            </a:endParaRPr>
          </a:p>
        </p:txBody>
      </p:sp>
      <p:sp>
        <p:nvSpPr>
          <p:cNvPr id="82" name="TextBox 81"/>
          <p:cNvSpPr txBox="1"/>
          <p:nvPr/>
        </p:nvSpPr>
        <p:spPr>
          <a:xfrm>
            <a:off x="5496998" y="3154002"/>
            <a:ext cx="561267"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맑은 고딕"/>
                <a:cs typeface="+mn-cs"/>
              </a:rPr>
              <a:t>f</a:t>
            </a:r>
            <a:r>
              <a:rPr kumimoji="0" lang="en-US" altLang="ko-KR" sz="2400" b="0" i="0" u="none" strike="noStrike" kern="1200" cap="none" spc="0" normalizeH="0" baseline="-25000" noProof="0" dirty="0">
                <a:ln>
                  <a:noFill/>
                </a:ln>
                <a:solidFill>
                  <a:prstClr val="black"/>
                </a:solidFill>
                <a:effectLst/>
                <a:uLnTx/>
                <a:uFillTx/>
                <a:latin typeface="Calibri"/>
                <a:ea typeface="맑은 고딕"/>
                <a:cs typeface="+mn-cs"/>
              </a:rPr>
              <a:t>2</a:t>
            </a:r>
            <a:endParaRPr kumimoji="0" lang="ko-KR" altLang="en-US" sz="2400" b="0" i="0" u="none" strike="noStrike" kern="1200" cap="none" spc="0" normalizeH="0" baseline="-25000" noProof="0" dirty="0">
              <a:ln>
                <a:noFill/>
              </a:ln>
              <a:solidFill>
                <a:prstClr val="black"/>
              </a:solidFill>
              <a:effectLst/>
              <a:uLnTx/>
              <a:uFillTx/>
              <a:latin typeface="Calibri"/>
              <a:ea typeface="맑은 고딕"/>
              <a:cs typeface="+mn-cs"/>
            </a:endParaRPr>
          </a:p>
        </p:txBody>
      </p:sp>
      <p:sp>
        <p:nvSpPr>
          <p:cNvPr id="83" name="TextBox 82"/>
          <p:cNvSpPr txBox="1"/>
          <p:nvPr/>
        </p:nvSpPr>
        <p:spPr>
          <a:xfrm>
            <a:off x="1533942" y="5708299"/>
            <a:ext cx="561267"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맑은 고딕"/>
                <a:cs typeface="+mn-cs"/>
              </a:rPr>
              <a:t>f</a:t>
            </a:r>
            <a:r>
              <a:rPr kumimoji="0" lang="en-US" altLang="ko-KR" sz="2400" b="0" i="0" u="none" strike="noStrike" kern="1200" cap="none" spc="0" normalizeH="0" baseline="-25000" noProof="0" dirty="0">
                <a:ln>
                  <a:noFill/>
                </a:ln>
                <a:solidFill>
                  <a:prstClr val="black"/>
                </a:solidFill>
                <a:effectLst/>
                <a:uLnTx/>
                <a:uFillTx/>
                <a:latin typeface="Calibri"/>
                <a:ea typeface="맑은 고딕"/>
                <a:cs typeface="+mn-cs"/>
              </a:rPr>
              <a:t>4</a:t>
            </a:r>
            <a:endParaRPr kumimoji="0" lang="ko-KR" altLang="en-US" sz="2400" b="0" i="0" u="none" strike="noStrike" kern="1200" cap="none" spc="0" normalizeH="0" baseline="-25000" noProof="0" dirty="0">
              <a:ln>
                <a:noFill/>
              </a:ln>
              <a:solidFill>
                <a:prstClr val="black"/>
              </a:solidFill>
              <a:effectLst/>
              <a:uLnTx/>
              <a:uFillTx/>
              <a:latin typeface="Calibri"/>
              <a:ea typeface="맑은 고딕"/>
              <a:cs typeface="+mn-cs"/>
            </a:endParaRPr>
          </a:p>
        </p:txBody>
      </p:sp>
      <p:sp>
        <p:nvSpPr>
          <p:cNvPr id="84" name="TextBox 83"/>
          <p:cNvSpPr txBox="1"/>
          <p:nvPr/>
        </p:nvSpPr>
        <p:spPr>
          <a:xfrm>
            <a:off x="2592653" y="5716196"/>
            <a:ext cx="561267"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맑은 고딕"/>
                <a:cs typeface="+mn-cs"/>
              </a:rPr>
              <a:t>f</a:t>
            </a:r>
            <a:r>
              <a:rPr kumimoji="0" lang="en-US" altLang="ko-KR" sz="2400" b="0" i="0" u="none" strike="noStrike" kern="1200" cap="none" spc="0" normalizeH="0" baseline="-25000" noProof="0" dirty="0">
                <a:ln>
                  <a:noFill/>
                </a:ln>
                <a:solidFill>
                  <a:prstClr val="black"/>
                </a:solidFill>
                <a:effectLst/>
                <a:uLnTx/>
                <a:uFillTx/>
                <a:latin typeface="Calibri"/>
                <a:ea typeface="맑은 고딕"/>
                <a:cs typeface="+mn-cs"/>
              </a:rPr>
              <a:t>5</a:t>
            </a:r>
            <a:endParaRPr kumimoji="0" lang="ko-KR" altLang="en-US" sz="2400" b="0" i="0" u="none" strike="noStrike" kern="1200" cap="none" spc="0" normalizeH="0" baseline="-25000" noProof="0" dirty="0">
              <a:ln>
                <a:noFill/>
              </a:ln>
              <a:solidFill>
                <a:prstClr val="black"/>
              </a:solidFill>
              <a:effectLst/>
              <a:uLnTx/>
              <a:uFillTx/>
              <a:latin typeface="Calibri"/>
              <a:ea typeface="맑은 고딕"/>
              <a:cs typeface="+mn-cs"/>
            </a:endParaRPr>
          </a:p>
        </p:txBody>
      </p:sp>
      <p:sp>
        <p:nvSpPr>
          <p:cNvPr id="85" name="TextBox 84"/>
          <p:cNvSpPr txBox="1"/>
          <p:nvPr/>
        </p:nvSpPr>
        <p:spPr>
          <a:xfrm>
            <a:off x="3904508" y="5688802"/>
            <a:ext cx="561267"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맑은 고딕"/>
                <a:cs typeface="+mn-cs"/>
              </a:rPr>
              <a:t>f</a:t>
            </a:r>
            <a:r>
              <a:rPr kumimoji="0" lang="en-US" altLang="ko-KR" sz="2400" b="0" i="0" u="none" strike="noStrike" kern="1200" cap="none" spc="0" normalizeH="0" baseline="-25000" noProof="0" dirty="0">
                <a:ln>
                  <a:noFill/>
                </a:ln>
                <a:solidFill>
                  <a:prstClr val="black"/>
                </a:solidFill>
                <a:effectLst/>
                <a:uLnTx/>
                <a:uFillTx/>
                <a:latin typeface="Calibri"/>
                <a:ea typeface="맑은 고딕"/>
                <a:cs typeface="+mn-cs"/>
              </a:rPr>
              <a:t>6</a:t>
            </a:r>
            <a:endParaRPr kumimoji="0" lang="ko-KR" altLang="en-US" sz="2400" b="0" i="0" u="none" strike="noStrike" kern="1200" cap="none" spc="0" normalizeH="0" baseline="-25000" noProof="0" dirty="0">
              <a:ln>
                <a:noFill/>
              </a:ln>
              <a:solidFill>
                <a:prstClr val="black"/>
              </a:solidFill>
              <a:effectLst/>
              <a:uLnTx/>
              <a:uFillTx/>
              <a:latin typeface="Calibri"/>
              <a:ea typeface="맑은 고딕"/>
              <a:cs typeface="+mn-cs"/>
            </a:endParaRPr>
          </a:p>
        </p:txBody>
      </p:sp>
      <p:sp>
        <p:nvSpPr>
          <p:cNvPr id="86" name="TextBox 85"/>
          <p:cNvSpPr txBox="1"/>
          <p:nvPr/>
        </p:nvSpPr>
        <p:spPr>
          <a:xfrm>
            <a:off x="5777631" y="5708300"/>
            <a:ext cx="561267"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맑은 고딕"/>
                <a:cs typeface="+mn-cs"/>
              </a:rPr>
              <a:t>f</a:t>
            </a:r>
            <a:r>
              <a:rPr kumimoji="0" lang="en-US" altLang="ko-KR" sz="2400" b="0" i="0" u="none" strike="noStrike" kern="1200" cap="none" spc="0" normalizeH="0" baseline="-25000" noProof="0" dirty="0">
                <a:ln>
                  <a:noFill/>
                </a:ln>
                <a:solidFill>
                  <a:prstClr val="black"/>
                </a:solidFill>
                <a:effectLst/>
                <a:uLnTx/>
                <a:uFillTx/>
                <a:latin typeface="Calibri"/>
                <a:ea typeface="맑은 고딕"/>
                <a:cs typeface="+mn-cs"/>
              </a:rPr>
              <a:t>7</a:t>
            </a:r>
            <a:endParaRPr kumimoji="0" lang="ko-KR" altLang="en-US" sz="2400" b="0" i="0" u="none" strike="noStrike" kern="1200" cap="none" spc="0" normalizeH="0" baseline="-25000" noProof="0" dirty="0">
              <a:ln>
                <a:noFill/>
              </a:ln>
              <a:solidFill>
                <a:prstClr val="black"/>
              </a:solidFill>
              <a:effectLst/>
              <a:uLnTx/>
              <a:uFillTx/>
              <a:latin typeface="Calibri"/>
              <a:ea typeface="맑은 고딕"/>
              <a:cs typeface="+mn-cs"/>
            </a:endParaRPr>
          </a:p>
        </p:txBody>
      </p:sp>
      <p:sp>
        <p:nvSpPr>
          <p:cNvPr id="87" name="TextBox 86"/>
          <p:cNvSpPr txBox="1"/>
          <p:nvPr/>
        </p:nvSpPr>
        <p:spPr>
          <a:xfrm>
            <a:off x="6608061" y="3865953"/>
            <a:ext cx="561267"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맑은 고딕"/>
                <a:cs typeface="+mn-cs"/>
              </a:rPr>
              <a:t>f</a:t>
            </a:r>
            <a:r>
              <a:rPr kumimoji="0" lang="en-US" altLang="ko-KR" sz="2400" b="0" i="0" u="none" strike="noStrike" kern="1200" cap="none" spc="0" normalizeH="0" baseline="-25000" noProof="0" dirty="0">
                <a:ln>
                  <a:noFill/>
                </a:ln>
                <a:solidFill>
                  <a:prstClr val="black"/>
                </a:solidFill>
                <a:effectLst/>
                <a:uLnTx/>
                <a:uFillTx/>
                <a:latin typeface="Calibri"/>
                <a:ea typeface="맑은 고딕"/>
                <a:cs typeface="+mn-cs"/>
              </a:rPr>
              <a:t>3</a:t>
            </a:r>
            <a:endParaRPr kumimoji="0" lang="ko-KR" altLang="en-US" sz="2400" b="0" i="0" u="none" strike="noStrike" kern="1200" cap="none" spc="0" normalizeH="0" baseline="-25000" noProof="0" dirty="0">
              <a:ln>
                <a:noFill/>
              </a:ln>
              <a:solidFill>
                <a:prstClr val="black"/>
              </a:solidFill>
              <a:effectLst/>
              <a:uLnTx/>
              <a:uFillTx/>
              <a:latin typeface="Calibri"/>
              <a:ea typeface="맑은 고딕"/>
              <a:cs typeface="+mn-cs"/>
            </a:endParaRPr>
          </a:p>
        </p:txBody>
      </p:sp>
      <p:sp>
        <p:nvSpPr>
          <p:cNvPr id="88" name="TextBox 87"/>
          <p:cNvSpPr txBox="1"/>
          <p:nvPr/>
        </p:nvSpPr>
        <p:spPr>
          <a:xfrm>
            <a:off x="6992714" y="5716196"/>
            <a:ext cx="561267"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맑은 고딕"/>
                <a:cs typeface="+mn-cs"/>
              </a:rPr>
              <a:t>f</a:t>
            </a:r>
            <a:r>
              <a:rPr kumimoji="0" lang="en-US" altLang="ko-KR" sz="2400" b="0" i="0" u="none" strike="noStrike" kern="1200" cap="none" spc="0" normalizeH="0" baseline="-25000" noProof="0" dirty="0">
                <a:ln>
                  <a:noFill/>
                </a:ln>
                <a:solidFill>
                  <a:prstClr val="black"/>
                </a:solidFill>
                <a:effectLst/>
                <a:uLnTx/>
                <a:uFillTx/>
                <a:latin typeface="Calibri"/>
                <a:ea typeface="맑은 고딕"/>
                <a:cs typeface="+mn-cs"/>
              </a:rPr>
              <a:t>8</a:t>
            </a:r>
            <a:endParaRPr kumimoji="0" lang="ko-KR" altLang="en-US" sz="2400" b="0" i="0" u="none" strike="noStrike" kern="1200" cap="none" spc="0" normalizeH="0" baseline="-25000" noProof="0" dirty="0">
              <a:ln>
                <a:noFill/>
              </a:ln>
              <a:solidFill>
                <a:prstClr val="black"/>
              </a:solidFill>
              <a:effectLst/>
              <a:uLnTx/>
              <a:uFillTx/>
              <a:latin typeface="Calibri"/>
              <a:ea typeface="맑은 고딕"/>
              <a:cs typeface="+mn-cs"/>
            </a:endParaRPr>
          </a:p>
        </p:txBody>
      </p:sp>
      <p:sp>
        <p:nvSpPr>
          <p:cNvPr id="89" name="TextBox 88"/>
          <p:cNvSpPr txBox="1"/>
          <p:nvPr/>
        </p:nvSpPr>
        <p:spPr>
          <a:xfrm>
            <a:off x="7927163" y="5716196"/>
            <a:ext cx="561267"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맑은 고딕"/>
                <a:cs typeface="+mn-cs"/>
              </a:rPr>
              <a:t>f</a:t>
            </a:r>
            <a:r>
              <a:rPr kumimoji="0" lang="en-US" altLang="ko-KR" sz="2400" b="0" i="0" u="none" strike="noStrike" kern="1200" cap="none" spc="0" normalizeH="0" baseline="-25000" noProof="0" dirty="0">
                <a:ln>
                  <a:noFill/>
                </a:ln>
                <a:solidFill>
                  <a:prstClr val="black"/>
                </a:solidFill>
                <a:effectLst/>
                <a:uLnTx/>
                <a:uFillTx/>
                <a:latin typeface="Calibri"/>
                <a:ea typeface="맑은 고딕"/>
                <a:cs typeface="+mn-cs"/>
              </a:rPr>
              <a:t>9</a:t>
            </a:r>
            <a:endParaRPr kumimoji="0" lang="ko-KR" altLang="en-US" sz="2400" b="0" i="0" u="none" strike="noStrike" kern="1200" cap="none" spc="0" normalizeH="0" baseline="-25000" noProof="0" dirty="0">
              <a:ln>
                <a:noFill/>
              </a:ln>
              <a:solidFill>
                <a:prstClr val="black"/>
              </a:solidFill>
              <a:effectLst/>
              <a:uLnTx/>
              <a:uFillTx/>
              <a:latin typeface="Calibri"/>
              <a:ea typeface="맑은 고딕"/>
              <a:cs typeface="+mn-cs"/>
            </a:endParaRPr>
          </a:p>
        </p:txBody>
      </p:sp>
      <p:pic>
        <p:nvPicPr>
          <p:cNvPr id="48"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9160780" y="3907339"/>
            <a:ext cx="543910" cy="5439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asperì ëí ì´ë¯¸ì§ ê²ìê²°ê³¼"/>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239808" y="4487195"/>
            <a:ext cx="507406" cy="46353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casperì ëí ì´ë¯¸ì§ ê²ìê²°ê³¼"/>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179412" y="3921366"/>
            <a:ext cx="483008" cy="44124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casperì ëí ì´ë¯¸ì§ ê²ìê²°ê³¼"/>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82794" y="3870408"/>
            <a:ext cx="483008" cy="44124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casperì ëí ì´ë¯¸ì§ ê²ìê²°ê³¼"/>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587363" y="4559269"/>
            <a:ext cx="483008" cy="44124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casperì ëí ì´ë¯¸ì§ ê²ìê²°ê³¼"/>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08191" y="4819587"/>
            <a:ext cx="483008" cy="44124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asperì ëí ì´ë¯¸ì§ ê²ìê²°ê³¼"/>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746706" y="5184251"/>
            <a:ext cx="483008" cy="4412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17769" y="1993534"/>
            <a:ext cx="2671757" cy="92333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a:cs typeface="+mn-cs"/>
              </a:rPr>
              <a:t>[Gross et al., ISSTA12]</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a:cs typeface="+mn-cs"/>
              </a:rPr>
              <a:t>[Fraser and </a:t>
            </a:r>
            <a:r>
              <a:rPr kumimoji="0" lang="en-US" altLang="ko-KR" sz="1800" b="0" i="0" u="none" strike="noStrike" kern="1200" cap="none" spc="0" normalizeH="0" baseline="0" noProof="0" dirty="0" err="1">
                <a:ln>
                  <a:noFill/>
                </a:ln>
                <a:solidFill>
                  <a:prstClr val="black"/>
                </a:solidFill>
                <a:effectLst/>
                <a:uLnTx/>
                <a:uFillTx/>
                <a:latin typeface="Calibri"/>
                <a:ea typeface="맑은 고딕"/>
                <a:cs typeface="+mn-cs"/>
              </a:rPr>
              <a:t>Arcuri</a:t>
            </a:r>
            <a:r>
              <a:rPr kumimoji="0" lang="en-US" altLang="ko-KR" sz="1800" b="0" i="0" u="none" strike="noStrike" kern="1200" cap="none" spc="0" normalizeH="0" baseline="0" noProof="0" dirty="0">
                <a:ln>
                  <a:noFill/>
                </a:ln>
                <a:solidFill>
                  <a:prstClr val="black"/>
                </a:solidFill>
                <a:effectLst/>
                <a:uLnTx/>
                <a:uFillTx/>
                <a:latin typeface="Calibri"/>
                <a:ea typeface="맑은 고딕"/>
                <a:cs typeface="+mn-cs"/>
              </a:rPr>
              <a:t>, ESEJ13]</a:t>
            </a:r>
            <a:endParaRPr kumimoji="0" lang="ko-KR" altLang="en-US" sz="1800" b="0" i="0" u="none" strike="noStrike" kern="1200" cap="none" spc="0" normalizeH="0" baseline="0" noProof="0" dirty="0">
              <a:ln>
                <a:noFill/>
              </a:ln>
              <a:solidFill>
                <a:prstClr val="black"/>
              </a:solidFill>
              <a:effectLst/>
              <a:uLnTx/>
              <a:uFillTx/>
              <a:latin typeface="Calibri"/>
              <a:ea typeface="맑은 고딕"/>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a:ea typeface="맑은 고딕"/>
                <a:cs typeface="+mn-cs"/>
              </a:rPr>
              <a:t>[</a:t>
            </a:r>
            <a:r>
              <a:rPr kumimoji="0" lang="pt-PT" altLang="ko-KR" sz="1800" b="0" i="0" u="none" strike="noStrike" kern="1200" cap="none" spc="0" normalizeH="0" baseline="0" noProof="0" dirty="0">
                <a:ln>
                  <a:noFill/>
                </a:ln>
                <a:solidFill>
                  <a:prstClr val="black"/>
                </a:solidFill>
                <a:effectLst/>
                <a:uLnTx/>
                <a:uFillTx/>
                <a:latin typeface="Calibri"/>
                <a:ea typeface="맑은 고딕"/>
                <a:cs typeface="+mn-cs"/>
              </a:rPr>
              <a:t>Shamshiri et al., ASE15</a:t>
            </a:r>
            <a:r>
              <a:rPr kumimoji="0" lang="en-US" altLang="ko-KR" sz="1800" b="0" i="0" u="none" strike="noStrike" kern="1200" cap="none" spc="0" normalizeH="0" baseline="0" noProof="0" dirty="0">
                <a:ln>
                  <a:noFill/>
                </a:ln>
                <a:solidFill>
                  <a:prstClr val="black"/>
                </a:solidFill>
                <a:effectLst/>
                <a:uLnTx/>
                <a:uFillTx/>
                <a:latin typeface="Calibri"/>
                <a:ea typeface="맑은 고딕"/>
                <a:cs typeface="+mn-cs"/>
              </a:rPr>
              <a:t>]</a:t>
            </a:r>
            <a:endParaRPr kumimoji="0" lang="ko-KR" altLang="en-US" sz="1800" b="0" i="0" u="none" strike="noStrike" kern="1200" cap="none" spc="0" normalizeH="0" baseline="0" noProof="0" dirty="0">
              <a:ln>
                <a:noFill/>
              </a:ln>
              <a:solidFill>
                <a:prstClr val="black"/>
              </a:solidFill>
              <a:effectLst/>
              <a:uLnTx/>
              <a:uFillTx/>
              <a:latin typeface="Calibri"/>
              <a:ea typeface="맑은 고딕"/>
              <a:cs typeface="+mn-cs"/>
            </a:endParaRPr>
          </a:p>
        </p:txBody>
      </p:sp>
      <p:pic>
        <p:nvPicPr>
          <p:cNvPr id="46"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934044" y="5239588"/>
            <a:ext cx="441076" cy="44107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371046" y="5233894"/>
            <a:ext cx="430438" cy="43043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415480" y="5268149"/>
            <a:ext cx="431387" cy="43138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casperì ëí ì´ë¯¸ì§ ê²ìê²°ê³¼"/>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895784" y="4703265"/>
            <a:ext cx="483008" cy="441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3108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1"/>
</p:tagLst>
</file>

<file path=ppt/tags/tag2.xml><?xml version="1.0" encoding="utf-8"?>
<p:tagLst xmlns:a="http://schemas.openxmlformats.org/drawingml/2006/main" xmlns:r="http://schemas.openxmlformats.org/officeDocument/2006/relationships" xmlns:p="http://schemas.openxmlformats.org/presentationml/2006/main">
  <p:tag name="TIMING" val="|1"/>
</p:tagLst>
</file>

<file path=ppt/tags/tag3.xml><?xml version="1.0" encoding="utf-8"?>
<p:tagLst xmlns:a="http://schemas.openxmlformats.org/drawingml/2006/main" xmlns:r="http://schemas.openxmlformats.org/officeDocument/2006/relationships" xmlns:p="http://schemas.openxmlformats.org/presentationml/2006/main">
  <p:tag name="TIMING" val="|31.6|37.4"/>
</p:tagLst>
</file>

<file path=ppt/theme/theme1.xml><?xml version="1.0" encoding="utf-8"?>
<a:theme xmlns:a="http://schemas.openxmlformats.org/drawingml/2006/main" name="2_BSS_TEMPLATE_201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사용자 지정 2">
      <a:majorFont>
        <a:latin typeface="Calibri"/>
        <a:ea typeface="맑은 고딕"/>
        <a:cs typeface=""/>
      </a:majorFont>
      <a:minorFont>
        <a:latin typeface="Calibri"/>
        <a:ea typeface="맑은 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778" cap="flat" cmpd="sng" algn="ctr">
          <a:solidFill>
            <a:schemeClr val="tx1"/>
          </a:solidFill>
          <a:prstDash val="solid"/>
          <a:round/>
          <a:headEnd type="none" w="med" len="med"/>
          <a:tailEnd type="none" w="med" len="med"/>
        </a:ln>
        <a:effectLst/>
      </a:spPr>
      <a:bodyPr vert="horz" wrap="none" lIns="91440" tIns="45720" rIns="91440" bIns="45720" numCol="1" rtlCol="0"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8008</TotalTime>
  <Words>1815</Words>
  <Application>Microsoft Office PowerPoint</Application>
  <PresentationFormat>와이드스크린</PresentationFormat>
  <Paragraphs>357</Paragraphs>
  <Slides>20</Slides>
  <Notes>10</Notes>
  <HiddenSlides>1</HiddenSlides>
  <MMClips>0</MMClips>
  <ScaleCrop>false</ScaleCrop>
  <HeadingPairs>
    <vt:vector size="6" baseType="variant">
      <vt:variant>
        <vt:lpstr>사용한 글꼴</vt:lpstr>
      </vt:variant>
      <vt:variant>
        <vt:i4>11</vt:i4>
      </vt:variant>
      <vt:variant>
        <vt:lpstr>테마</vt:lpstr>
      </vt:variant>
      <vt:variant>
        <vt:i4>1</vt:i4>
      </vt:variant>
      <vt:variant>
        <vt:lpstr>슬라이드 제목</vt:lpstr>
      </vt:variant>
      <vt:variant>
        <vt:i4>20</vt:i4>
      </vt:variant>
    </vt:vector>
  </HeadingPairs>
  <TitlesOfParts>
    <vt:vector size="32" baseType="lpstr">
      <vt:lpstr>Arial</vt:lpstr>
      <vt:lpstr>Wingdings</vt:lpstr>
      <vt:lpstr>휴먼모음T</vt:lpstr>
      <vt:lpstr>맑은 고딕</vt:lpstr>
      <vt:lpstr>Calibri</vt:lpstr>
      <vt:lpstr>HY헤드라인M</vt:lpstr>
      <vt:lpstr>나눔스퀘어 Bold</vt:lpstr>
      <vt:lpstr>AU Passata</vt:lpstr>
      <vt:lpstr>나눔스퀘어</vt:lpstr>
      <vt:lpstr>Courier New</vt:lpstr>
      <vt:lpstr>Arial Unicode MS</vt:lpstr>
      <vt:lpstr>2_BSS_TEMPLATE_2013</vt:lpstr>
      <vt:lpstr>Automated Unit Testing</vt:lpstr>
      <vt:lpstr>SW Development and Testing Model (V model) </vt:lpstr>
      <vt:lpstr>Many Benefits of Unit Testing </vt:lpstr>
      <vt:lpstr>PowerPoint 프레젠테이션</vt:lpstr>
      <vt:lpstr>PowerPoint 프레젠테이션</vt:lpstr>
      <vt:lpstr>PowerPoint 프레젠테이션</vt:lpstr>
      <vt:lpstr>Pros and Cons of Auto. Test Gen. in  System-level</vt:lpstr>
      <vt:lpstr>Automated Test Generation in System-Level</vt:lpstr>
      <vt:lpstr>Pros and Cons of Auto. Test Gen. in  Unit-level</vt:lpstr>
      <vt:lpstr>Automated Test Generation in Unit-Level</vt:lpstr>
      <vt:lpstr>Automated Unit Test Generation with Realistic Unit Context</vt:lpstr>
      <vt:lpstr>Approximate Input Space for Symbolic Unit Testing</vt:lpstr>
      <vt:lpstr>Related Work on Automated Unit Testing</vt:lpstr>
      <vt:lpstr>Constructing Unit Test Driver/Stubs</vt:lpstr>
      <vt:lpstr>Trade-off between Bug Detection Ability and Accuracy</vt:lpstr>
      <vt:lpstr>Cutting-edge Accuracy of Unit Testing</vt:lpstr>
      <vt:lpstr>Concolic Unit Testing Project w/ Samsung DMC  for 5 years</vt:lpstr>
      <vt:lpstr>Concolic Unit Testing Project w/ Hyundai and Mobis for 5 years</vt:lpstr>
      <vt:lpstr>Practical Benefit of Automated Unit Testing  </vt:lpstr>
      <vt:lpstr>PowerPoint 프레젠테이션</vt:lpstr>
    </vt:vector>
  </TitlesOfParts>
  <Company>HMGC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Kim Yunho</dc:creator>
  <cp:lastModifiedBy>vpluslab1</cp:lastModifiedBy>
  <cp:revision>355</cp:revision>
  <cp:lastPrinted>2021-03-05T00:10:04Z</cp:lastPrinted>
  <dcterms:created xsi:type="dcterms:W3CDTF">2020-03-12T00:52:39Z</dcterms:created>
  <dcterms:modified xsi:type="dcterms:W3CDTF">2022-11-30T17:58:40Z</dcterms:modified>
</cp:coreProperties>
</file>