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84" r:id="rId1"/>
  </p:sldMasterIdLst>
  <p:notesMasterIdLst>
    <p:notesMasterId r:id="rId27"/>
  </p:notesMasterIdLst>
  <p:handoutMasterIdLst>
    <p:handoutMasterId r:id="rId28"/>
  </p:handoutMasterIdLst>
  <p:sldIdLst>
    <p:sldId id="409" r:id="rId2"/>
    <p:sldId id="780" r:id="rId3"/>
    <p:sldId id="789" r:id="rId4"/>
    <p:sldId id="795" r:id="rId5"/>
    <p:sldId id="792" r:id="rId6"/>
    <p:sldId id="803" r:id="rId7"/>
    <p:sldId id="804" r:id="rId8"/>
    <p:sldId id="772" r:id="rId9"/>
    <p:sldId id="787" r:id="rId10"/>
    <p:sldId id="774" r:id="rId11"/>
    <p:sldId id="802" r:id="rId12"/>
    <p:sldId id="775" r:id="rId13"/>
    <p:sldId id="776" r:id="rId14"/>
    <p:sldId id="777" r:id="rId15"/>
    <p:sldId id="778" r:id="rId16"/>
    <p:sldId id="806" r:id="rId17"/>
    <p:sldId id="779" r:id="rId18"/>
    <p:sldId id="813" r:id="rId19"/>
    <p:sldId id="782" r:id="rId20"/>
    <p:sldId id="805" r:id="rId21"/>
    <p:sldId id="783" r:id="rId22"/>
    <p:sldId id="797" r:id="rId23"/>
    <p:sldId id="800" r:id="rId24"/>
    <p:sldId id="784" r:id="rId25"/>
    <p:sldId id="814" r:id="rId26"/>
  </p:sldIdLst>
  <p:sldSz cx="12192000" cy="6858000"/>
  <p:notesSz cx="9939338" cy="6807200"/>
  <p:embeddedFontLst>
    <p:embeddedFont>
      <p:font typeface="Arial Unicode MS" panose="020B0600000101010101" charset="-127"/>
      <p:regular r:id="rId29"/>
    </p:embeddedFont>
    <p:embeddedFont>
      <p:font typeface="AU Passata" panose="020B0600000101010101" charset="-127"/>
      <p:regular r:id="rId30"/>
      <p:bold r:id="rId31"/>
    </p:embeddedFont>
    <p:embeddedFont>
      <p:font typeface="Calibri" panose="020F0502020204030204" pitchFamily="34" charset="0"/>
      <p:regular r:id="rId32"/>
      <p:bold r:id="rId33"/>
      <p:italic r:id="rId34"/>
      <p:boldItalic r:id="rId35"/>
    </p:embeddedFont>
    <p:embeddedFont>
      <p:font typeface="Cambria Math" panose="02040503050406030204" pitchFamily="18" charset="0"/>
      <p:regular r:id="rId36"/>
    </p:embeddedFont>
    <p:embeddedFont>
      <p:font typeface="맑은 고딕" panose="020B0503020000020004" pitchFamily="50" charset="-127"/>
      <p:regular r:id="rId37"/>
      <p:bold r:id="rId38"/>
    </p:embeddedFont>
  </p:embeddedFontLst>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F8A5"/>
    <a:srgbClr val="56F469"/>
    <a:srgbClr val="0000FF"/>
    <a:srgbClr val="FF6600"/>
    <a:srgbClr val="9900FF"/>
    <a:srgbClr val="0033CC"/>
    <a:srgbClr val="FF9900"/>
    <a:srgbClr val="E5E5E5"/>
    <a:srgbClr val="D5B8EA"/>
    <a:srgbClr val="E2E2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보통 스타일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스타일 없음, 표 눈금">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밝은 스타일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877" autoAdjust="0"/>
    <p:restoredTop sz="87809" autoAdjust="0"/>
  </p:normalViewPr>
  <p:slideViewPr>
    <p:cSldViewPr showGuides="1">
      <p:cViewPr varScale="1">
        <p:scale>
          <a:sx n="74" d="100"/>
          <a:sy n="74" d="100"/>
        </p:scale>
        <p:origin x="66" y="1698"/>
      </p:cViewPr>
      <p:guideLst>
        <p:guide orient="horz" pos="2160"/>
        <p:guide pos="3840"/>
      </p:guideLst>
    </p:cSldViewPr>
  </p:slideViewPr>
  <p:notesTextViewPr>
    <p:cViewPr>
      <p:scale>
        <a:sx n="3" d="2"/>
        <a:sy n="3" d="2"/>
      </p:scale>
      <p:origin x="0" y="0"/>
    </p:cViewPr>
  </p:notesTextViewPr>
  <p:sorterViewPr>
    <p:cViewPr>
      <p:scale>
        <a:sx n="100" d="100"/>
        <a:sy n="100" d="100"/>
      </p:scale>
      <p:origin x="0" y="1051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font" Target="fonts/font7.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s>
</file>

<file path=ppt/charts/_rels/chart1.xml.rels><?xml version="1.0" encoding="UTF-8" standalone="yes"?>
<Relationships xmlns="http://schemas.openxmlformats.org/package/2006/relationships"><Relationship Id="rId3" Type="http://schemas.openxmlformats.org/officeDocument/2006/relationships/oleObject" Target="file:///C:\Users\yhkim\Dropbox%20(&#44060;&#51064;&#50857;)\research\icse19-seip\ICSE19-MAIST-slides-table.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yhkim\Dropbox%20(&#44060;&#51064;&#50857;)\research\icse19-seip\ICSE19-MAIST-slides-table.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53685;&#54633;%20&#47928;&#49436;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yhkim\Dropbox%20(&#44060;&#51064;&#50857;)\research\icse19-seip\ICSE19-MAIST-slides-table.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ysClr val="windowText" lastClr="000000"/>
                </a:solidFill>
                <a:latin typeface="+mn-lt"/>
                <a:ea typeface="+mn-ea"/>
                <a:cs typeface="+mn-cs"/>
              </a:defRPr>
            </a:pPr>
            <a:r>
              <a:rPr lang="en-US" altLang="ko-KR" sz="2400" b="1" i="0" baseline="0">
                <a:solidFill>
                  <a:sysClr val="windowText" lastClr="000000"/>
                </a:solidFill>
                <a:effectLst/>
              </a:rPr>
              <a:t>%funcs in branch cov. range</a:t>
            </a:r>
            <a:endParaRPr lang="ko-KR" altLang="ko-KR" sz="2400">
              <a:solidFill>
                <a:sysClr val="windowText" lastClr="000000"/>
              </a:solidFill>
              <a:effectLst/>
            </a:endParaRPr>
          </a:p>
        </c:rich>
      </c:tx>
      <c:overlay val="0"/>
      <c:spPr>
        <a:noFill/>
        <a:ln>
          <a:noFill/>
        </a:ln>
        <a:effectLst/>
      </c:spPr>
      <c:txPr>
        <a:bodyPr rot="0" spcFirstLastPara="1" vertOverflow="ellipsis" vert="horz" wrap="square" anchor="ctr" anchorCtr="1"/>
        <a:lstStyle/>
        <a:p>
          <a:pPr>
            <a:defRPr sz="2400" b="0" i="0" u="none" strike="noStrike" kern="1200" spc="0" baseline="0">
              <a:solidFill>
                <a:sysClr val="windowText" lastClr="000000"/>
              </a:solidFill>
              <a:latin typeface="+mn-lt"/>
              <a:ea typeface="+mn-ea"/>
              <a:cs typeface="+mn-cs"/>
            </a:defRPr>
          </a:pPr>
          <a:endParaRPr lang="ko-KR"/>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9417-44AA-AE2A-CB9274271DDD}"/>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9417-44AA-AE2A-CB9274271DDD}"/>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9417-44AA-AE2A-CB9274271DDD}"/>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9417-44AA-AE2A-CB9274271DDD}"/>
              </c:ext>
            </c:extLst>
          </c:dPt>
          <c:dPt>
            <c:idx val="4"/>
            <c:bubble3D val="0"/>
            <c:spPr>
              <a:solidFill>
                <a:srgbClr val="92D050"/>
              </a:solidFill>
              <a:ln w="25400">
                <a:solidFill>
                  <a:schemeClr val="lt1"/>
                </a:solidFill>
              </a:ln>
              <a:effectLst/>
              <a:sp3d contourW="25400">
                <a:contourClr>
                  <a:schemeClr val="lt1"/>
                </a:contourClr>
              </a:sp3d>
            </c:spPr>
            <c:extLst>
              <c:ext xmlns:c16="http://schemas.microsoft.com/office/drawing/2014/chart" uri="{C3380CC4-5D6E-409C-BE32-E72D297353CC}">
                <c16:uniqueId val="{00000009-9417-44AA-AE2A-CB9274271DDD}"/>
              </c:ext>
            </c:extLst>
          </c:dPt>
          <c:dLbls>
            <c:dLbl>
              <c:idx val="2"/>
              <c:layout>
                <c:manualLayout>
                  <c:x val="-9.2255731098370222E-3"/>
                  <c:y val="-3.09830657429444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417-44AA-AE2A-CB9274271DDD}"/>
                </c:ext>
              </c:extLst>
            </c:dLbl>
            <c:dLbl>
              <c:idx val="3"/>
              <c:layout>
                <c:manualLayout>
                  <c:x val="-1.0863518969733957E-2"/>
                  <c:y val="-4.21380721295260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417-44AA-AE2A-CB9274271DDD}"/>
                </c:ext>
              </c:extLst>
            </c:dLbl>
            <c:dLbl>
              <c:idx val="4"/>
              <c:layout>
                <c:manualLayout>
                  <c:x val="2.4160177027514446E-3"/>
                  <c:y val="-0.55469960232495519"/>
                </c:manualLayout>
              </c:layout>
              <c:spPr>
                <a:noFill/>
                <a:ln>
                  <a:noFill/>
                </a:ln>
                <a:effectLst/>
              </c:spPr>
              <c:txPr>
                <a:bodyPr rot="0" spcFirstLastPara="1" vertOverflow="ellipsis" vert="horz" wrap="square" lIns="38100" tIns="19050" rIns="38100" bIns="19050" anchor="ctr" anchorCtr="1">
                  <a:spAutoFit/>
                </a:bodyPr>
                <a:lstStyle/>
                <a:p>
                  <a:pPr>
                    <a:defRPr sz="3200" b="1" i="0" u="none" strike="noStrike" kern="1200" baseline="0">
                      <a:solidFill>
                        <a:srgbClr val="0000FF"/>
                      </a:solidFill>
                      <a:latin typeface="+mn-lt"/>
                      <a:ea typeface="+mn-ea"/>
                      <a:cs typeface="+mn-cs"/>
                    </a:defRPr>
                  </a:pPr>
                  <a:endParaRPr lang="ko-KR"/>
                </a:p>
              </c:txPr>
              <c:showLegendKey val="0"/>
              <c:showVal val="1"/>
              <c:showCatName val="0"/>
              <c:showSerName val="0"/>
              <c:showPercent val="0"/>
              <c:showBubbleSize val="0"/>
              <c:extLst>
                <c:ext xmlns:c15="http://schemas.microsoft.com/office/drawing/2012/chart" uri="{CE6537A1-D6FC-4f65-9D91-7224C49458BB}">
                  <c15:layout>
                    <c:manualLayout>
                      <c:w val="0.28800129513767875"/>
                      <c:h val="0.28691609839039206"/>
                    </c:manualLayout>
                  </c15:layout>
                </c:ext>
                <c:ext xmlns:c16="http://schemas.microsoft.com/office/drawing/2014/chart" uri="{C3380CC4-5D6E-409C-BE32-E72D297353CC}">
                  <c16:uniqueId val="{00000009-9417-44AA-AE2A-CB9274271DDD}"/>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ko-K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Sheet1!$B$18:$B$22</c:f>
              <c:strCache>
                <c:ptCount val="5"/>
                <c:pt idx="0">
                  <c:v>[20%,40%)</c:v>
                </c:pt>
                <c:pt idx="1">
                  <c:v>[40%,60%)</c:v>
                </c:pt>
                <c:pt idx="2">
                  <c:v>[60%,80%)</c:v>
                </c:pt>
                <c:pt idx="3">
                  <c:v>[80%,100%)</c:v>
                </c:pt>
                <c:pt idx="4">
                  <c:v>100%</c:v>
                </c:pt>
              </c:strCache>
            </c:strRef>
          </c:cat>
          <c:val>
            <c:numRef>
              <c:f>Sheet1!$C$18:$C$22</c:f>
              <c:numCache>
                <c:formatCode>0.0%</c:formatCode>
                <c:ptCount val="5"/>
                <c:pt idx="0">
                  <c:v>3.1E-2</c:v>
                </c:pt>
                <c:pt idx="1">
                  <c:v>5.7000000000000002E-2</c:v>
                </c:pt>
                <c:pt idx="2">
                  <c:v>9.2999999999999999E-2</c:v>
                </c:pt>
                <c:pt idx="3">
                  <c:v>9.7000000000000003E-2</c:v>
                </c:pt>
                <c:pt idx="4">
                  <c:v>0.72199999999999998</c:v>
                </c:pt>
              </c:numCache>
            </c:numRef>
          </c:val>
          <c:extLst>
            <c:ext xmlns:c16="http://schemas.microsoft.com/office/drawing/2014/chart" uri="{C3380CC4-5D6E-409C-BE32-E72D297353CC}">
              <c16:uniqueId val="{0000000A-9417-44AA-AE2A-CB9274271DDD}"/>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solidFill>
        <a:schemeClr val="tx1"/>
      </a:solidFill>
    </a:ln>
    <a:effectLst/>
  </c:spPr>
  <c:txPr>
    <a:bodyPr/>
    <a:lstStyle/>
    <a:p>
      <a:pPr>
        <a:defRPr/>
      </a:pPr>
      <a:endParaRPr lang="ko-K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r>
              <a:rPr lang="en-US" altLang="ko-KR" sz="2400" b="1" i="0" baseline="0">
                <a:solidFill>
                  <a:schemeClr val="tx1"/>
                </a:solidFill>
                <a:effectLst/>
              </a:rPr>
              <a:t>%funcs in MC/DC cov. range</a:t>
            </a:r>
            <a:endParaRPr lang="ko-KR" altLang="ko-KR" sz="2400">
              <a:solidFill>
                <a:schemeClr val="tx1"/>
              </a:solidFill>
              <a:effectLst/>
            </a:endParaRP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endParaRPr lang="ko-KR"/>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9B43-4F62-9AD5-1EBD8FA04A65}"/>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9B43-4F62-9AD5-1EBD8FA04A65}"/>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9B43-4F62-9AD5-1EBD8FA04A65}"/>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9B43-4F62-9AD5-1EBD8FA04A65}"/>
              </c:ext>
            </c:extLst>
          </c:dPt>
          <c:dPt>
            <c:idx val="4"/>
            <c:bubble3D val="0"/>
            <c:spPr>
              <a:solidFill>
                <a:srgbClr val="92D050"/>
              </a:solidFill>
              <a:ln w="25400">
                <a:solidFill>
                  <a:schemeClr val="lt1"/>
                </a:solidFill>
              </a:ln>
              <a:effectLst/>
              <a:sp3d contourW="25400">
                <a:contourClr>
                  <a:schemeClr val="lt1"/>
                </a:contourClr>
              </a:sp3d>
            </c:spPr>
            <c:extLst>
              <c:ext xmlns:c16="http://schemas.microsoft.com/office/drawing/2014/chart" uri="{C3380CC4-5D6E-409C-BE32-E72D297353CC}">
                <c16:uniqueId val="{00000009-9B43-4F62-9AD5-1EBD8FA04A65}"/>
              </c:ext>
            </c:extLst>
          </c:dPt>
          <c:dLbls>
            <c:dLbl>
              <c:idx val="2"/>
              <c:layout>
                <c:manualLayout>
                  <c:x val="-3.7431518025774914E-2"/>
                  <c:y val="-4.34515888205444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B43-4F62-9AD5-1EBD8FA04A65}"/>
                </c:ext>
              </c:extLst>
            </c:dLbl>
            <c:dLbl>
              <c:idx val="3"/>
              <c:layout>
                <c:manualLayout>
                  <c:x val="2.9263588767914676E-2"/>
                  <c:y val="-8.90955280562654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B43-4F62-9AD5-1EBD8FA04A65}"/>
                </c:ext>
              </c:extLst>
            </c:dLbl>
            <c:dLbl>
              <c:idx val="4"/>
              <c:layout>
                <c:manualLayout>
                  <c:x val="2.1820926147094768E-2"/>
                  <c:y val="-0.34555430153742994"/>
                </c:manualLayout>
              </c:layout>
              <c:spPr>
                <a:noFill/>
                <a:ln>
                  <a:noFill/>
                </a:ln>
                <a:effectLst/>
              </c:spPr>
              <c:txPr>
                <a:bodyPr rot="0" spcFirstLastPara="1" vertOverflow="ellipsis" vert="horz" wrap="square" lIns="38100" tIns="19050" rIns="38100" bIns="19050" anchor="ctr" anchorCtr="1">
                  <a:spAutoFit/>
                </a:bodyPr>
                <a:lstStyle/>
                <a:p>
                  <a:pPr>
                    <a:defRPr sz="3200" b="1" i="0" u="none" strike="noStrike" kern="1200" baseline="0">
                      <a:solidFill>
                        <a:srgbClr val="0000FF"/>
                      </a:solidFill>
                      <a:latin typeface="+mn-lt"/>
                      <a:ea typeface="+mn-ea"/>
                      <a:cs typeface="+mn-cs"/>
                    </a:defRPr>
                  </a:pPr>
                  <a:endParaRPr lang="ko-K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B43-4F62-9AD5-1EBD8FA04A65}"/>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ko-K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Sheet1!$E$18:$E$22</c:f>
              <c:strCache>
                <c:ptCount val="5"/>
                <c:pt idx="0">
                  <c:v>[20%,40%)</c:v>
                </c:pt>
                <c:pt idx="1">
                  <c:v>[40%,60%)</c:v>
                </c:pt>
                <c:pt idx="2">
                  <c:v>[60%,80%)</c:v>
                </c:pt>
                <c:pt idx="3">
                  <c:v>[80%,100%)</c:v>
                </c:pt>
                <c:pt idx="4">
                  <c:v>100%</c:v>
                </c:pt>
              </c:strCache>
            </c:strRef>
          </c:cat>
          <c:val>
            <c:numRef>
              <c:f>Sheet1!$F$18:$F$22</c:f>
              <c:numCache>
                <c:formatCode>0.0%</c:formatCode>
                <c:ptCount val="5"/>
                <c:pt idx="0">
                  <c:v>4.2999999999999997E-2</c:v>
                </c:pt>
                <c:pt idx="1">
                  <c:v>0.09</c:v>
                </c:pt>
                <c:pt idx="2">
                  <c:v>0.13100000000000001</c:v>
                </c:pt>
                <c:pt idx="3">
                  <c:v>0.16400000000000001</c:v>
                </c:pt>
                <c:pt idx="4">
                  <c:v>0.57120000000000004</c:v>
                </c:pt>
              </c:numCache>
            </c:numRef>
          </c:val>
          <c:extLst>
            <c:ext xmlns:c16="http://schemas.microsoft.com/office/drawing/2014/chart" uri="{C3380CC4-5D6E-409C-BE32-E72D297353CC}">
              <c16:uniqueId val="{0000000A-9B43-4F62-9AD5-1EBD8FA04A65}"/>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solidFill>
        <a:schemeClr val="tx1"/>
      </a:solidFill>
    </a:ln>
    <a:effectLst/>
  </c:spPr>
  <c:txPr>
    <a:bodyPr/>
    <a:lstStyle/>
    <a:p>
      <a:pPr>
        <a:defRPr/>
      </a:pPr>
      <a:endParaRPr lang="ko-K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359322082492627E-2"/>
          <c:y val="0"/>
          <c:w val="0.93741734789324482"/>
          <c:h val="1"/>
        </c:manualLayout>
      </c:layout>
      <c:barChart>
        <c:barDir val="col"/>
        <c:grouping val="stacked"/>
        <c:varyColors val="0"/>
        <c:ser>
          <c:idx val="0"/>
          <c:order val="0"/>
          <c:tx>
            <c:strRef>
              <c:f>Sheet1!$A$52</c:f>
              <c:strCache>
                <c:ptCount val="1"/>
                <c:pt idx="0">
                  <c:v>MM</c:v>
                </c:pt>
              </c:strCache>
            </c:strRef>
          </c:tx>
          <c:spPr>
            <a:solidFill>
              <a:schemeClr val="accent2"/>
            </a:solidFill>
            <a:ln w="38100" cap="flat" cmpd="sng" algn="ctr">
              <a:solidFill>
                <a:schemeClr val="tx1"/>
              </a:solidFill>
              <a:prstDash val="solid"/>
            </a:ln>
            <a:effectLst>
              <a:outerShdw blurRad="40000" dist="20000" dir="5400000" rotWithShape="0">
                <a:srgbClr val="000000">
                  <a:alpha val="38000"/>
                </a:srgbClr>
              </a:outerShdw>
            </a:effectLst>
            <a:scene3d>
              <a:camera prst="orthographicFront">
                <a:rot lat="0" lon="0" rev="0"/>
              </a:camera>
              <a:lightRig rig="threePt" dir="t">
                <a:rot lat="0" lon="0" rev="1200000"/>
              </a:lightRig>
            </a:scene3d>
            <a:sp3d>
              <a:bevelT w="63500" h="25400"/>
            </a:sp3d>
          </c:spPr>
          <c:invertIfNegative val="0"/>
          <c:cat>
            <c:strRef>
              <c:f>Sheet1!$B$51</c:f>
              <c:strCache>
                <c:ptCount val="1"/>
                <c:pt idx="0">
                  <c:v>Manual testing</c:v>
                </c:pt>
              </c:strCache>
            </c:strRef>
          </c:cat>
          <c:val>
            <c:numRef>
              <c:f>Sheet1!$B$52</c:f>
              <c:numCache>
                <c:formatCode>General</c:formatCode>
                <c:ptCount val="1"/>
                <c:pt idx="0">
                  <c:v>30</c:v>
                </c:pt>
              </c:numCache>
            </c:numRef>
          </c:val>
          <c:extLst>
            <c:ext xmlns:c16="http://schemas.microsoft.com/office/drawing/2014/chart" uri="{C3380CC4-5D6E-409C-BE32-E72D297353CC}">
              <c16:uniqueId val="{00000000-E0A5-49D7-A0AF-24C7E350AC1D}"/>
            </c:ext>
          </c:extLst>
        </c:ser>
        <c:dLbls>
          <c:showLegendKey val="0"/>
          <c:showVal val="0"/>
          <c:showCatName val="0"/>
          <c:showSerName val="0"/>
          <c:showPercent val="0"/>
          <c:showBubbleSize val="0"/>
        </c:dLbls>
        <c:gapWidth val="150"/>
        <c:overlap val="100"/>
        <c:axId val="846612080"/>
        <c:axId val="846611664"/>
      </c:barChart>
      <c:catAx>
        <c:axId val="846612080"/>
        <c:scaling>
          <c:orientation val="minMax"/>
        </c:scaling>
        <c:delete val="1"/>
        <c:axPos val="b"/>
        <c:numFmt formatCode="General" sourceLinked="1"/>
        <c:majorTickMark val="none"/>
        <c:minorTickMark val="none"/>
        <c:tickLblPos val="nextTo"/>
        <c:crossAx val="846611664"/>
        <c:crosses val="autoZero"/>
        <c:auto val="1"/>
        <c:lblAlgn val="ctr"/>
        <c:lblOffset val="100"/>
        <c:noMultiLvlLbl val="0"/>
      </c:catAx>
      <c:valAx>
        <c:axId val="846611664"/>
        <c:scaling>
          <c:orientation val="minMax"/>
        </c:scaling>
        <c:delete val="1"/>
        <c:axPos val="l"/>
        <c:numFmt formatCode="General" sourceLinked="1"/>
        <c:majorTickMark val="none"/>
        <c:minorTickMark val="none"/>
        <c:tickLblPos val="nextTo"/>
        <c:crossAx val="8466120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ko-K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067039559707041"/>
          <c:y val="5.974503790766543E-2"/>
          <c:w val="0.87067516002495449"/>
          <c:h val="0.74975337989265556"/>
        </c:manualLayout>
      </c:layout>
      <c:barChart>
        <c:barDir val="col"/>
        <c:grouping val="clustered"/>
        <c:varyColors val="0"/>
        <c:ser>
          <c:idx val="0"/>
          <c:order val="0"/>
          <c:tx>
            <c:strRef>
              <c:f>Sheet1!$B$21</c:f>
              <c:strCache>
                <c:ptCount val="1"/>
                <c:pt idx="0">
                  <c:v>#false alarms</c:v>
                </c:pt>
              </c:strCache>
            </c:strRef>
          </c:tx>
          <c:spPr>
            <a:solidFill>
              <a:schemeClr val="bg1">
                <a:lumMod val="85000"/>
              </a:schemeClr>
            </a:solidFill>
            <a:ln w="38100" cap="flat" cmpd="sng" algn="ctr">
              <a:solidFill>
                <a:schemeClr val="tx1"/>
              </a:solidFill>
              <a:prstDash val="solid"/>
            </a:ln>
            <a:effectLst>
              <a:outerShdw blurRad="40000" dist="20000" dir="5400000" rotWithShape="0">
                <a:srgbClr val="000000">
                  <a:alpha val="38000"/>
                </a:srgbClr>
              </a:outerShdw>
            </a:effectLst>
            <a:scene3d>
              <a:camera prst="orthographicFront">
                <a:rot lat="0" lon="0" rev="0"/>
              </a:camera>
              <a:lightRig rig="threePt" dir="t">
                <a:rot lat="0" lon="0" rev="1200000"/>
              </a:lightRig>
            </a:scene3d>
            <a:sp3d>
              <a:bevelT w="63500" h="25400"/>
            </a:sp3d>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2742-4D41-92DA-B96FF35DF072}"/>
                </c:ext>
              </c:extLst>
            </c:dLbl>
            <c:dLbl>
              <c:idx val="1"/>
              <c:layout>
                <c:manualLayout>
                  <c:x val="6.7834343192635475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10A-473A-A3FF-BCC03B4F219B}"/>
                </c:ext>
              </c:extLst>
            </c:dLbl>
            <c:spPr>
              <a:noFill/>
              <a:ln>
                <a:noFill/>
              </a:ln>
              <a:effectLst/>
            </c:spPr>
            <c:txPr>
              <a:bodyPr rot="0" spcFirstLastPara="1" vertOverflow="ellipsis" vert="horz" wrap="square" lIns="38100" tIns="19050" rIns="38100" bIns="19050" anchor="ctr" anchorCtr="1">
                <a:spAutoFit/>
              </a:bodyPr>
              <a:lstStyle/>
              <a:p>
                <a:pPr>
                  <a:defRPr sz="3200" b="0" i="0" u="none" strike="noStrike" kern="1200" baseline="0">
                    <a:solidFill>
                      <a:schemeClr val="tx1">
                        <a:lumMod val="75000"/>
                        <a:lumOff val="25000"/>
                      </a:schemeClr>
                    </a:solidFill>
                    <a:latin typeface="+mn-lt"/>
                    <a:ea typeface="+mn-ea"/>
                    <a:cs typeface="+mn-cs"/>
                  </a:defRPr>
                </a:pPr>
                <a:endParaRPr lang="ko-K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Sheet1!$C$20:$D$20</c:f>
              <c:strCache>
                <c:ptCount val="2"/>
                <c:pt idx="0">
                  <c:v>Function-oriented</c:v>
                </c:pt>
                <c:pt idx="1">
                  <c:v>Task-oriented</c:v>
                </c:pt>
              </c:strCache>
            </c:strRef>
          </c:cat>
          <c:val>
            <c:numRef>
              <c:f>Sheet1!$C$21:$D$21</c:f>
              <c:numCache>
                <c:formatCode>General</c:formatCode>
                <c:ptCount val="2"/>
                <c:pt idx="0">
                  <c:v>146</c:v>
                </c:pt>
                <c:pt idx="1">
                  <c:v>0</c:v>
                </c:pt>
              </c:numCache>
            </c:numRef>
          </c:val>
          <c:extLst>
            <c:ext xmlns:c16="http://schemas.microsoft.com/office/drawing/2014/chart" uri="{C3380CC4-5D6E-409C-BE32-E72D297353CC}">
              <c16:uniqueId val="{00000000-B87D-4229-B4E9-F26AEA463357}"/>
            </c:ext>
          </c:extLst>
        </c:ser>
        <c:dLbls>
          <c:showLegendKey val="0"/>
          <c:showVal val="0"/>
          <c:showCatName val="0"/>
          <c:showSerName val="0"/>
          <c:showPercent val="0"/>
          <c:showBubbleSize val="0"/>
        </c:dLbls>
        <c:gapWidth val="100"/>
        <c:overlap val="-24"/>
        <c:axId val="1178722495"/>
        <c:axId val="1178726655"/>
      </c:barChart>
      <c:catAx>
        <c:axId val="1178722495"/>
        <c:scaling>
          <c:orientation val="minMax"/>
        </c:scaling>
        <c:delete val="1"/>
        <c:axPos val="b"/>
        <c:numFmt formatCode="General" sourceLinked="1"/>
        <c:majorTickMark val="none"/>
        <c:minorTickMark val="none"/>
        <c:tickLblPos val="nextTo"/>
        <c:crossAx val="1178726655"/>
        <c:crosses val="autoZero"/>
        <c:auto val="1"/>
        <c:lblAlgn val="ctr"/>
        <c:lblOffset val="100"/>
        <c:noMultiLvlLbl val="0"/>
      </c:catAx>
      <c:valAx>
        <c:axId val="117872665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ko-KR"/>
          </a:p>
        </c:txPr>
        <c:crossAx val="117872249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ko-K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4308130" cy="340687"/>
          </a:xfrm>
          <a:prstGeom prst="rect">
            <a:avLst/>
          </a:prstGeom>
        </p:spPr>
        <p:txBody>
          <a:bodyPr vert="horz" lIns="91524" tIns="45760" rIns="91524" bIns="45760" rtlCol="0"/>
          <a:lstStyle>
            <a:lvl1pPr algn="l">
              <a:defRPr sz="1200"/>
            </a:lvl1pPr>
          </a:lstStyle>
          <a:p>
            <a:endParaRPr lang="ko-KR" altLang="en-US"/>
          </a:p>
        </p:txBody>
      </p:sp>
      <p:sp>
        <p:nvSpPr>
          <p:cNvPr id="3" name="날짜 개체 틀 2"/>
          <p:cNvSpPr>
            <a:spLocks noGrp="1"/>
          </p:cNvSpPr>
          <p:nvPr>
            <p:ph type="dt" sz="quarter" idx="1"/>
          </p:nvPr>
        </p:nvSpPr>
        <p:spPr>
          <a:xfrm>
            <a:off x="5628888" y="0"/>
            <a:ext cx="4308130" cy="340687"/>
          </a:xfrm>
          <a:prstGeom prst="rect">
            <a:avLst/>
          </a:prstGeom>
        </p:spPr>
        <p:txBody>
          <a:bodyPr vert="horz" lIns="91524" tIns="45760" rIns="91524" bIns="45760" rtlCol="0"/>
          <a:lstStyle>
            <a:lvl1pPr algn="r">
              <a:defRPr sz="1200"/>
            </a:lvl1pPr>
          </a:lstStyle>
          <a:p>
            <a:fld id="{18361D8F-185B-4565-B468-125B925E4646}" type="datetimeFigureOut">
              <a:rPr lang="ko-KR" altLang="en-US" smtClean="0"/>
              <a:t>2022-12-01</a:t>
            </a:fld>
            <a:endParaRPr lang="ko-KR" altLang="en-US"/>
          </a:p>
        </p:txBody>
      </p:sp>
      <p:sp>
        <p:nvSpPr>
          <p:cNvPr id="4" name="바닥글 개체 틀 3"/>
          <p:cNvSpPr>
            <a:spLocks noGrp="1"/>
          </p:cNvSpPr>
          <p:nvPr>
            <p:ph type="ftr" sz="quarter" idx="2"/>
          </p:nvPr>
        </p:nvSpPr>
        <p:spPr>
          <a:xfrm>
            <a:off x="0" y="6465425"/>
            <a:ext cx="4308130" cy="340687"/>
          </a:xfrm>
          <a:prstGeom prst="rect">
            <a:avLst/>
          </a:prstGeom>
        </p:spPr>
        <p:txBody>
          <a:bodyPr vert="horz" lIns="91524" tIns="45760" rIns="91524" bIns="45760" rtlCol="0" anchor="b"/>
          <a:lstStyle>
            <a:lvl1pPr algn="l">
              <a:defRPr sz="1200"/>
            </a:lvl1pPr>
          </a:lstStyle>
          <a:p>
            <a:endParaRPr lang="ko-KR" altLang="en-US"/>
          </a:p>
        </p:txBody>
      </p:sp>
      <p:sp>
        <p:nvSpPr>
          <p:cNvPr id="5" name="슬라이드 번호 개체 틀 4"/>
          <p:cNvSpPr>
            <a:spLocks noGrp="1"/>
          </p:cNvSpPr>
          <p:nvPr>
            <p:ph type="sldNum" sz="quarter" idx="3"/>
          </p:nvPr>
        </p:nvSpPr>
        <p:spPr>
          <a:xfrm>
            <a:off x="5628888" y="6465425"/>
            <a:ext cx="4308130" cy="340687"/>
          </a:xfrm>
          <a:prstGeom prst="rect">
            <a:avLst/>
          </a:prstGeom>
        </p:spPr>
        <p:txBody>
          <a:bodyPr vert="horz" lIns="91524" tIns="45760" rIns="91524" bIns="45760" rtlCol="0" anchor="b"/>
          <a:lstStyle>
            <a:lvl1pPr algn="r">
              <a:defRPr sz="1200"/>
            </a:lvl1pPr>
          </a:lstStyle>
          <a:p>
            <a:fld id="{88A3FA4E-78F4-4D23-A6DB-27AEBF272829}" type="slidenum">
              <a:rPr lang="ko-KR" altLang="en-US" smtClean="0"/>
              <a:t>‹#›</a:t>
            </a:fld>
            <a:endParaRPr lang="ko-KR" altLang="en-US"/>
          </a:p>
        </p:txBody>
      </p:sp>
    </p:spTree>
    <p:extLst>
      <p:ext uri="{BB962C8B-B14F-4D97-AF65-F5344CB8AC3E}">
        <p14:creationId xmlns:p14="http://schemas.microsoft.com/office/powerpoint/2010/main" val="7197790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8" y="4"/>
            <a:ext cx="4307047" cy="340360"/>
          </a:xfrm>
          <a:prstGeom prst="rect">
            <a:avLst/>
          </a:prstGeom>
        </p:spPr>
        <p:txBody>
          <a:bodyPr vert="horz" lIns="95640" tIns="47823" rIns="95640" bIns="47823" rtlCol="0"/>
          <a:lstStyle>
            <a:lvl1pPr algn="l">
              <a:defRPr sz="1300"/>
            </a:lvl1pPr>
          </a:lstStyle>
          <a:p>
            <a:endParaRPr lang="ko-KR" altLang="en-US"/>
          </a:p>
        </p:txBody>
      </p:sp>
      <p:sp>
        <p:nvSpPr>
          <p:cNvPr id="3" name="날짜 개체 틀 2"/>
          <p:cNvSpPr>
            <a:spLocks noGrp="1"/>
          </p:cNvSpPr>
          <p:nvPr>
            <p:ph type="dt" idx="1"/>
          </p:nvPr>
        </p:nvSpPr>
        <p:spPr>
          <a:xfrm>
            <a:off x="5630000" y="4"/>
            <a:ext cx="4307047" cy="340360"/>
          </a:xfrm>
          <a:prstGeom prst="rect">
            <a:avLst/>
          </a:prstGeom>
        </p:spPr>
        <p:txBody>
          <a:bodyPr vert="horz" lIns="95640" tIns="47823" rIns="95640" bIns="47823" rtlCol="0"/>
          <a:lstStyle>
            <a:lvl1pPr algn="r">
              <a:defRPr sz="1300"/>
            </a:lvl1pPr>
          </a:lstStyle>
          <a:p>
            <a:fld id="{6C11A40F-FE01-42FD-B315-6E5336BC2487}" type="datetimeFigureOut">
              <a:rPr lang="ko-KR" altLang="en-US" smtClean="0"/>
              <a:t>2022-12-01</a:t>
            </a:fld>
            <a:endParaRPr lang="ko-KR" altLang="en-US"/>
          </a:p>
        </p:txBody>
      </p:sp>
      <p:sp>
        <p:nvSpPr>
          <p:cNvPr id="4" name="슬라이드 이미지 개체 틀 3"/>
          <p:cNvSpPr>
            <a:spLocks noGrp="1" noRot="1" noChangeAspect="1"/>
          </p:cNvSpPr>
          <p:nvPr>
            <p:ph type="sldImg" idx="2"/>
          </p:nvPr>
        </p:nvSpPr>
        <p:spPr>
          <a:xfrm>
            <a:off x="2701925" y="511175"/>
            <a:ext cx="4535488" cy="2552700"/>
          </a:xfrm>
          <a:prstGeom prst="rect">
            <a:avLst/>
          </a:prstGeom>
          <a:noFill/>
          <a:ln w="12700">
            <a:solidFill>
              <a:prstClr val="black"/>
            </a:solidFill>
          </a:ln>
        </p:spPr>
        <p:txBody>
          <a:bodyPr vert="horz" lIns="95640" tIns="47823" rIns="95640" bIns="47823" rtlCol="0" anchor="ctr"/>
          <a:lstStyle/>
          <a:p>
            <a:endParaRPr lang="ko-KR" altLang="en-US"/>
          </a:p>
        </p:txBody>
      </p:sp>
      <p:sp>
        <p:nvSpPr>
          <p:cNvPr id="5" name="슬라이드 노트 개체 틀 4"/>
          <p:cNvSpPr>
            <a:spLocks noGrp="1"/>
          </p:cNvSpPr>
          <p:nvPr>
            <p:ph type="body" sz="quarter" idx="3"/>
          </p:nvPr>
        </p:nvSpPr>
        <p:spPr>
          <a:xfrm>
            <a:off x="993935" y="3233422"/>
            <a:ext cx="7951470" cy="3063240"/>
          </a:xfrm>
          <a:prstGeom prst="rect">
            <a:avLst/>
          </a:prstGeom>
        </p:spPr>
        <p:txBody>
          <a:bodyPr vert="horz" lIns="95640" tIns="47823" rIns="95640" bIns="47823" rtlCol="0"/>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8" y="6465660"/>
            <a:ext cx="4307047" cy="340360"/>
          </a:xfrm>
          <a:prstGeom prst="rect">
            <a:avLst/>
          </a:prstGeom>
        </p:spPr>
        <p:txBody>
          <a:bodyPr vert="horz" lIns="95640" tIns="47823" rIns="95640" bIns="47823" rtlCol="0" anchor="b"/>
          <a:lstStyle>
            <a:lvl1pPr algn="l">
              <a:defRPr sz="1300"/>
            </a:lvl1pPr>
          </a:lstStyle>
          <a:p>
            <a:endParaRPr lang="ko-KR" altLang="en-US"/>
          </a:p>
        </p:txBody>
      </p:sp>
      <p:sp>
        <p:nvSpPr>
          <p:cNvPr id="7" name="슬라이드 번호 개체 틀 6"/>
          <p:cNvSpPr>
            <a:spLocks noGrp="1"/>
          </p:cNvSpPr>
          <p:nvPr>
            <p:ph type="sldNum" sz="quarter" idx="5"/>
          </p:nvPr>
        </p:nvSpPr>
        <p:spPr>
          <a:xfrm>
            <a:off x="5630000" y="6465660"/>
            <a:ext cx="4307047" cy="340360"/>
          </a:xfrm>
          <a:prstGeom prst="rect">
            <a:avLst/>
          </a:prstGeom>
        </p:spPr>
        <p:txBody>
          <a:bodyPr vert="horz" lIns="95640" tIns="47823" rIns="95640" bIns="47823" rtlCol="0" anchor="b"/>
          <a:lstStyle>
            <a:lvl1pPr algn="r">
              <a:defRPr sz="1300"/>
            </a:lvl1pPr>
          </a:lstStyle>
          <a:p>
            <a:fld id="{7B1DFC34-F91A-43F4-A782-E70AF6198268}" type="slidenum">
              <a:rPr lang="ko-KR" altLang="en-US" smtClean="0"/>
              <a:t>‹#›</a:t>
            </a:fld>
            <a:endParaRPr lang="ko-KR" altLang="en-US"/>
          </a:p>
        </p:txBody>
      </p:sp>
    </p:spTree>
    <p:extLst>
      <p:ext uri="{BB962C8B-B14F-4D97-AF65-F5344CB8AC3E}">
        <p14:creationId xmlns:p14="http://schemas.microsoft.com/office/powerpoint/2010/main" val="1297441530"/>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2701925" y="511175"/>
            <a:ext cx="4535488" cy="2552700"/>
          </a:xfrm>
        </p:spPr>
      </p:sp>
      <p:sp>
        <p:nvSpPr>
          <p:cNvPr id="3" name="슬라이드 노트 개체 틀 2"/>
          <p:cNvSpPr>
            <a:spLocks noGrp="1"/>
          </p:cNvSpPr>
          <p:nvPr>
            <p:ph type="body" idx="1"/>
          </p:nvPr>
        </p:nvSpPr>
        <p:spPr/>
        <p:txBody>
          <a:bodyPr/>
          <a:lstStyle/>
          <a:p>
            <a:endParaRPr lang="en-US" altLang="ko-KR" dirty="0"/>
          </a:p>
        </p:txBody>
      </p:sp>
      <p:sp>
        <p:nvSpPr>
          <p:cNvPr id="4" name="슬라이드 번호 개체 틀 3"/>
          <p:cNvSpPr>
            <a:spLocks noGrp="1"/>
          </p:cNvSpPr>
          <p:nvPr>
            <p:ph type="sldNum" sz="quarter" idx="10"/>
          </p:nvPr>
        </p:nvSpPr>
        <p:spPr/>
        <p:txBody>
          <a:bodyPr/>
          <a:lstStyle/>
          <a:p>
            <a:fld id="{7B1DFC34-F91A-43F4-A782-E70AF6198268}" type="slidenum">
              <a:rPr lang="ko-KR" altLang="en-US" smtClean="0"/>
              <a:t>1</a:t>
            </a:fld>
            <a:endParaRPr lang="ko-KR" altLang="en-US"/>
          </a:p>
        </p:txBody>
      </p:sp>
    </p:spTree>
    <p:extLst>
      <p:ext uri="{BB962C8B-B14F-4D97-AF65-F5344CB8AC3E}">
        <p14:creationId xmlns:p14="http://schemas.microsoft.com/office/powerpoint/2010/main" val="41069989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ko-KR" altLang="en-US" dirty="0" err="1"/>
              <a:t>말풍선</a:t>
            </a:r>
            <a:r>
              <a:rPr lang="ko-KR" altLang="en-US" dirty="0"/>
              <a:t> 사라지지 않게</a:t>
            </a:r>
            <a:endParaRPr lang="en-US" altLang="ko-KR" dirty="0"/>
          </a:p>
          <a:p>
            <a:r>
              <a:rPr lang="en-US" altLang="ko-KR" dirty="0"/>
              <a:t>CROWN</a:t>
            </a:r>
            <a:r>
              <a:rPr lang="ko-KR" altLang="en-US" dirty="0"/>
              <a:t> </a:t>
            </a:r>
            <a:r>
              <a:rPr lang="en-US" altLang="ko-KR" dirty="0"/>
              <a:t>features</a:t>
            </a:r>
          </a:p>
          <a:p>
            <a:endParaRPr lang="en-US" altLang="ko-KR" dirty="0"/>
          </a:p>
          <a:p>
            <a:r>
              <a:rPr lang="ko-KR" altLang="en-US" dirty="0" err="1"/>
              <a:t>솔루션이랑</a:t>
            </a:r>
            <a:r>
              <a:rPr lang="ko-KR" altLang="en-US" dirty="0"/>
              <a:t> 매칭되게 </a:t>
            </a:r>
          </a:p>
        </p:txBody>
      </p:sp>
      <p:sp>
        <p:nvSpPr>
          <p:cNvPr id="4" name="슬라이드 번호 개체 틀 3"/>
          <p:cNvSpPr>
            <a:spLocks noGrp="1"/>
          </p:cNvSpPr>
          <p:nvPr>
            <p:ph type="sldNum" sz="quarter" idx="10"/>
          </p:nvPr>
        </p:nvSpPr>
        <p:spPr/>
        <p:txBody>
          <a:bodyPr/>
          <a:lstStyle/>
          <a:p>
            <a:fld id="{7B1DFC34-F91A-43F4-A782-E70AF6198268}" type="slidenum">
              <a:rPr lang="ko-KR" altLang="en-US" smtClean="0"/>
              <a:t>10</a:t>
            </a:fld>
            <a:endParaRPr lang="ko-KR" altLang="en-US"/>
          </a:p>
        </p:txBody>
      </p:sp>
    </p:spTree>
    <p:extLst>
      <p:ext uri="{BB962C8B-B14F-4D97-AF65-F5344CB8AC3E}">
        <p14:creationId xmlns:p14="http://schemas.microsoft.com/office/powerpoint/2010/main" val="32842129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dirty="0"/>
              <a:t> If</a:t>
            </a:r>
            <a:r>
              <a:rPr lang="en-US" altLang="ko-KR" sz="1200" baseline="0" dirty="0"/>
              <a:t> we perform unit testing on a target function f without its contexts functions such as f’s callers and f’s </a:t>
            </a:r>
            <a:r>
              <a:rPr lang="en-US" altLang="ko-KR" sz="1200" baseline="0" dirty="0" err="1"/>
              <a:t>callees</a:t>
            </a:r>
            <a:r>
              <a:rPr lang="en-US" altLang="ko-KR" sz="1200" baseline="0" dirty="0"/>
              <a:t>, </a:t>
            </a:r>
          </a:p>
          <a:p>
            <a:r>
              <a:rPr lang="en-US" altLang="ko-KR" sz="1200" baseline="0" dirty="0"/>
              <a:t>+ the unit testing can be very fast because f’s code size is small.  </a:t>
            </a:r>
          </a:p>
          <a:p>
            <a:pPr marL="171450" indent="-171450">
              <a:buFontTx/>
              <a:buChar char="-"/>
            </a:pPr>
            <a:r>
              <a:rPr lang="en-US" sz="1200" baseline="0" dirty="0"/>
              <a:t>But, we are testing f without any constraints enforced by f’s real contexts, many infeasible target unit executions may occur which can raise false alarms.</a:t>
            </a:r>
          </a:p>
          <a:p>
            <a:pPr marL="171450" indent="-171450">
              <a:buFontTx/>
              <a:buChar char="-"/>
            </a:pPr>
            <a:endParaRPr lang="en-US" sz="1200" baseline="0" dirty="0"/>
          </a:p>
          <a:p>
            <a:pPr marL="0" indent="0">
              <a:buFontTx/>
              <a:buNone/>
            </a:pPr>
            <a:r>
              <a:rPr lang="en-US" sz="1200" baseline="0" dirty="0"/>
              <a:t>In contrast, if we utilize the context functions of a target function f,</a:t>
            </a:r>
          </a:p>
          <a:p>
            <a:pPr marL="0" indent="0">
              <a:buFontTx/>
              <a:buNone/>
            </a:pPr>
            <a:r>
              <a:rPr lang="en-US" sz="1200" baseline="0" dirty="0"/>
              <a:t>+ we can reduce infeasible target unit executions because the context functions enforces realistic constraints to target unit executions</a:t>
            </a:r>
          </a:p>
          <a:p>
            <a:pPr marL="0" indent="0">
              <a:buFontTx/>
              <a:buNone/>
            </a:pPr>
            <a:r>
              <a:rPr lang="en-US" sz="1200" baseline="0" dirty="0"/>
              <a:t>- But, unit testing becomes slow and misses bugs because target unit execution paths may not be fully explored in given time budget of unit testing. This is because we have to also explore the execution paths of the context functions (shown as light blue arrows).</a:t>
            </a:r>
          </a:p>
          <a:p>
            <a:pPr marL="0" indent="0">
              <a:buFontTx/>
              <a:buNone/>
            </a:pPr>
            <a:endParaRPr lang="en-US" sz="1200" baseline="0" dirty="0"/>
          </a:p>
          <a:p>
            <a:pPr marL="0" indent="0">
              <a:buFontTx/>
              <a:buNone/>
            </a:pPr>
            <a:r>
              <a:rPr lang="en-US" sz="1200" baseline="0" dirty="0"/>
              <a:t>Therefore, we have clear trade-off between unit testing accuracy and unit testing cost by the decision of how much target unit context to include in unit testing.  </a:t>
            </a:r>
          </a:p>
          <a:p>
            <a:pPr marL="0" indent="0">
              <a:buFontTx/>
              <a:buNone/>
            </a:pPr>
            <a:endParaRPr lang="en-US" sz="1200" baseline="0" dirty="0"/>
          </a:p>
          <a:p>
            <a:pPr marL="0" indent="0">
              <a:buFontTx/>
              <a:buNone/>
            </a:pPr>
            <a:r>
              <a:rPr lang="en-US" sz="1200" baseline="0" dirty="0"/>
              <a:t>We propose </a:t>
            </a:r>
            <a:r>
              <a:rPr lang="en-US" altLang="ko-KR" sz="1200" baseline="0" dirty="0"/>
              <a:t>the 2 ideas</a:t>
            </a:r>
            <a:r>
              <a:rPr lang="en-US" sz="1200" baseline="0" dirty="0"/>
              <a:t> to identify and utilize sweet spot of this trade-off so that unit testing can be *both effective and accurate* using</a:t>
            </a:r>
            <a:endParaRPr lang="en-US" dirty="0"/>
          </a:p>
        </p:txBody>
      </p:sp>
      <p:sp>
        <p:nvSpPr>
          <p:cNvPr id="4" name="슬라이드 번호 개체 틀 3"/>
          <p:cNvSpPr>
            <a:spLocks noGrp="1"/>
          </p:cNvSpPr>
          <p:nvPr>
            <p:ph type="sldNum" sz="quarter" idx="10"/>
          </p:nvPr>
        </p:nvSpPr>
        <p:spPr/>
        <p:txBody>
          <a:bodyPr/>
          <a:lstStyle/>
          <a:p>
            <a:fld id="{7B1DFC34-F91A-43F4-A782-E70AF6198268}" type="slidenum">
              <a:rPr lang="ko-KR" altLang="en-US" smtClean="0"/>
              <a:t>11</a:t>
            </a:fld>
            <a:endParaRPr lang="ko-KR" altLang="en-US"/>
          </a:p>
        </p:txBody>
      </p:sp>
    </p:spTree>
    <p:extLst>
      <p:ext uri="{BB962C8B-B14F-4D97-AF65-F5344CB8AC3E}">
        <p14:creationId xmlns:p14="http://schemas.microsoft.com/office/powerpoint/2010/main" val="20344282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ko-KR" altLang="en-US" dirty="0"/>
              <a:t>자동차 </a:t>
            </a:r>
            <a:r>
              <a:rPr lang="en-US" altLang="ko-KR" dirty="0"/>
              <a:t>DOMAIN </a:t>
            </a:r>
            <a:r>
              <a:rPr lang="ko-KR" altLang="en-US" dirty="0"/>
              <a:t>의 특성상 </a:t>
            </a:r>
            <a:r>
              <a:rPr lang="en-US" altLang="ko-KR" dirty="0"/>
              <a:t>task </a:t>
            </a:r>
            <a:r>
              <a:rPr lang="ko-KR" altLang="en-US" dirty="0"/>
              <a:t>위주의 개발을 하게 되는데</a:t>
            </a:r>
            <a:endParaRPr lang="en-US" altLang="ko-KR" dirty="0"/>
          </a:p>
          <a:p>
            <a:r>
              <a:rPr lang="ko-KR" altLang="en-US" dirty="0"/>
              <a:t>이유</a:t>
            </a:r>
            <a:r>
              <a:rPr lang="en-US" altLang="ko-KR" dirty="0"/>
              <a:t>1.</a:t>
            </a:r>
          </a:p>
          <a:p>
            <a:r>
              <a:rPr lang="ko-KR" altLang="en-US" dirty="0"/>
              <a:t>이유</a:t>
            </a:r>
            <a:r>
              <a:rPr lang="en-US" altLang="ko-KR" dirty="0"/>
              <a:t>2.</a:t>
            </a:r>
          </a:p>
          <a:p>
            <a:r>
              <a:rPr lang="en-US" altLang="ko-KR" dirty="0"/>
              <a:t>…..</a:t>
            </a:r>
          </a:p>
          <a:p>
            <a:r>
              <a:rPr lang="en-US" altLang="ko-KR" dirty="0"/>
              <a:t>Task</a:t>
            </a:r>
            <a:r>
              <a:rPr lang="en-US" altLang="ko-KR" baseline="0" dirty="0"/>
              <a:t> oriented unit testing is a key to the success of MAIST</a:t>
            </a:r>
            <a:endParaRPr lang="ko-KR" altLang="en-US" dirty="0"/>
          </a:p>
        </p:txBody>
      </p:sp>
      <p:sp>
        <p:nvSpPr>
          <p:cNvPr id="4" name="슬라이드 번호 개체 틀 3"/>
          <p:cNvSpPr>
            <a:spLocks noGrp="1"/>
          </p:cNvSpPr>
          <p:nvPr>
            <p:ph type="sldNum" sz="quarter" idx="10"/>
          </p:nvPr>
        </p:nvSpPr>
        <p:spPr/>
        <p:txBody>
          <a:bodyPr/>
          <a:lstStyle/>
          <a:p>
            <a:fld id="{7B1DFC34-F91A-43F4-A782-E70AF6198268}" type="slidenum">
              <a:rPr lang="ko-KR" altLang="en-US" smtClean="0"/>
              <a:t>12</a:t>
            </a:fld>
            <a:endParaRPr lang="ko-KR" altLang="en-US"/>
          </a:p>
        </p:txBody>
      </p:sp>
    </p:spTree>
    <p:extLst>
      <p:ext uri="{BB962C8B-B14F-4D97-AF65-F5344CB8AC3E}">
        <p14:creationId xmlns:p14="http://schemas.microsoft.com/office/powerpoint/2010/main" val="27708951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ko-KR" altLang="en-US" dirty="0"/>
              <a:t>회색 진하게</a:t>
            </a:r>
          </a:p>
        </p:txBody>
      </p:sp>
      <p:sp>
        <p:nvSpPr>
          <p:cNvPr id="4" name="슬라이드 번호 개체 틀 3"/>
          <p:cNvSpPr>
            <a:spLocks noGrp="1"/>
          </p:cNvSpPr>
          <p:nvPr>
            <p:ph type="sldNum" sz="quarter" idx="10"/>
          </p:nvPr>
        </p:nvSpPr>
        <p:spPr/>
        <p:txBody>
          <a:bodyPr/>
          <a:lstStyle/>
          <a:p>
            <a:fld id="{7B1DFC34-F91A-43F4-A782-E70AF6198268}" type="slidenum">
              <a:rPr lang="ko-KR" altLang="en-US" smtClean="0"/>
              <a:t>13</a:t>
            </a:fld>
            <a:endParaRPr lang="ko-KR" altLang="en-US"/>
          </a:p>
        </p:txBody>
      </p:sp>
    </p:spTree>
    <p:extLst>
      <p:ext uri="{BB962C8B-B14F-4D97-AF65-F5344CB8AC3E}">
        <p14:creationId xmlns:p14="http://schemas.microsoft.com/office/powerpoint/2010/main" val="26207377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ko-KR" altLang="en-US" dirty="0"/>
              <a:t>함수 포인터 </a:t>
            </a:r>
            <a:r>
              <a:rPr lang="en-US" altLang="ko-KR" dirty="0"/>
              <a:t>+,</a:t>
            </a:r>
            <a:r>
              <a:rPr lang="en-US" altLang="ko-KR" baseline="0" dirty="0"/>
              <a:t> -, *</a:t>
            </a:r>
            <a:r>
              <a:rPr lang="ko-KR" altLang="en-US" baseline="0" dirty="0"/>
              <a:t>로 </a:t>
            </a:r>
            <a:r>
              <a:rPr lang="en-US" altLang="ko-KR" baseline="0" dirty="0"/>
              <a:t>3</a:t>
            </a:r>
            <a:r>
              <a:rPr lang="ko-KR" altLang="en-US" baseline="0" dirty="0"/>
              <a:t>개 </a:t>
            </a:r>
            <a:endParaRPr lang="en-US" altLang="ko-KR" baseline="0" dirty="0"/>
          </a:p>
          <a:p>
            <a:endParaRPr lang="en-US" dirty="0"/>
          </a:p>
          <a:p>
            <a:r>
              <a:rPr lang="en-US" dirty="0"/>
              <a:t>12-13 </a:t>
            </a:r>
            <a:r>
              <a:rPr lang="ko-KR" altLang="en-US" dirty="0"/>
              <a:t>한</a:t>
            </a:r>
            <a:r>
              <a:rPr lang="en-US" dirty="0"/>
              <a:t> </a:t>
            </a:r>
            <a:r>
              <a:rPr lang="ko-KR" altLang="en-US" dirty="0"/>
              <a:t>장으로 </a:t>
            </a:r>
            <a:endParaRPr lang="en-US" dirty="0"/>
          </a:p>
        </p:txBody>
      </p:sp>
      <p:sp>
        <p:nvSpPr>
          <p:cNvPr id="4" name="슬라이드 번호 개체 틀 3"/>
          <p:cNvSpPr>
            <a:spLocks noGrp="1"/>
          </p:cNvSpPr>
          <p:nvPr>
            <p:ph type="sldNum" sz="quarter" idx="10"/>
          </p:nvPr>
        </p:nvSpPr>
        <p:spPr/>
        <p:txBody>
          <a:bodyPr/>
          <a:lstStyle/>
          <a:p>
            <a:fld id="{7B1DFC34-F91A-43F4-A782-E70AF6198268}" type="slidenum">
              <a:rPr lang="ko-KR" altLang="en-US" smtClean="0"/>
              <a:t>14</a:t>
            </a:fld>
            <a:endParaRPr lang="ko-KR" altLang="en-US"/>
          </a:p>
        </p:txBody>
      </p:sp>
    </p:spTree>
    <p:extLst>
      <p:ext uri="{BB962C8B-B14F-4D97-AF65-F5344CB8AC3E}">
        <p14:creationId xmlns:p14="http://schemas.microsoft.com/office/powerpoint/2010/main" val="16747310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dirty="0"/>
              <a:t>RQ4-6</a:t>
            </a:r>
            <a:r>
              <a:rPr lang="en-US" baseline="0" dirty="0"/>
              <a:t> </a:t>
            </a:r>
            <a:r>
              <a:rPr lang="ko-KR" altLang="en-US" baseline="0" dirty="0"/>
              <a:t>은 </a:t>
            </a:r>
            <a:r>
              <a:rPr lang="ko-KR" altLang="en-US" baseline="0" dirty="0" err="1"/>
              <a:t>달라보이게</a:t>
            </a:r>
            <a:r>
              <a:rPr lang="ko-KR" altLang="en-US" baseline="0" dirty="0"/>
              <a:t> 시각적으로</a:t>
            </a:r>
            <a:endParaRPr lang="en-US" dirty="0"/>
          </a:p>
        </p:txBody>
      </p:sp>
      <p:sp>
        <p:nvSpPr>
          <p:cNvPr id="4" name="슬라이드 번호 개체 틀 3"/>
          <p:cNvSpPr>
            <a:spLocks noGrp="1"/>
          </p:cNvSpPr>
          <p:nvPr>
            <p:ph type="sldNum" sz="quarter" idx="10"/>
          </p:nvPr>
        </p:nvSpPr>
        <p:spPr/>
        <p:txBody>
          <a:bodyPr/>
          <a:lstStyle/>
          <a:p>
            <a:fld id="{7B1DFC34-F91A-43F4-A782-E70AF6198268}" type="slidenum">
              <a:rPr lang="ko-KR" altLang="en-US" smtClean="0"/>
              <a:t>15</a:t>
            </a:fld>
            <a:endParaRPr lang="ko-KR" altLang="en-US"/>
          </a:p>
        </p:txBody>
      </p:sp>
    </p:spTree>
    <p:extLst>
      <p:ext uri="{BB962C8B-B14F-4D97-AF65-F5344CB8AC3E}">
        <p14:creationId xmlns:p14="http://schemas.microsoft.com/office/powerpoint/2010/main" val="37679215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dirty="0"/>
              <a:t>RQ4-6</a:t>
            </a:r>
            <a:r>
              <a:rPr lang="en-US" baseline="0" dirty="0"/>
              <a:t> </a:t>
            </a:r>
            <a:r>
              <a:rPr lang="ko-KR" altLang="en-US" baseline="0" dirty="0"/>
              <a:t>은 </a:t>
            </a:r>
            <a:r>
              <a:rPr lang="ko-KR" altLang="en-US" baseline="0" dirty="0" err="1"/>
              <a:t>달라보이게</a:t>
            </a:r>
            <a:r>
              <a:rPr lang="ko-KR" altLang="en-US" baseline="0" dirty="0"/>
              <a:t> 시각적으로</a:t>
            </a:r>
            <a:endParaRPr lang="en-US" dirty="0"/>
          </a:p>
        </p:txBody>
      </p:sp>
      <p:sp>
        <p:nvSpPr>
          <p:cNvPr id="4" name="슬라이드 번호 개체 틀 3"/>
          <p:cNvSpPr>
            <a:spLocks noGrp="1"/>
          </p:cNvSpPr>
          <p:nvPr>
            <p:ph type="sldNum" sz="quarter" idx="10"/>
          </p:nvPr>
        </p:nvSpPr>
        <p:spPr/>
        <p:txBody>
          <a:bodyPr/>
          <a:lstStyle/>
          <a:p>
            <a:fld id="{7B1DFC34-F91A-43F4-A782-E70AF6198268}" type="slidenum">
              <a:rPr lang="ko-KR" altLang="en-US" smtClean="0"/>
              <a:t>16</a:t>
            </a:fld>
            <a:endParaRPr lang="ko-KR" altLang="en-US"/>
          </a:p>
        </p:txBody>
      </p:sp>
    </p:spTree>
    <p:extLst>
      <p:ext uri="{BB962C8B-B14F-4D97-AF65-F5344CB8AC3E}">
        <p14:creationId xmlns:p14="http://schemas.microsoft.com/office/powerpoint/2010/main" val="3470060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LoC</a:t>
            </a:r>
            <a:endParaRPr lang="ko-KR" altLang="en-US" dirty="0"/>
          </a:p>
        </p:txBody>
      </p:sp>
      <p:sp>
        <p:nvSpPr>
          <p:cNvPr id="4" name="슬라이드 번호 개체 틀 3"/>
          <p:cNvSpPr>
            <a:spLocks noGrp="1"/>
          </p:cNvSpPr>
          <p:nvPr>
            <p:ph type="sldNum" sz="quarter" idx="10"/>
          </p:nvPr>
        </p:nvSpPr>
        <p:spPr/>
        <p:txBody>
          <a:bodyPr/>
          <a:lstStyle/>
          <a:p>
            <a:fld id="{7B1DFC34-F91A-43F4-A782-E70AF6198268}" type="slidenum">
              <a:rPr lang="ko-KR" altLang="en-US" smtClean="0"/>
              <a:t>17</a:t>
            </a:fld>
            <a:endParaRPr lang="ko-KR" altLang="en-US"/>
          </a:p>
        </p:txBody>
      </p:sp>
    </p:spTree>
    <p:extLst>
      <p:ext uri="{BB962C8B-B14F-4D97-AF65-F5344CB8AC3E}">
        <p14:creationId xmlns:p14="http://schemas.microsoft.com/office/powerpoint/2010/main" val="3270240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ko-KR" altLang="en-US" dirty="0"/>
              <a:t>그래프 </a:t>
            </a:r>
            <a:r>
              <a:rPr lang="en-US" altLang="ko-KR" dirty="0"/>
              <a:t>label</a:t>
            </a:r>
          </a:p>
          <a:p>
            <a:endParaRPr lang="en-US" altLang="ko-KR" dirty="0"/>
          </a:p>
          <a:p>
            <a:endParaRPr lang="en-US" altLang="ko-KR" dirty="0"/>
          </a:p>
          <a:p>
            <a:r>
              <a:rPr lang="ko-KR" altLang="en-US" dirty="0"/>
              <a:t>메시지 각 </a:t>
            </a:r>
            <a:r>
              <a:rPr lang="en-US" altLang="ko-KR" dirty="0"/>
              <a:t>RQ</a:t>
            </a:r>
            <a:r>
              <a:rPr lang="ko-KR" altLang="en-US" dirty="0"/>
              <a:t>별로 </a:t>
            </a:r>
            <a:r>
              <a:rPr lang="en-US" altLang="ko-KR" dirty="0"/>
              <a:t>(BR &gt; 90, 90.5%)</a:t>
            </a:r>
            <a:r>
              <a:rPr lang="en-US" altLang="ko-KR" baseline="0" dirty="0"/>
              <a:t> almost all possible</a:t>
            </a:r>
          </a:p>
          <a:p>
            <a:r>
              <a:rPr lang="ko-KR" altLang="en-US" baseline="0" dirty="0"/>
              <a:t>빠진 </a:t>
            </a:r>
            <a:r>
              <a:rPr lang="en-US" altLang="ko-KR" baseline="0" dirty="0"/>
              <a:t>uncovered branches RQ </a:t>
            </a:r>
            <a:r>
              <a:rPr lang="ko-KR" altLang="en-US" baseline="0" dirty="0"/>
              <a:t>다시 넣기</a:t>
            </a:r>
            <a:endParaRPr lang="ko-KR" altLang="en-US" dirty="0"/>
          </a:p>
        </p:txBody>
      </p:sp>
      <p:sp>
        <p:nvSpPr>
          <p:cNvPr id="4" name="슬라이드 번호 개체 틀 3"/>
          <p:cNvSpPr>
            <a:spLocks noGrp="1"/>
          </p:cNvSpPr>
          <p:nvPr>
            <p:ph type="sldNum" sz="quarter" idx="10"/>
          </p:nvPr>
        </p:nvSpPr>
        <p:spPr/>
        <p:txBody>
          <a:bodyPr/>
          <a:lstStyle/>
          <a:p>
            <a:fld id="{7B1DFC34-F91A-43F4-A782-E70AF6198268}" type="slidenum">
              <a:rPr lang="ko-KR" altLang="en-US" smtClean="0"/>
              <a:t>18</a:t>
            </a:fld>
            <a:endParaRPr lang="ko-KR" altLang="en-US"/>
          </a:p>
        </p:txBody>
      </p:sp>
    </p:spTree>
    <p:extLst>
      <p:ext uri="{BB962C8B-B14F-4D97-AF65-F5344CB8AC3E}">
        <p14:creationId xmlns:p14="http://schemas.microsoft.com/office/powerpoint/2010/main" val="3014670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5mm</a:t>
            </a:r>
            <a:r>
              <a:rPr lang="en-US" altLang="ko-KR" baseline="0" dirty="0"/>
              <a:t> 9mm </a:t>
            </a:r>
            <a:r>
              <a:rPr lang="ko-KR" altLang="en-US" baseline="0" dirty="0"/>
              <a:t>공간 띄어서</a:t>
            </a:r>
            <a:endParaRPr lang="en-US" altLang="ko-KR" dirty="0"/>
          </a:p>
          <a:p>
            <a:endParaRPr lang="en-US" altLang="ko-KR" dirty="0"/>
          </a:p>
          <a:p>
            <a:r>
              <a:rPr lang="en-US" altLang="ko-KR" dirty="0"/>
              <a:t>9mm</a:t>
            </a:r>
            <a:r>
              <a:rPr lang="en-US" altLang="ko-KR" baseline="0" dirty="0"/>
              <a:t> </a:t>
            </a:r>
            <a:r>
              <a:rPr lang="ko-KR" altLang="en-US" baseline="0" dirty="0"/>
              <a:t>색 변경 </a:t>
            </a:r>
            <a:r>
              <a:rPr lang="en-US" altLang="ko-KR" baseline="0" dirty="0"/>
              <a:t>(</a:t>
            </a:r>
            <a:r>
              <a:rPr lang="ko-KR" altLang="en-US" baseline="0" dirty="0"/>
              <a:t>회색</a:t>
            </a:r>
            <a:r>
              <a:rPr lang="en-US" altLang="ko-KR" baseline="0" dirty="0"/>
              <a:t>, </a:t>
            </a:r>
            <a:r>
              <a:rPr lang="ko-KR" altLang="en-US" baseline="0" dirty="0"/>
              <a:t>연노랑</a:t>
            </a:r>
            <a:r>
              <a:rPr lang="en-US" altLang="ko-KR" baseline="0" dirty="0"/>
              <a:t>)</a:t>
            </a:r>
          </a:p>
          <a:p>
            <a:r>
              <a:rPr lang="en-US" altLang="ko-KR" baseline="0" dirty="0"/>
              <a:t>30MM(</a:t>
            </a:r>
            <a:r>
              <a:rPr lang="ko-KR" altLang="en-US" baseline="0" dirty="0"/>
              <a:t>붉은색</a:t>
            </a:r>
            <a:r>
              <a:rPr lang="en-US" altLang="ko-KR" baseline="0" dirty="0"/>
              <a:t>)</a:t>
            </a:r>
            <a:r>
              <a:rPr lang="ko-KR" altLang="en-US" baseline="0" dirty="0"/>
              <a:t>이랑 </a:t>
            </a:r>
            <a:r>
              <a:rPr lang="en-US" altLang="ko-KR" baseline="0" dirty="0"/>
              <a:t>5MM </a:t>
            </a:r>
            <a:r>
              <a:rPr lang="ko-KR" altLang="en-US" baseline="0" dirty="0"/>
              <a:t>색 다르게</a:t>
            </a:r>
            <a:endParaRPr lang="en-US" altLang="ko-KR" baseline="0" dirty="0"/>
          </a:p>
          <a:p>
            <a:endParaRPr lang="en-US" altLang="ko-KR" dirty="0"/>
          </a:p>
          <a:p>
            <a:r>
              <a:rPr lang="en-US" altLang="ko-KR" dirty="0"/>
              <a:t>Cost of manual testing of IBU</a:t>
            </a:r>
          </a:p>
          <a:p>
            <a:pPr lvl="1"/>
            <a:r>
              <a:rPr lang="en-US" altLang="ko-KR" dirty="0"/>
              <a:t>210KLoC (IBU LoC) / (350 LoC (LoC that 1 engineer can handle in a day) * 20 business day) = 30 MM</a:t>
            </a:r>
          </a:p>
          <a:p>
            <a:pPr lvl="1"/>
            <a:endParaRPr lang="en-US" altLang="ko-KR" dirty="0"/>
          </a:p>
          <a:p>
            <a:r>
              <a:rPr lang="en-US" altLang="ko-KR" dirty="0"/>
              <a:t>Cost of automated testing of MAIST</a:t>
            </a:r>
          </a:p>
          <a:p>
            <a:pPr lvl="1"/>
            <a:r>
              <a:rPr lang="en-US" altLang="ko-KR" dirty="0"/>
              <a:t>9 MM (to develop MAIST and train engineers to use MAIST) + 5 MM (to cover 9.5% of branches that MAIST did not cover)</a:t>
            </a:r>
            <a:endParaRPr lang="ko-KR" altLang="en-US" dirty="0"/>
          </a:p>
          <a:p>
            <a:endParaRPr lang="ko-KR" altLang="en-US" dirty="0"/>
          </a:p>
        </p:txBody>
      </p:sp>
      <p:sp>
        <p:nvSpPr>
          <p:cNvPr id="4" name="슬라이드 번호 개체 틀 3"/>
          <p:cNvSpPr>
            <a:spLocks noGrp="1"/>
          </p:cNvSpPr>
          <p:nvPr>
            <p:ph type="sldNum" sz="quarter" idx="10"/>
          </p:nvPr>
        </p:nvSpPr>
        <p:spPr/>
        <p:txBody>
          <a:bodyPr/>
          <a:lstStyle/>
          <a:p>
            <a:fld id="{7B1DFC34-F91A-43F4-A782-E70AF6198268}" type="slidenum">
              <a:rPr lang="ko-KR" altLang="en-US" smtClean="0"/>
              <a:t>19</a:t>
            </a:fld>
            <a:endParaRPr lang="ko-KR" altLang="en-US"/>
          </a:p>
        </p:txBody>
      </p:sp>
    </p:spTree>
    <p:extLst>
      <p:ext uri="{BB962C8B-B14F-4D97-AF65-F5344CB8AC3E}">
        <p14:creationId xmlns:p14="http://schemas.microsoft.com/office/powerpoint/2010/main" val="139800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baseline="0" dirty="0"/>
              <a:t>Achieving high coverage requires large human effort because </a:t>
            </a:r>
            <a:r>
              <a:rPr lang="en-US" altLang="ko-KR" dirty="0"/>
              <a:t>Automotive</a:t>
            </a:r>
            <a:r>
              <a:rPr lang="en-US" altLang="ko-KR" baseline="0" dirty="0"/>
              <a:t> SW is large and complex due to many sources of inputs and complex logic. </a:t>
            </a:r>
            <a:endParaRPr lang="en-US" altLang="ko-KR" dirty="0"/>
          </a:p>
          <a:p>
            <a:endParaRPr lang="en-US" altLang="ko-KR" dirty="0"/>
          </a:p>
          <a:p>
            <a:endParaRPr lang="en-US" altLang="ko-KR" dirty="0"/>
          </a:p>
          <a:p>
            <a:endParaRPr lang="en-US" altLang="ko-KR" dirty="0"/>
          </a:p>
          <a:p>
            <a:r>
              <a:rPr lang="en-US" altLang="ko-KR" dirty="0"/>
              <a:t>Automotive SW </a:t>
            </a:r>
            <a:r>
              <a:rPr lang="ko-KR" altLang="en-US" dirty="0"/>
              <a:t>이미지 </a:t>
            </a:r>
            <a:r>
              <a:rPr lang="en-US" altLang="ko-KR" dirty="0"/>
              <a:t>(</a:t>
            </a:r>
            <a:r>
              <a:rPr lang="ko-KR" altLang="en-US" dirty="0"/>
              <a:t>자동차를 사람이</a:t>
            </a:r>
            <a:r>
              <a:rPr lang="ko-KR" altLang="en-US" baseline="0" dirty="0"/>
              <a:t> 밀고 </a:t>
            </a:r>
            <a:r>
              <a:rPr lang="en-US" altLang="ko-KR" baseline="0" dirty="0"/>
              <a:t>(</a:t>
            </a:r>
            <a:r>
              <a:rPr lang="ko-KR" altLang="en-US" baseline="0" dirty="0" err="1"/>
              <a:t>시동꺼진</a:t>
            </a:r>
            <a:r>
              <a:rPr lang="ko-KR" altLang="en-US" baseline="0" dirty="0"/>
              <a:t> 차</a:t>
            </a:r>
            <a:r>
              <a:rPr lang="en-US" altLang="ko-KR" baseline="0" dirty="0"/>
              <a:t>))</a:t>
            </a:r>
          </a:p>
          <a:p>
            <a:endParaRPr lang="en-US" altLang="ko-KR" b="1" dirty="0">
              <a:solidFill>
                <a:srgbClr val="FF0000"/>
              </a:solidFill>
            </a:endParaRPr>
          </a:p>
          <a:p>
            <a:pPr marL="0" indent="0">
              <a:buNone/>
            </a:pPr>
            <a:r>
              <a:rPr lang="ko-KR" altLang="en-US" b="1" dirty="0">
                <a:solidFill>
                  <a:srgbClr val="FF0000"/>
                </a:solidFill>
              </a:rPr>
              <a:t>예</a:t>
            </a:r>
            <a:r>
              <a:rPr lang="en-US" altLang="ko-KR" b="1" dirty="0">
                <a:solidFill>
                  <a:srgbClr val="FF0000"/>
                </a:solidFill>
              </a:rPr>
              <a:t>. </a:t>
            </a:r>
            <a:r>
              <a:rPr lang="ko-KR" altLang="en-US" b="1" dirty="0">
                <a:solidFill>
                  <a:srgbClr val="FF0000"/>
                </a:solidFill>
              </a:rPr>
              <a:t>분기 커버리지 달성에 </a:t>
            </a:r>
            <a:r>
              <a:rPr lang="en-US" altLang="ko-KR" b="1" dirty="0">
                <a:solidFill>
                  <a:srgbClr val="FF0000"/>
                </a:solidFill>
              </a:rPr>
              <a:t>100 LOC = 1.5 MM</a:t>
            </a:r>
            <a:endParaRPr lang="ko-KR" altLang="en-US" b="1" dirty="0">
              <a:solidFill>
                <a:srgbClr val="FF0000"/>
              </a:solidFill>
            </a:endParaRPr>
          </a:p>
          <a:p>
            <a:endParaRPr lang="en-US" altLang="ko-KR" baseline="0" dirty="0"/>
          </a:p>
          <a:p>
            <a:r>
              <a:rPr lang="en-US" altLang="ko-KR" baseline="0" dirty="0"/>
              <a:t>ISO 26262</a:t>
            </a:r>
          </a:p>
          <a:p>
            <a:r>
              <a:rPr lang="ko-KR" altLang="en-US" baseline="0" dirty="0" err="1"/>
              <a:t>테슬라</a:t>
            </a:r>
            <a:r>
              <a:rPr lang="ko-KR" altLang="en-US" baseline="0" dirty="0"/>
              <a:t> 차 사고  </a:t>
            </a:r>
            <a:r>
              <a:rPr lang="en-US" altLang="ko-KR" baseline="0" dirty="0"/>
              <a:t>=&gt; SW </a:t>
            </a:r>
            <a:r>
              <a:rPr lang="ko-KR" altLang="en-US" baseline="0" dirty="0"/>
              <a:t>신뢰성이 매우 억수로 중요</a:t>
            </a:r>
            <a:r>
              <a:rPr lang="en-US" altLang="ko-KR" baseline="0" dirty="0"/>
              <a:t>. =&gt; </a:t>
            </a:r>
            <a:r>
              <a:rPr lang="ko-KR" altLang="en-US" baseline="0" dirty="0"/>
              <a:t>매우 복잡한 </a:t>
            </a:r>
            <a:r>
              <a:rPr lang="en-US" altLang="ko-KR" baseline="0" dirty="0"/>
              <a:t>MC/DC </a:t>
            </a:r>
            <a:r>
              <a:rPr lang="ko-KR" altLang="en-US" b="1" baseline="0" dirty="0" err="1">
                <a:solidFill>
                  <a:srgbClr val="FF0000"/>
                </a:solidFill>
              </a:rPr>
              <a:t>테스팅</a:t>
            </a:r>
            <a:r>
              <a:rPr lang="ko-KR" altLang="en-US" b="1" baseline="0" dirty="0">
                <a:solidFill>
                  <a:srgbClr val="FF0000"/>
                </a:solidFill>
              </a:rPr>
              <a:t> 인력 </a:t>
            </a:r>
            <a:r>
              <a:rPr lang="ko-KR" altLang="en-US" baseline="0" dirty="0"/>
              <a:t>억수로 많이 들고 힘듦 </a:t>
            </a:r>
            <a:endParaRPr lang="ko-KR" altLang="en-US" dirty="0"/>
          </a:p>
        </p:txBody>
      </p:sp>
      <p:sp>
        <p:nvSpPr>
          <p:cNvPr id="4" name="슬라이드 번호 개체 틀 3"/>
          <p:cNvSpPr>
            <a:spLocks noGrp="1"/>
          </p:cNvSpPr>
          <p:nvPr>
            <p:ph type="sldNum" sz="quarter" idx="10"/>
          </p:nvPr>
        </p:nvSpPr>
        <p:spPr/>
        <p:txBody>
          <a:bodyPr/>
          <a:lstStyle/>
          <a:p>
            <a:fld id="{7B1DFC34-F91A-43F4-A782-E70AF6198268}" type="slidenum">
              <a:rPr lang="ko-KR" altLang="en-US" smtClean="0"/>
              <a:t>2</a:t>
            </a:fld>
            <a:endParaRPr lang="ko-KR" altLang="en-US"/>
          </a:p>
        </p:txBody>
      </p:sp>
    </p:spTree>
    <p:extLst>
      <p:ext uri="{BB962C8B-B14F-4D97-AF65-F5344CB8AC3E}">
        <p14:creationId xmlns:p14="http://schemas.microsoft.com/office/powerpoint/2010/main" val="38483626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ko-KR" altLang="en-US" dirty="0"/>
              <a:t>메시지 각 </a:t>
            </a:r>
            <a:r>
              <a:rPr lang="en-US" altLang="ko-KR" dirty="0"/>
              <a:t>RQ</a:t>
            </a:r>
            <a:r>
              <a:rPr lang="ko-KR" altLang="en-US" dirty="0"/>
              <a:t>별로 </a:t>
            </a:r>
            <a:r>
              <a:rPr lang="en-US" altLang="ko-KR" dirty="0"/>
              <a:t>(BR &gt; 90, 90.5%)</a:t>
            </a:r>
            <a:r>
              <a:rPr lang="en-US" altLang="ko-KR" baseline="0" dirty="0"/>
              <a:t> almost all possible</a:t>
            </a:r>
          </a:p>
          <a:p>
            <a:r>
              <a:rPr lang="ko-KR" altLang="en-US" baseline="0" dirty="0"/>
              <a:t>빠진 </a:t>
            </a:r>
            <a:r>
              <a:rPr lang="en-US" altLang="ko-KR" baseline="0" dirty="0"/>
              <a:t>uncovered bran</a:t>
            </a:r>
          </a:p>
          <a:p>
            <a:endParaRPr lang="en-US" altLang="ko-KR" baseline="0" dirty="0"/>
          </a:p>
          <a:p>
            <a:r>
              <a:rPr lang="en-US" altLang="ko-KR" sz="1200" b="0" i="0" u="none" strike="noStrike" kern="1200" baseline="0" dirty="0">
                <a:solidFill>
                  <a:schemeClr val="tx1"/>
                </a:solidFill>
                <a:latin typeface="+mn-lt"/>
                <a:ea typeface="+mn-ea"/>
                <a:cs typeface="+mn-cs"/>
              </a:rPr>
              <a:t>We manually analyzed the uncovered branches of BCM as</a:t>
            </a:r>
          </a:p>
          <a:p>
            <a:r>
              <a:rPr lang="en-US" altLang="ko-KR" sz="1200" b="0" i="0" u="none" strike="noStrike" kern="1200" baseline="0" dirty="0">
                <a:solidFill>
                  <a:schemeClr val="tx1"/>
                </a:solidFill>
                <a:latin typeface="+mn-lt"/>
                <a:ea typeface="+mn-ea"/>
                <a:cs typeface="+mn-cs"/>
              </a:rPr>
              <a:t>an example. Among the 66 (=0+14+52) functions in BCM</a:t>
            </a:r>
          </a:p>
          <a:p>
            <a:r>
              <a:rPr lang="en-US" altLang="ko-KR" sz="1200" b="0" i="0" u="none" strike="noStrike" kern="1200" baseline="0" dirty="0">
                <a:solidFill>
                  <a:schemeClr val="tx1"/>
                </a:solidFill>
                <a:latin typeface="+mn-lt"/>
                <a:ea typeface="+mn-ea"/>
                <a:cs typeface="+mn-cs"/>
              </a:rPr>
              <a:t>whose branch coverage is less than 60%, we selected the</a:t>
            </a:r>
          </a:p>
          <a:p>
            <a:r>
              <a:rPr lang="en-US" altLang="ko-KR" sz="1200" b="0" i="0" u="none" strike="noStrike" kern="1200" baseline="0" dirty="0">
                <a:solidFill>
                  <a:schemeClr val="tx1"/>
                </a:solidFill>
                <a:latin typeface="+mn-lt"/>
                <a:ea typeface="+mn-ea"/>
                <a:cs typeface="+mn-cs"/>
              </a:rPr>
              <a:t>largest 33 functions in terms of the number of </a:t>
            </a:r>
            <a:r>
              <a:rPr lang="en-US" altLang="ko-KR" sz="1200" b="0" i="0" u="none" strike="noStrike" kern="1200" baseline="0" dirty="0" err="1">
                <a:solidFill>
                  <a:schemeClr val="tx1"/>
                </a:solidFill>
                <a:latin typeface="+mn-lt"/>
                <a:ea typeface="+mn-ea"/>
                <a:cs typeface="+mn-cs"/>
              </a:rPr>
              <a:t>branches.</a:t>
            </a:r>
            <a:r>
              <a:rPr lang="en-US" altLang="ko-KR" baseline="0" dirty="0" err="1"/>
              <a:t>ches</a:t>
            </a:r>
            <a:r>
              <a:rPr lang="en-US" altLang="ko-KR" baseline="0" dirty="0"/>
              <a:t> RQ </a:t>
            </a:r>
            <a:r>
              <a:rPr lang="ko-KR" altLang="en-US" baseline="0" dirty="0"/>
              <a:t>다시 넣기</a:t>
            </a:r>
            <a:endParaRPr lang="ko-KR" altLang="en-US" dirty="0"/>
          </a:p>
        </p:txBody>
      </p:sp>
      <p:sp>
        <p:nvSpPr>
          <p:cNvPr id="4" name="슬라이드 번호 개체 틀 3"/>
          <p:cNvSpPr>
            <a:spLocks noGrp="1"/>
          </p:cNvSpPr>
          <p:nvPr>
            <p:ph type="sldNum" sz="quarter" idx="10"/>
          </p:nvPr>
        </p:nvSpPr>
        <p:spPr/>
        <p:txBody>
          <a:bodyPr/>
          <a:lstStyle/>
          <a:p>
            <a:fld id="{7B1DFC34-F91A-43F4-A782-E70AF6198268}" type="slidenum">
              <a:rPr lang="ko-KR" altLang="en-US" smtClean="0"/>
              <a:t>20</a:t>
            </a:fld>
            <a:endParaRPr lang="ko-KR" altLang="en-US"/>
          </a:p>
        </p:txBody>
      </p:sp>
    </p:spTree>
    <p:extLst>
      <p:ext uri="{BB962C8B-B14F-4D97-AF65-F5344CB8AC3E}">
        <p14:creationId xmlns:p14="http://schemas.microsoft.com/office/powerpoint/2010/main" val="25531447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en-US" altLang="ko-KR" dirty="0"/>
          </a:p>
          <a:p>
            <a:endParaRPr lang="en-US" altLang="ko-KR" dirty="0"/>
          </a:p>
          <a:p>
            <a:r>
              <a:rPr lang="ko-KR" altLang="en-US" dirty="0"/>
              <a:t>그래프 </a:t>
            </a:r>
            <a:r>
              <a:rPr lang="en-US" altLang="ko-KR" dirty="0"/>
              <a:t>label</a:t>
            </a:r>
          </a:p>
          <a:p>
            <a:endParaRPr lang="en-US" altLang="ko-KR" dirty="0"/>
          </a:p>
          <a:p>
            <a:r>
              <a:rPr lang="ko-KR" altLang="en-US" dirty="0"/>
              <a:t>그래프에서 </a:t>
            </a:r>
            <a:r>
              <a:rPr lang="ko-KR" altLang="en-US" dirty="0" err="1"/>
              <a:t>그라데이션</a:t>
            </a:r>
            <a:r>
              <a:rPr lang="ko-KR" altLang="en-US" dirty="0"/>
              <a:t> 전부 삭제</a:t>
            </a:r>
          </a:p>
        </p:txBody>
      </p:sp>
      <p:sp>
        <p:nvSpPr>
          <p:cNvPr id="4" name="슬라이드 번호 개체 틀 3"/>
          <p:cNvSpPr>
            <a:spLocks noGrp="1"/>
          </p:cNvSpPr>
          <p:nvPr>
            <p:ph type="sldNum" sz="quarter" idx="10"/>
          </p:nvPr>
        </p:nvSpPr>
        <p:spPr/>
        <p:txBody>
          <a:bodyPr/>
          <a:lstStyle/>
          <a:p>
            <a:fld id="{7B1DFC34-F91A-43F4-A782-E70AF6198268}" type="slidenum">
              <a:rPr lang="ko-KR" altLang="en-US" smtClean="0"/>
              <a:t>21</a:t>
            </a:fld>
            <a:endParaRPr lang="ko-KR" altLang="en-US"/>
          </a:p>
        </p:txBody>
      </p:sp>
    </p:spTree>
    <p:extLst>
      <p:ext uri="{BB962C8B-B14F-4D97-AF65-F5344CB8AC3E}">
        <p14:creationId xmlns:p14="http://schemas.microsoft.com/office/powerpoint/2010/main" val="37358210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ko-KR" altLang="en-US" dirty="0"/>
              <a:t>그래프 </a:t>
            </a:r>
            <a:r>
              <a:rPr lang="en-US" altLang="ko-KR" dirty="0"/>
              <a:t>label</a:t>
            </a:r>
          </a:p>
          <a:p>
            <a:endParaRPr lang="en-US" altLang="ko-KR" dirty="0"/>
          </a:p>
          <a:p>
            <a:r>
              <a:rPr lang="ko-KR" altLang="en-US" dirty="0"/>
              <a:t>그래프로 작성 예정</a:t>
            </a:r>
          </a:p>
        </p:txBody>
      </p:sp>
      <p:sp>
        <p:nvSpPr>
          <p:cNvPr id="4" name="슬라이드 번호 개체 틀 3"/>
          <p:cNvSpPr>
            <a:spLocks noGrp="1"/>
          </p:cNvSpPr>
          <p:nvPr>
            <p:ph type="sldNum" sz="quarter" idx="10"/>
          </p:nvPr>
        </p:nvSpPr>
        <p:spPr/>
        <p:txBody>
          <a:bodyPr/>
          <a:lstStyle/>
          <a:p>
            <a:fld id="{7B1DFC34-F91A-43F4-A782-E70AF6198268}" type="slidenum">
              <a:rPr lang="ko-KR" altLang="en-US" smtClean="0"/>
              <a:t>22</a:t>
            </a:fld>
            <a:endParaRPr lang="ko-KR" altLang="en-US"/>
          </a:p>
        </p:txBody>
      </p:sp>
    </p:spTree>
    <p:extLst>
      <p:ext uri="{BB962C8B-B14F-4D97-AF65-F5344CB8AC3E}">
        <p14:creationId xmlns:p14="http://schemas.microsoft.com/office/powerpoint/2010/main" val="27502163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ko-KR" altLang="en-US" dirty="0"/>
              <a:t>그래프로 작성 예정</a:t>
            </a:r>
          </a:p>
        </p:txBody>
      </p:sp>
      <p:sp>
        <p:nvSpPr>
          <p:cNvPr id="4" name="슬라이드 번호 개체 틀 3"/>
          <p:cNvSpPr>
            <a:spLocks noGrp="1"/>
          </p:cNvSpPr>
          <p:nvPr>
            <p:ph type="sldNum" sz="quarter" idx="10"/>
          </p:nvPr>
        </p:nvSpPr>
        <p:spPr/>
        <p:txBody>
          <a:bodyPr/>
          <a:lstStyle/>
          <a:p>
            <a:fld id="{7B1DFC34-F91A-43F4-A782-E70AF6198268}" type="slidenum">
              <a:rPr lang="ko-KR" altLang="en-US" smtClean="0"/>
              <a:t>23</a:t>
            </a:fld>
            <a:endParaRPr lang="ko-KR" altLang="en-US"/>
          </a:p>
        </p:txBody>
      </p:sp>
    </p:spTree>
    <p:extLst>
      <p:ext uri="{BB962C8B-B14F-4D97-AF65-F5344CB8AC3E}">
        <p14:creationId xmlns:p14="http://schemas.microsoft.com/office/powerpoint/2010/main" val="20218670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7B1DFC34-F91A-43F4-A782-E70AF6198268}" type="slidenum">
              <a:rPr lang="ko-KR" altLang="en-US" smtClean="0"/>
              <a:t>24</a:t>
            </a:fld>
            <a:endParaRPr lang="ko-KR" altLang="en-US"/>
          </a:p>
        </p:txBody>
      </p:sp>
    </p:spTree>
    <p:extLst>
      <p:ext uri="{BB962C8B-B14F-4D97-AF65-F5344CB8AC3E}">
        <p14:creationId xmlns:p14="http://schemas.microsoft.com/office/powerpoint/2010/main" val="27874069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2701925" y="511175"/>
            <a:ext cx="4535488" cy="2552700"/>
          </a:xfrm>
        </p:spPr>
      </p:sp>
      <p:sp>
        <p:nvSpPr>
          <p:cNvPr id="3" name="슬라이드 노트 개체 틀 2"/>
          <p:cNvSpPr>
            <a:spLocks noGrp="1"/>
          </p:cNvSpPr>
          <p:nvPr>
            <p:ph type="body" idx="1"/>
          </p:nvPr>
        </p:nvSpPr>
        <p:spPr/>
        <p:txBody>
          <a:bodyPr/>
          <a:lstStyle/>
          <a:p>
            <a:endParaRPr lang="en-US" altLang="ko-KR" dirty="0"/>
          </a:p>
        </p:txBody>
      </p:sp>
      <p:sp>
        <p:nvSpPr>
          <p:cNvPr id="4" name="슬라이드 번호 개체 틀 3"/>
          <p:cNvSpPr>
            <a:spLocks noGrp="1"/>
          </p:cNvSpPr>
          <p:nvPr>
            <p:ph type="sldNum" sz="quarter" idx="10"/>
          </p:nvPr>
        </p:nvSpPr>
        <p:spPr/>
        <p:txBody>
          <a:bodyPr/>
          <a:lstStyle/>
          <a:p>
            <a:fld id="{7B1DFC34-F91A-43F4-A782-E70AF6198268}" type="slidenum">
              <a:rPr lang="ko-KR" altLang="en-US" smtClean="0"/>
              <a:t>25</a:t>
            </a:fld>
            <a:endParaRPr lang="ko-KR" altLang="en-US"/>
          </a:p>
        </p:txBody>
      </p:sp>
    </p:spTree>
    <p:extLst>
      <p:ext uri="{BB962C8B-B14F-4D97-AF65-F5344CB8AC3E}">
        <p14:creationId xmlns:p14="http://schemas.microsoft.com/office/powerpoint/2010/main" val="2708308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2</a:t>
            </a:r>
            <a:r>
              <a:rPr lang="ko-KR" altLang="en-US" dirty="0" err="1"/>
              <a:t>페이지랑</a:t>
            </a:r>
            <a:r>
              <a:rPr lang="ko-KR" altLang="en-US" dirty="0"/>
              <a:t> 동일한 레이아웃</a:t>
            </a:r>
            <a:r>
              <a:rPr lang="en-US" altLang="ko-KR" dirty="0"/>
              <a:t>, </a:t>
            </a:r>
            <a:r>
              <a:rPr lang="ko-KR" altLang="en-US" dirty="0"/>
              <a:t>박스로 구분</a:t>
            </a:r>
            <a:endParaRPr lang="en-US" altLang="ko-KR" dirty="0"/>
          </a:p>
          <a:p>
            <a:r>
              <a:rPr lang="en-US" altLang="ko-KR" dirty="0"/>
              <a:t>Automated testing is 100x faster than manual testing and reduce manual testing effort.</a:t>
            </a:r>
          </a:p>
          <a:p>
            <a:endParaRPr lang="en-US" altLang="ko-KR" dirty="0"/>
          </a:p>
          <a:p>
            <a:endParaRPr lang="en-US" altLang="ko-KR" dirty="0"/>
          </a:p>
          <a:p>
            <a:r>
              <a:rPr lang="en-US" altLang="ko-KR" dirty="0"/>
              <a:t>100</a:t>
            </a:r>
            <a:r>
              <a:rPr lang="en-US" altLang="ko-KR" baseline="0" dirty="0"/>
              <a:t> cores, 1.2 </a:t>
            </a:r>
            <a:r>
              <a:rPr lang="en-US" altLang="ko-KR" baseline="0" dirty="0" err="1"/>
              <a:t>yr</a:t>
            </a:r>
            <a:endParaRPr lang="en-US" altLang="ko-KR" dirty="0"/>
          </a:p>
          <a:p>
            <a:endParaRPr lang="en-US" altLang="ko-KR" b="1" dirty="0">
              <a:solidFill>
                <a:srgbClr val="FF0000"/>
              </a:solidFill>
            </a:endParaRPr>
          </a:p>
          <a:p>
            <a:pPr marL="0" indent="0">
              <a:buNone/>
            </a:pPr>
            <a:r>
              <a:rPr lang="ko-KR" altLang="en-US" b="1" dirty="0">
                <a:solidFill>
                  <a:srgbClr val="FF0000"/>
                </a:solidFill>
              </a:rPr>
              <a:t>예</a:t>
            </a:r>
            <a:r>
              <a:rPr lang="en-US" altLang="ko-KR" b="1" dirty="0">
                <a:solidFill>
                  <a:srgbClr val="FF0000"/>
                </a:solidFill>
              </a:rPr>
              <a:t>. </a:t>
            </a:r>
            <a:r>
              <a:rPr lang="ko-KR" altLang="en-US" b="1" dirty="0">
                <a:solidFill>
                  <a:srgbClr val="FF0000"/>
                </a:solidFill>
              </a:rPr>
              <a:t>분기 커버리지 달성에 </a:t>
            </a:r>
            <a:r>
              <a:rPr lang="en-US" altLang="ko-KR" b="1" dirty="0">
                <a:solidFill>
                  <a:srgbClr val="FF0000"/>
                </a:solidFill>
              </a:rPr>
              <a:t>100 LOC = 1.5 MM</a:t>
            </a:r>
            <a:endParaRPr lang="ko-KR" altLang="en-US" b="1" dirty="0">
              <a:solidFill>
                <a:srgbClr val="FF0000"/>
              </a:solidFill>
            </a:endParaRPr>
          </a:p>
          <a:p>
            <a:endParaRPr lang="en-US" altLang="ko-KR" baseline="0" dirty="0"/>
          </a:p>
          <a:p>
            <a:r>
              <a:rPr lang="en-US" altLang="ko-KR" baseline="0" dirty="0"/>
              <a:t>ISO 26262</a:t>
            </a:r>
          </a:p>
          <a:p>
            <a:r>
              <a:rPr lang="ko-KR" altLang="en-US" baseline="0" dirty="0" err="1"/>
              <a:t>테슬라</a:t>
            </a:r>
            <a:r>
              <a:rPr lang="ko-KR" altLang="en-US" baseline="0" dirty="0"/>
              <a:t> 차 사고  </a:t>
            </a:r>
            <a:r>
              <a:rPr lang="en-US" altLang="ko-KR" baseline="0" dirty="0"/>
              <a:t>=&gt; SW </a:t>
            </a:r>
            <a:r>
              <a:rPr lang="ko-KR" altLang="en-US" baseline="0" dirty="0"/>
              <a:t>신뢰성이 매우 억수로 중요</a:t>
            </a:r>
            <a:r>
              <a:rPr lang="en-US" altLang="ko-KR" baseline="0" dirty="0"/>
              <a:t>. =&gt; </a:t>
            </a:r>
            <a:r>
              <a:rPr lang="ko-KR" altLang="en-US" baseline="0" dirty="0"/>
              <a:t>매우 복잡한 </a:t>
            </a:r>
            <a:r>
              <a:rPr lang="en-US" altLang="ko-KR" baseline="0" dirty="0"/>
              <a:t>MC/DC </a:t>
            </a:r>
            <a:r>
              <a:rPr lang="ko-KR" altLang="en-US" b="1" baseline="0" dirty="0" err="1">
                <a:solidFill>
                  <a:srgbClr val="FF0000"/>
                </a:solidFill>
              </a:rPr>
              <a:t>테스팅</a:t>
            </a:r>
            <a:r>
              <a:rPr lang="ko-KR" altLang="en-US" b="1" baseline="0" dirty="0">
                <a:solidFill>
                  <a:srgbClr val="FF0000"/>
                </a:solidFill>
              </a:rPr>
              <a:t> 인력 </a:t>
            </a:r>
            <a:r>
              <a:rPr lang="ko-KR" altLang="en-US" baseline="0" dirty="0"/>
              <a:t>억수로 많이 들고 힘듦 </a:t>
            </a:r>
            <a:endParaRPr lang="ko-KR" altLang="en-US" dirty="0"/>
          </a:p>
        </p:txBody>
      </p:sp>
      <p:sp>
        <p:nvSpPr>
          <p:cNvPr id="4" name="슬라이드 번호 개체 틀 3"/>
          <p:cNvSpPr>
            <a:spLocks noGrp="1"/>
          </p:cNvSpPr>
          <p:nvPr>
            <p:ph type="sldNum" sz="quarter" idx="10"/>
          </p:nvPr>
        </p:nvSpPr>
        <p:spPr/>
        <p:txBody>
          <a:bodyPr/>
          <a:lstStyle/>
          <a:p>
            <a:fld id="{7B1DFC34-F91A-43F4-A782-E70AF6198268}" type="slidenum">
              <a:rPr lang="ko-KR" altLang="en-US" smtClean="0"/>
              <a:t>3</a:t>
            </a:fld>
            <a:endParaRPr lang="ko-KR" altLang="en-US"/>
          </a:p>
        </p:txBody>
      </p:sp>
    </p:spTree>
    <p:extLst>
      <p:ext uri="{BB962C8B-B14F-4D97-AF65-F5344CB8AC3E}">
        <p14:creationId xmlns:p14="http://schemas.microsoft.com/office/powerpoint/2010/main" val="19571473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All of us</a:t>
            </a:r>
            <a:r>
              <a:rPr lang="en-US" altLang="ko-KR" baseline="0" dirty="0"/>
              <a:t> know that unit testing has benefits over system testing. Unit testing is 7 times cheaper than system testing to detect and fix a bug as well as unit testing is 3 times faster than system testing to run and detect a bug. Unfortunately, such benefits of unit testing is not much enjoyed in real-world because of false alarm problems. To run a target unit in an isolated environment for unit testing, we have to write down stub and mock functions to provide contexts to the unit. If such stub and mock functions provide inaccurate context, unit testing raises a false alarm, which is feasible in unit execution, but infeasible in system execution. Such false alarm problem is severe in automated unit test generation techniques because such techniques do not know the appropriate context of the target unit. To address such false alarm problems in automated unit test generation techniques, we propose two ideas</a:t>
            </a:r>
            <a:endParaRPr lang="ko-KR" altLang="en-US" dirty="0"/>
          </a:p>
        </p:txBody>
      </p:sp>
      <p:sp>
        <p:nvSpPr>
          <p:cNvPr id="4" name="슬라이드 번호 개체 틀 3"/>
          <p:cNvSpPr>
            <a:spLocks noGrp="1"/>
          </p:cNvSpPr>
          <p:nvPr>
            <p:ph type="sldNum" sz="quarter" idx="10"/>
          </p:nvPr>
        </p:nvSpPr>
        <p:spPr/>
        <p:txBody>
          <a:bodyPr/>
          <a:lstStyle/>
          <a:p>
            <a:fld id="{7B1DFC34-F91A-43F4-A782-E70AF6198268}" type="slidenum">
              <a:rPr lang="ko-KR" altLang="en-US" smtClean="0"/>
              <a:t>4</a:t>
            </a:fld>
            <a:endParaRPr lang="ko-KR" altLang="en-US"/>
          </a:p>
        </p:txBody>
      </p:sp>
    </p:spTree>
    <p:extLst>
      <p:ext uri="{BB962C8B-B14F-4D97-AF65-F5344CB8AC3E}">
        <p14:creationId xmlns:p14="http://schemas.microsoft.com/office/powerpoint/2010/main" val="35610288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Unit</a:t>
            </a:r>
            <a:r>
              <a:rPr lang="ko-KR" altLang="en-US" dirty="0"/>
              <a:t> </a:t>
            </a:r>
            <a:r>
              <a:rPr lang="en-US" altLang="ko-KR" dirty="0"/>
              <a:t>testing </a:t>
            </a:r>
            <a:r>
              <a:rPr lang="ko-KR" altLang="en-US" dirty="0"/>
              <a:t>서서히 나타나는 애니메이션으로 </a:t>
            </a:r>
            <a:endParaRPr lang="en-US" altLang="ko-KR" dirty="0"/>
          </a:p>
          <a:p>
            <a:r>
              <a:rPr lang="en-US" altLang="ko-KR" dirty="0"/>
              <a:t>Compared to system testing requires lots</a:t>
            </a:r>
            <a:r>
              <a:rPr lang="en-US" altLang="ko-KR" baseline="0" dirty="0"/>
              <a:t> of resources, </a:t>
            </a:r>
            <a:endParaRPr lang="en-US" altLang="ko-KR" dirty="0"/>
          </a:p>
          <a:p>
            <a:endParaRPr lang="en-US" altLang="ko-KR" dirty="0"/>
          </a:p>
          <a:p>
            <a:r>
              <a:rPr lang="en-US" altLang="ko-KR" dirty="0"/>
              <a:t>Unit testing </a:t>
            </a:r>
            <a:r>
              <a:rPr lang="en-US" altLang="ko-KR" dirty="0" err="1"/>
              <a:t>rmfla</a:t>
            </a:r>
            <a:r>
              <a:rPr lang="en-US" altLang="ko-KR" dirty="0"/>
              <a:t>\</a:t>
            </a:r>
          </a:p>
          <a:p>
            <a:r>
              <a:rPr lang="ko-KR" altLang="en-US" dirty="0" err="1"/>
              <a:t>비주얼</a:t>
            </a:r>
            <a:endParaRPr lang="en-US" altLang="ko-KR" dirty="0"/>
          </a:p>
          <a:p>
            <a:r>
              <a:rPr lang="ko-KR" altLang="en-US" dirty="0"/>
              <a:t>자동차 테스트 장비 등</a:t>
            </a:r>
            <a:endParaRPr lang="en-US" altLang="ko-KR" dirty="0"/>
          </a:p>
          <a:p>
            <a:endParaRPr lang="ko-KR" altLang="en-US" dirty="0"/>
          </a:p>
        </p:txBody>
      </p:sp>
      <p:sp>
        <p:nvSpPr>
          <p:cNvPr id="4" name="슬라이드 번호 개체 틀 3"/>
          <p:cNvSpPr>
            <a:spLocks noGrp="1"/>
          </p:cNvSpPr>
          <p:nvPr>
            <p:ph type="sldNum" sz="quarter" idx="10"/>
          </p:nvPr>
        </p:nvSpPr>
        <p:spPr/>
        <p:txBody>
          <a:bodyPr/>
          <a:lstStyle/>
          <a:p>
            <a:fld id="{7B1DFC34-F91A-43F4-A782-E70AF6198268}" type="slidenum">
              <a:rPr lang="ko-KR" altLang="en-US" smtClean="0"/>
              <a:t>5</a:t>
            </a:fld>
            <a:endParaRPr lang="ko-KR" altLang="en-US"/>
          </a:p>
        </p:txBody>
      </p:sp>
    </p:spTree>
    <p:extLst>
      <p:ext uri="{BB962C8B-B14F-4D97-AF65-F5344CB8AC3E}">
        <p14:creationId xmlns:p14="http://schemas.microsoft.com/office/powerpoint/2010/main" val="3835686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dirty="0"/>
              <a:t>To achieve high test coverage using automated testing, we need to address </a:t>
            </a:r>
            <a:r>
              <a:rPr lang="en-US" baseline="0" dirty="0"/>
              <a:t>3 technical challenges to address </a:t>
            </a:r>
            <a:endParaRPr lang="en-US" dirty="0"/>
          </a:p>
          <a:p>
            <a:endParaRPr lang="en-US" dirty="0"/>
          </a:p>
          <a:p>
            <a:r>
              <a:rPr lang="en-US" dirty="0"/>
              <a:t>False</a:t>
            </a:r>
            <a:r>
              <a:rPr lang="en-US" baseline="0" dirty="0"/>
              <a:t> alarm </a:t>
            </a:r>
            <a:r>
              <a:rPr lang="ko-KR" altLang="en-US" baseline="0" dirty="0"/>
              <a:t>그림 다시</a:t>
            </a:r>
            <a:endParaRPr lang="en-US" dirty="0"/>
          </a:p>
        </p:txBody>
      </p:sp>
      <p:sp>
        <p:nvSpPr>
          <p:cNvPr id="4" name="슬라이드 번호 개체 틀 3"/>
          <p:cNvSpPr>
            <a:spLocks noGrp="1"/>
          </p:cNvSpPr>
          <p:nvPr>
            <p:ph type="sldNum" sz="quarter" idx="10"/>
          </p:nvPr>
        </p:nvSpPr>
        <p:spPr/>
        <p:txBody>
          <a:bodyPr/>
          <a:lstStyle/>
          <a:p>
            <a:fld id="{7B1DFC34-F91A-43F4-A782-E70AF6198268}" type="slidenum">
              <a:rPr lang="ko-KR" altLang="en-US" smtClean="0"/>
              <a:t>6</a:t>
            </a:fld>
            <a:endParaRPr lang="ko-KR" altLang="en-US"/>
          </a:p>
        </p:txBody>
      </p:sp>
    </p:spTree>
    <p:extLst>
      <p:ext uri="{BB962C8B-B14F-4D97-AF65-F5344CB8AC3E}">
        <p14:creationId xmlns:p14="http://schemas.microsoft.com/office/powerpoint/2010/main" val="31915151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dirty="0"/>
              <a:t>False alarms </a:t>
            </a:r>
          </a:p>
          <a:p>
            <a:endParaRPr lang="en-US" dirty="0"/>
          </a:p>
          <a:p>
            <a:r>
              <a:rPr lang="en-US" dirty="0"/>
              <a:t>False</a:t>
            </a:r>
            <a:r>
              <a:rPr lang="en-US" baseline="0" dirty="0"/>
              <a:t> alarm </a:t>
            </a:r>
            <a:r>
              <a:rPr lang="ko-KR" altLang="en-US" baseline="0" dirty="0"/>
              <a:t>나타낼 더 명확한 그림</a:t>
            </a:r>
            <a:r>
              <a:rPr lang="en-US" altLang="ko-KR" baseline="0" dirty="0"/>
              <a:t>(bug</a:t>
            </a:r>
            <a:r>
              <a:rPr lang="ko-KR" altLang="en-US" baseline="0" dirty="0"/>
              <a:t>가 아니어야 함</a:t>
            </a:r>
            <a:r>
              <a:rPr lang="en-US" altLang="ko-KR" baseline="0" dirty="0"/>
              <a:t>)</a:t>
            </a:r>
            <a:endParaRPr lang="en-US" dirty="0"/>
          </a:p>
        </p:txBody>
      </p:sp>
      <p:sp>
        <p:nvSpPr>
          <p:cNvPr id="4" name="슬라이드 번호 개체 틀 3"/>
          <p:cNvSpPr>
            <a:spLocks noGrp="1"/>
          </p:cNvSpPr>
          <p:nvPr>
            <p:ph type="sldNum" sz="quarter" idx="10"/>
          </p:nvPr>
        </p:nvSpPr>
        <p:spPr/>
        <p:txBody>
          <a:bodyPr/>
          <a:lstStyle/>
          <a:p>
            <a:fld id="{7B1DFC34-F91A-43F4-A782-E70AF6198268}" type="slidenum">
              <a:rPr lang="ko-KR" altLang="en-US" smtClean="0"/>
              <a:t>7</a:t>
            </a:fld>
            <a:endParaRPr lang="ko-KR" altLang="en-US"/>
          </a:p>
        </p:txBody>
      </p:sp>
    </p:spTree>
    <p:extLst>
      <p:ext uri="{BB962C8B-B14F-4D97-AF65-F5344CB8AC3E}">
        <p14:creationId xmlns:p14="http://schemas.microsoft.com/office/powerpoint/2010/main" val="27988713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18 bits, 5 bits (</a:t>
            </a:r>
            <a:r>
              <a:rPr lang="ko-KR" altLang="en-US" dirty="0"/>
              <a:t>띄어쓰기</a:t>
            </a:r>
            <a:r>
              <a:rPr lang="en-US" altLang="ko-KR"/>
              <a:t>) </a:t>
            </a:r>
          </a:p>
          <a:p>
            <a:endParaRPr lang="en-US" altLang="ko-KR" dirty="0"/>
          </a:p>
          <a:p>
            <a:r>
              <a:rPr lang="en-US" altLang="ko-KR" dirty="0"/>
              <a:t>Bitfield </a:t>
            </a:r>
            <a:r>
              <a:rPr lang="ko-KR" altLang="en-US" dirty="0"/>
              <a:t>왜 사용하나 설명 </a:t>
            </a:r>
            <a:endParaRPr lang="en-US" altLang="ko-KR" dirty="0"/>
          </a:p>
          <a:p>
            <a:endParaRPr lang="en-US" altLang="ko-KR" dirty="0"/>
          </a:p>
          <a:p>
            <a:r>
              <a:rPr lang="ko-KR" altLang="en-US" dirty="0"/>
              <a:t>그림으로 </a:t>
            </a:r>
            <a:r>
              <a:rPr lang="en-US" altLang="ko-KR" dirty="0"/>
              <a:t>(pictorial) </a:t>
            </a:r>
            <a:r>
              <a:rPr lang="ko-KR" altLang="en-US" dirty="0"/>
              <a:t>하게 </a:t>
            </a:r>
          </a:p>
        </p:txBody>
      </p:sp>
      <p:sp>
        <p:nvSpPr>
          <p:cNvPr id="4" name="슬라이드 번호 개체 틀 3"/>
          <p:cNvSpPr>
            <a:spLocks noGrp="1"/>
          </p:cNvSpPr>
          <p:nvPr>
            <p:ph type="sldNum" sz="quarter" idx="10"/>
          </p:nvPr>
        </p:nvSpPr>
        <p:spPr/>
        <p:txBody>
          <a:bodyPr/>
          <a:lstStyle/>
          <a:p>
            <a:fld id="{7B1DFC34-F91A-43F4-A782-E70AF6198268}" type="slidenum">
              <a:rPr lang="ko-KR" altLang="en-US" smtClean="0"/>
              <a:t>8</a:t>
            </a:fld>
            <a:endParaRPr lang="ko-KR" altLang="en-US"/>
          </a:p>
        </p:txBody>
      </p:sp>
    </p:spTree>
    <p:extLst>
      <p:ext uri="{BB962C8B-B14F-4D97-AF65-F5344CB8AC3E}">
        <p14:creationId xmlns:p14="http://schemas.microsoft.com/office/powerpoint/2010/main" val="225399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Add, sub, </a:t>
            </a:r>
            <a:r>
              <a:rPr lang="en-US" altLang="ko-KR" dirty="0" err="1"/>
              <a:t>mul</a:t>
            </a:r>
            <a:r>
              <a:rPr lang="en-US" altLang="ko-KR" dirty="0"/>
              <a:t> clipart </a:t>
            </a:r>
            <a:r>
              <a:rPr lang="ko-KR" altLang="en-US" dirty="0"/>
              <a:t>추가</a:t>
            </a:r>
            <a:endParaRPr lang="en-US" altLang="ko-KR" dirty="0"/>
          </a:p>
          <a:p>
            <a:endParaRPr lang="en-US" altLang="ko-KR" dirty="0"/>
          </a:p>
          <a:p>
            <a:r>
              <a:rPr lang="ko-KR" altLang="en-US" dirty="0"/>
              <a:t>그림으로 </a:t>
            </a:r>
            <a:r>
              <a:rPr lang="en-US" altLang="ko-KR" dirty="0"/>
              <a:t>(pictorial) </a:t>
            </a:r>
            <a:r>
              <a:rPr lang="ko-KR" altLang="en-US" dirty="0"/>
              <a:t>하게 </a:t>
            </a:r>
          </a:p>
        </p:txBody>
      </p:sp>
      <p:sp>
        <p:nvSpPr>
          <p:cNvPr id="4" name="슬라이드 번호 개체 틀 3"/>
          <p:cNvSpPr>
            <a:spLocks noGrp="1"/>
          </p:cNvSpPr>
          <p:nvPr>
            <p:ph type="sldNum" sz="quarter" idx="10"/>
          </p:nvPr>
        </p:nvSpPr>
        <p:spPr/>
        <p:txBody>
          <a:bodyPr/>
          <a:lstStyle/>
          <a:p>
            <a:fld id="{7B1DFC34-F91A-43F4-A782-E70AF6198268}" type="slidenum">
              <a:rPr lang="ko-KR" altLang="en-US" smtClean="0"/>
              <a:t>9</a:t>
            </a:fld>
            <a:endParaRPr lang="ko-KR" altLang="en-US"/>
          </a:p>
        </p:txBody>
      </p:sp>
    </p:spTree>
    <p:extLst>
      <p:ext uri="{BB962C8B-B14F-4D97-AF65-F5344CB8AC3E}">
        <p14:creationId xmlns:p14="http://schemas.microsoft.com/office/powerpoint/2010/main" val="778146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1"/>
            <a:ext cx="10363200" cy="1362075"/>
          </a:xfrm>
        </p:spPr>
        <p:txBody>
          <a:bodyPr anchor="t"/>
          <a:lstStyle>
            <a:lvl1pPr algn="l">
              <a:defRPr sz="4000" b="1" cap="all"/>
            </a:lvl1pPr>
          </a:lstStyle>
          <a:p>
            <a:r>
              <a:rPr lang="da-DK" dirty="0" err="1"/>
              <a:t>Click</a:t>
            </a:r>
            <a:r>
              <a:rPr lang="da-DK" dirty="0"/>
              <a:t> to </a:t>
            </a:r>
            <a:r>
              <a:rPr lang="da-DK" dirty="0" err="1"/>
              <a:t>edit</a:t>
            </a:r>
            <a:r>
              <a:rPr lang="da-DK" dirty="0"/>
              <a:t> Master </a:t>
            </a:r>
            <a:r>
              <a:rPr lang="da-DK" dirty="0" err="1"/>
              <a:t>title</a:t>
            </a:r>
            <a:endParaRPr lang="da-DK" dirty="0"/>
          </a:p>
        </p:txBody>
      </p:sp>
      <p:sp>
        <p:nvSpPr>
          <p:cNvPr id="3" name="Text Placeholder 2"/>
          <p:cNvSpPr>
            <a:spLocks noGrp="1"/>
          </p:cNvSpPr>
          <p:nvPr>
            <p:ph type="body" idx="1" hasCustomPrompt="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a-DK" dirty="0" err="1"/>
              <a:t>Click</a:t>
            </a:r>
            <a:r>
              <a:rPr lang="da-DK" dirty="0"/>
              <a:t> to </a:t>
            </a:r>
            <a:r>
              <a:rPr lang="da-DK" dirty="0" err="1"/>
              <a:t>edit</a:t>
            </a:r>
            <a:endParaRPr lang="da-DK" dirty="0"/>
          </a:p>
        </p:txBody>
      </p:sp>
      <p:sp>
        <p:nvSpPr>
          <p:cNvPr id="11" name="Rectangle 6"/>
          <p:cNvSpPr>
            <a:spLocks noGrp="1" noChangeArrowheads="1"/>
          </p:cNvSpPr>
          <p:nvPr>
            <p:ph type="sldNum" sz="quarter" idx="4"/>
          </p:nvPr>
        </p:nvSpPr>
        <p:spPr bwMode="auto">
          <a:xfrm>
            <a:off x="10415471" y="620688"/>
            <a:ext cx="1297153" cy="14401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02000"/>
              </a:lnSpc>
              <a:defRPr sz="1200" smtClean="0">
                <a:solidFill>
                  <a:srgbClr val="001E42"/>
                </a:solidFill>
                <a:latin typeface="Calibri" panose="020F0502020204030204" pitchFamily="34" charset="0"/>
                <a:cs typeface="Calibri" panose="020F0502020204030204" pitchFamily="34" charset="0"/>
              </a:defRPr>
            </a:lvl1pPr>
          </a:lstStyle>
          <a:p>
            <a:pPr>
              <a:defRPr/>
            </a:pPr>
            <a:r>
              <a:rPr lang="da-DK" dirty="0"/>
              <a:t>Page </a:t>
            </a:r>
            <a:fld id="{7FD275C9-4D9F-4A63-8FA5-7F168B5983C1}" type="slidenum">
              <a:rPr lang="da-DK" smtClean="0"/>
              <a:pPr>
                <a:defRPr/>
              </a:pPr>
              <a:t>‹#›</a:t>
            </a:fld>
            <a:endParaRPr lang="da-DK" dirty="0"/>
          </a:p>
        </p:txBody>
      </p:sp>
    </p:spTree>
    <p:extLst>
      <p:ext uri="{BB962C8B-B14F-4D97-AF65-F5344CB8AC3E}">
        <p14:creationId xmlns:p14="http://schemas.microsoft.com/office/powerpoint/2010/main" val="1973195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5734" y="724782"/>
            <a:ext cx="11137901" cy="745133"/>
          </a:xfrm>
        </p:spPr>
        <p:txBody>
          <a:bodyPr/>
          <a:lstStyle>
            <a:lvl1pPr>
              <a:defRPr sz="3600" baseline="0"/>
            </a:lvl1pPr>
          </a:lstStyle>
          <a:p>
            <a:r>
              <a:rPr lang="da-DK" dirty="0"/>
              <a:t>TITLE WITH CAPITAL LETTERS</a:t>
            </a:r>
          </a:p>
        </p:txBody>
      </p:sp>
      <p:sp>
        <p:nvSpPr>
          <p:cNvPr id="3" name="Content Placeholder 2"/>
          <p:cNvSpPr>
            <a:spLocks noGrp="1"/>
          </p:cNvSpPr>
          <p:nvPr>
            <p:ph idx="1" hasCustomPrompt="1"/>
          </p:nvPr>
        </p:nvSpPr>
        <p:spPr>
          <a:xfrm>
            <a:off x="575734" y="1608251"/>
            <a:ext cx="11131551" cy="4557601"/>
          </a:xfrm>
        </p:spPr>
        <p:txBody>
          <a:bodyPr/>
          <a:lstStyle>
            <a:lvl1pPr>
              <a:lnSpc>
                <a:spcPct val="100000"/>
              </a:lnSpc>
              <a:defRPr sz="2800" baseline="0">
                <a:solidFill>
                  <a:schemeClr val="tx1"/>
                </a:solidFill>
                <a:latin typeface="Calibri" panose="020F0502020204030204" pitchFamily="34" charset="0"/>
                <a:cs typeface="Calibri" panose="020F0502020204030204" pitchFamily="34" charset="0"/>
              </a:defRPr>
            </a:lvl1pPr>
            <a:lvl2pPr>
              <a:lnSpc>
                <a:spcPct val="100000"/>
              </a:lnSpc>
              <a:defRPr sz="2400">
                <a:solidFill>
                  <a:schemeClr val="tx1"/>
                </a:solidFill>
                <a:latin typeface="Calibri" panose="020F0502020204030204" pitchFamily="34" charset="0"/>
                <a:cs typeface="Calibri" panose="020F0502020204030204" pitchFamily="34" charset="0"/>
              </a:defRPr>
            </a:lvl2pPr>
            <a:lvl3pPr>
              <a:lnSpc>
                <a:spcPct val="100000"/>
              </a:lnSpc>
              <a:defRPr sz="2000">
                <a:solidFill>
                  <a:schemeClr val="tx1"/>
                </a:solidFill>
                <a:latin typeface="Calibri" panose="020F0502020204030204" pitchFamily="34" charset="0"/>
                <a:cs typeface="Calibri" panose="020F0502020204030204" pitchFamily="34" charset="0"/>
              </a:defRPr>
            </a:lvl3pPr>
            <a:lvl4pPr>
              <a:lnSpc>
                <a:spcPct val="100000"/>
              </a:lnSpc>
              <a:defRPr sz="1600">
                <a:solidFill>
                  <a:schemeClr val="tx1"/>
                </a:solidFill>
                <a:latin typeface="Calibri" panose="020F0502020204030204" pitchFamily="34" charset="0"/>
                <a:cs typeface="Calibri" panose="020F0502020204030204" pitchFamily="34" charset="0"/>
              </a:defRPr>
            </a:lvl4pPr>
          </a:lstStyle>
          <a:p>
            <a:pPr lvl="0"/>
            <a:r>
              <a:rPr lang="da-DK" dirty="0"/>
              <a:t>Click to add text</a:t>
            </a:r>
          </a:p>
          <a:p>
            <a:pPr lvl="1"/>
            <a:r>
              <a:rPr lang="da-DK" dirty="0"/>
              <a:t>2</a:t>
            </a:r>
          </a:p>
          <a:p>
            <a:pPr lvl="2"/>
            <a:r>
              <a:rPr lang="da-DK" dirty="0"/>
              <a:t>3</a:t>
            </a:r>
          </a:p>
          <a:p>
            <a:pPr lvl="3"/>
            <a:r>
              <a:rPr lang="da-DK" dirty="0"/>
              <a:t>4</a:t>
            </a:r>
          </a:p>
        </p:txBody>
      </p:sp>
      <p:sp>
        <p:nvSpPr>
          <p:cNvPr id="9" name="Rectangle 6"/>
          <p:cNvSpPr>
            <a:spLocks noGrp="1" noChangeArrowheads="1"/>
          </p:cNvSpPr>
          <p:nvPr>
            <p:ph type="sldNum" sz="quarter" idx="4"/>
          </p:nvPr>
        </p:nvSpPr>
        <p:spPr bwMode="auto">
          <a:xfrm>
            <a:off x="10426757" y="586445"/>
            <a:ext cx="1297153" cy="14401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02000"/>
              </a:lnSpc>
              <a:defRPr sz="1200" smtClean="0">
                <a:solidFill>
                  <a:srgbClr val="001E42"/>
                </a:solidFill>
                <a:latin typeface="Calibri" panose="020F0502020204030204" pitchFamily="34" charset="0"/>
                <a:cs typeface="Calibri" panose="020F0502020204030204" pitchFamily="34" charset="0"/>
              </a:defRPr>
            </a:lvl1pPr>
          </a:lstStyle>
          <a:p>
            <a:pPr>
              <a:defRPr/>
            </a:pPr>
            <a:r>
              <a:rPr lang="da-DK" dirty="0"/>
              <a:t>Page </a:t>
            </a:r>
            <a:fld id="{7FD275C9-4D9F-4A63-8FA5-7F168B5983C1}" type="slidenum">
              <a:rPr lang="da-DK" smtClean="0"/>
              <a:pPr>
                <a:defRPr/>
              </a:pPr>
              <a:t>‹#›</a:t>
            </a:fld>
            <a:endParaRPr lang="da-DK" dirty="0"/>
          </a:p>
        </p:txBody>
      </p:sp>
    </p:spTree>
    <p:extLst>
      <p:ext uri="{BB962C8B-B14F-4D97-AF65-F5344CB8AC3E}">
        <p14:creationId xmlns:p14="http://schemas.microsoft.com/office/powerpoint/2010/main" val="1209713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eldias">
    <p:spTree>
      <p:nvGrpSpPr>
        <p:cNvPr id="1" name=""/>
        <p:cNvGrpSpPr/>
        <p:nvPr/>
      </p:nvGrpSpPr>
      <p:grpSpPr>
        <a:xfrm>
          <a:off x="0" y="0"/>
          <a:ext cx="0" cy="0"/>
          <a:chOff x="0" y="0"/>
          <a:chExt cx="0" cy="0"/>
        </a:xfrm>
      </p:grpSpPr>
      <p:sp>
        <p:nvSpPr>
          <p:cNvPr id="4" name="Line 8"/>
          <p:cNvSpPr>
            <a:spLocks noChangeShapeType="1"/>
          </p:cNvSpPr>
          <p:nvPr/>
        </p:nvSpPr>
        <p:spPr bwMode="auto">
          <a:xfrm>
            <a:off x="575734" y="2753925"/>
            <a:ext cx="1871133" cy="0"/>
          </a:xfrm>
          <a:prstGeom prst="line">
            <a:avLst/>
          </a:prstGeom>
          <a:noFill/>
          <a:ln w="1778">
            <a:solidFill>
              <a:schemeClr val="bg1"/>
            </a:solidFill>
            <a:round/>
            <a:headEnd/>
            <a:tailEnd/>
          </a:ln>
        </p:spPr>
        <p:txBody>
          <a:bodyPr/>
          <a:lstStyle/>
          <a:p>
            <a:endParaRPr lang="da-DK" sz="1800" dirty="0"/>
          </a:p>
        </p:txBody>
      </p:sp>
      <p:sp>
        <p:nvSpPr>
          <p:cNvPr id="5" name="Rectangle 18"/>
          <p:cNvSpPr>
            <a:spLocks noChangeArrowheads="1"/>
          </p:cNvSpPr>
          <p:nvPr/>
        </p:nvSpPr>
        <p:spPr bwMode="auto">
          <a:xfrm>
            <a:off x="10075334" y="358775"/>
            <a:ext cx="1631951" cy="71438"/>
          </a:xfrm>
          <a:prstGeom prst="rect">
            <a:avLst/>
          </a:prstGeom>
          <a:solidFill>
            <a:schemeClr val="bg1"/>
          </a:solidFill>
          <a:ln w="9525">
            <a:noFill/>
            <a:miter lim="800000"/>
            <a:headEnd/>
            <a:tailEnd/>
          </a:ln>
        </p:spPr>
        <p:txBody>
          <a:bodyPr wrap="none" anchor="ctr"/>
          <a:lstStyle/>
          <a:p>
            <a:pPr>
              <a:lnSpc>
                <a:spcPts val="3600"/>
              </a:lnSpc>
              <a:buFont typeface="AU Passata" pitchFamily="34" charset="0"/>
              <a:buNone/>
            </a:pPr>
            <a:endParaRPr lang="da-DK" sz="1800" dirty="0"/>
          </a:p>
        </p:txBody>
      </p:sp>
      <p:sp>
        <p:nvSpPr>
          <p:cNvPr id="6" name="SD_FLD_SD_FLD_Date"/>
          <p:cNvSpPr txBox="1">
            <a:spLocks noChangeArrowheads="1"/>
          </p:cNvSpPr>
          <p:nvPr/>
        </p:nvSpPr>
        <p:spPr bwMode="auto">
          <a:xfrm>
            <a:off x="10075334" y="476250"/>
            <a:ext cx="1631951" cy="222250"/>
          </a:xfrm>
          <a:prstGeom prst="rect">
            <a:avLst/>
          </a:prstGeom>
          <a:noFill/>
          <a:ln w="1778" algn="ctr">
            <a:noFill/>
            <a:miter lim="800000"/>
            <a:headEnd/>
            <a:tailEnd/>
          </a:ln>
        </p:spPr>
        <p:txBody>
          <a:bodyPr lIns="0" tIns="0" rIns="0" bIns="0" anchor="b"/>
          <a:lstStyle/>
          <a:p>
            <a:pPr algn="r">
              <a:lnSpc>
                <a:spcPct val="102000"/>
              </a:lnSpc>
              <a:buFont typeface="AU Passata" pitchFamily="34" charset="0"/>
              <a:buNone/>
            </a:pPr>
            <a:r>
              <a:rPr lang="da-DK" sz="900" dirty="0">
                <a:solidFill>
                  <a:schemeClr val="bg1"/>
                </a:solidFill>
              </a:rPr>
              <a:t>9.</a:t>
            </a:r>
            <a:r>
              <a:rPr lang="da-DK" sz="900" baseline="0" dirty="0">
                <a:solidFill>
                  <a:schemeClr val="bg1"/>
                </a:solidFill>
              </a:rPr>
              <a:t> </a:t>
            </a:r>
            <a:r>
              <a:rPr lang="en-GB" sz="900" baseline="0" noProof="0" dirty="0">
                <a:solidFill>
                  <a:schemeClr val="bg1"/>
                </a:solidFill>
              </a:rPr>
              <a:t>OCTOBER</a:t>
            </a:r>
            <a:r>
              <a:rPr lang="da-DK" sz="900" baseline="0" dirty="0">
                <a:solidFill>
                  <a:schemeClr val="bg1"/>
                </a:solidFill>
              </a:rPr>
              <a:t> 2014</a:t>
            </a:r>
            <a:endParaRPr lang="da-DK" sz="900" dirty="0">
              <a:solidFill>
                <a:schemeClr val="bg1"/>
              </a:solidFill>
            </a:endParaRPr>
          </a:p>
        </p:txBody>
      </p:sp>
      <p:sp>
        <p:nvSpPr>
          <p:cNvPr id="3074" name="SD_FLD_SD_FLD_PresentationTitle"/>
          <p:cNvSpPr>
            <a:spLocks noGrp="1" noChangeArrowheads="1"/>
          </p:cNvSpPr>
          <p:nvPr>
            <p:ph type="ctrTitle"/>
          </p:nvPr>
        </p:nvSpPr>
        <p:spPr>
          <a:xfrm>
            <a:off x="575734" y="1628801"/>
            <a:ext cx="11131551" cy="949325"/>
          </a:xfrm>
        </p:spPr>
        <p:txBody>
          <a:bodyPr/>
          <a:lstStyle>
            <a:lvl1pPr>
              <a:lnSpc>
                <a:spcPts val="3600"/>
              </a:lnSpc>
              <a:defRPr sz="2800" b="0" baseline="0">
                <a:solidFill>
                  <a:schemeClr val="accent1"/>
                </a:solidFill>
              </a:defRPr>
            </a:lvl1pPr>
          </a:lstStyle>
          <a:p>
            <a:endParaRPr lang="en-GB" noProof="0" dirty="0"/>
          </a:p>
        </p:txBody>
      </p:sp>
      <p:sp>
        <p:nvSpPr>
          <p:cNvPr id="3075" name="Rectangle 3"/>
          <p:cNvSpPr>
            <a:spLocks noGrp="1" noChangeArrowheads="1"/>
          </p:cNvSpPr>
          <p:nvPr>
            <p:ph type="subTitle" idx="1"/>
          </p:nvPr>
        </p:nvSpPr>
        <p:spPr>
          <a:xfrm>
            <a:off x="575734" y="2924944"/>
            <a:ext cx="11137900" cy="334962"/>
          </a:xfrm>
        </p:spPr>
        <p:txBody>
          <a:bodyPr/>
          <a:lstStyle>
            <a:lvl1pPr marL="0" indent="0">
              <a:lnSpc>
                <a:spcPct val="97000"/>
              </a:lnSpc>
              <a:buFont typeface="AU Passata" pitchFamily="34" charset="0"/>
              <a:buNone/>
              <a:defRPr sz="1200" baseline="0">
                <a:solidFill>
                  <a:schemeClr val="accent1"/>
                </a:solidFill>
              </a:defRPr>
            </a:lvl1pPr>
          </a:lstStyle>
          <a:p>
            <a:endParaRPr lang="da-DK" dirty="0"/>
          </a:p>
        </p:txBody>
      </p:sp>
    </p:spTree>
    <p:extLst>
      <p:ext uri="{BB962C8B-B14F-4D97-AF65-F5344CB8AC3E}">
        <p14:creationId xmlns:p14="http://schemas.microsoft.com/office/powerpoint/2010/main" val="55069844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bmkSekundærtLogo"/>
          <p:cNvSpPr>
            <a:spLocks noChangeArrowheads="1"/>
          </p:cNvSpPr>
          <p:nvPr/>
        </p:nvSpPr>
        <p:spPr bwMode="auto">
          <a:xfrm>
            <a:off x="478367" y="6070620"/>
            <a:ext cx="778933" cy="553998"/>
          </a:xfrm>
          <a:prstGeom prst="rect">
            <a:avLst/>
          </a:prstGeom>
          <a:solidFill>
            <a:schemeClr val="bg1"/>
          </a:solidFill>
          <a:ln w="1778" algn="ctr">
            <a:solidFill>
              <a:schemeClr val="bg1"/>
            </a:solidFill>
            <a:miter lim="800000"/>
            <a:headEnd/>
            <a:tailEnd/>
          </a:ln>
        </p:spPr>
        <p:txBody>
          <a:bodyPr anchor="ctr">
            <a:spAutoFit/>
          </a:bodyPr>
          <a:lstStyle/>
          <a:p>
            <a:pPr>
              <a:lnSpc>
                <a:spcPts val="3600"/>
              </a:lnSpc>
              <a:buFont typeface="AU Passata" pitchFamily="34" charset="0"/>
              <a:buNone/>
            </a:pPr>
            <a:endParaRPr lang="da-DK" sz="1800" dirty="0">
              <a:latin typeface="Calibri" panose="020F0502020204030204" pitchFamily="34" charset="0"/>
              <a:cs typeface="Calibri" panose="020F0502020204030204" pitchFamily="34" charset="0"/>
            </a:endParaRPr>
          </a:p>
        </p:txBody>
      </p:sp>
      <p:sp>
        <p:nvSpPr>
          <p:cNvPr id="1027" name="SD_FLD_"/>
          <p:cNvSpPr>
            <a:spLocks noGrp="1" noChangeArrowheads="1"/>
          </p:cNvSpPr>
          <p:nvPr>
            <p:ph type="title"/>
          </p:nvPr>
        </p:nvSpPr>
        <p:spPr bwMode="auto">
          <a:xfrm>
            <a:off x="575734" y="743485"/>
            <a:ext cx="11131551" cy="9493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endParaRPr lang="da-DK" dirty="0"/>
          </a:p>
        </p:txBody>
      </p:sp>
      <p:sp>
        <p:nvSpPr>
          <p:cNvPr id="1028" name="Rectangle 3"/>
          <p:cNvSpPr>
            <a:spLocks noGrp="1" noChangeArrowheads="1"/>
          </p:cNvSpPr>
          <p:nvPr>
            <p:ph type="body" idx="1"/>
          </p:nvPr>
        </p:nvSpPr>
        <p:spPr bwMode="auto">
          <a:xfrm>
            <a:off x="575734" y="1844825"/>
            <a:ext cx="11131551" cy="432102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2" name="Rectangle 10"/>
          <p:cNvSpPr>
            <a:spLocks noChangeArrowheads="1"/>
          </p:cNvSpPr>
          <p:nvPr/>
        </p:nvSpPr>
        <p:spPr bwMode="auto">
          <a:xfrm>
            <a:off x="10075334" y="182853"/>
            <a:ext cx="1631951" cy="71438"/>
          </a:xfrm>
          <a:prstGeom prst="rect">
            <a:avLst/>
          </a:prstGeom>
          <a:solidFill>
            <a:srgbClr val="00073E"/>
          </a:solidFill>
          <a:ln w="9525">
            <a:noFill/>
            <a:miter lim="800000"/>
            <a:headEnd/>
            <a:tailEnd/>
          </a:ln>
        </p:spPr>
        <p:txBody>
          <a:bodyPr wrap="none" anchor="ctr"/>
          <a:lstStyle/>
          <a:p>
            <a:pPr>
              <a:lnSpc>
                <a:spcPts val="3600"/>
              </a:lnSpc>
              <a:buFont typeface="AU Passata" pitchFamily="34" charset="0"/>
              <a:buNone/>
            </a:pPr>
            <a:endParaRPr lang="da-DK" sz="1800" dirty="0">
              <a:latin typeface="Calibri" panose="020F0502020204030204" pitchFamily="34" charset="0"/>
              <a:cs typeface="Calibri" panose="020F0502020204030204" pitchFamily="34" charset="0"/>
            </a:endParaRPr>
          </a:p>
        </p:txBody>
      </p:sp>
      <p:sp>
        <p:nvSpPr>
          <p:cNvPr id="1031" name="Rectangle 11"/>
          <p:cNvSpPr>
            <a:spLocks noChangeArrowheads="1"/>
          </p:cNvSpPr>
          <p:nvPr/>
        </p:nvSpPr>
        <p:spPr bwMode="auto">
          <a:xfrm>
            <a:off x="5807968" y="182853"/>
            <a:ext cx="4028184" cy="71438"/>
          </a:xfrm>
          <a:prstGeom prst="rect">
            <a:avLst/>
          </a:prstGeom>
          <a:solidFill>
            <a:srgbClr val="00073E"/>
          </a:solidFill>
          <a:ln w="9525">
            <a:noFill/>
            <a:miter lim="800000"/>
            <a:headEnd/>
            <a:tailEnd/>
          </a:ln>
        </p:spPr>
        <p:txBody>
          <a:bodyPr wrap="none" anchor="ctr"/>
          <a:lstStyle/>
          <a:p>
            <a:pPr>
              <a:lnSpc>
                <a:spcPts val="3600"/>
              </a:lnSpc>
              <a:buFont typeface="AU Passata" pitchFamily="34" charset="0"/>
              <a:buNone/>
            </a:pPr>
            <a:endParaRPr lang="da-DK" sz="1800" dirty="0">
              <a:latin typeface="Calibri" panose="020F0502020204030204" pitchFamily="34" charset="0"/>
              <a:cs typeface="Calibri" panose="020F0502020204030204" pitchFamily="34" charset="0"/>
            </a:endParaRPr>
          </a:p>
        </p:txBody>
      </p:sp>
      <p:sp>
        <p:nvSpPr>
          <p:cNvPr id="1033" name="SD_FLD_PresentationTitle"/>
          <p:cNvSpPr txBox="1">
            <a:spLocks noChangeArrowheads="1"/>
          </p:cNvSpPr>
          <p:nvPr/>
        </p:nvSpPr>
        <p:spPr bwMode="auto">
          <a:xfrm>
            <a:off x="5812971" y="345766"/>
            <a:ext cx="4092195" cy="371474"/>
          </a:xfrm>
          <a:prstGeom prst="rect">
            <a:avLst/>
          </a:prstGeom>
          <a:solidFill>
            <a:schemeClr val="bg1"/>
          </a:solidFill>
          <a:ln w="1778" algn="ctr">
            <a:noFill/>
            <a:miter lim="800000"/>
            <a:headEnd/>
            <a:tailEnd/>
          </a:ln>
        </p:spPr>
        <p:txBody>
          <a:bodyPr lIns="0" tIns="0" rIns="0" bIns="0" anchor="b"/>
          <a:lstStyle/>
          <a:p>
            <a:pPr algn="just" latinLnBrk="0">
              <a:lnSpc>
                <a:spcPct val="102000"/>
              </a:lnSpc>
              <a:buFont typeface="AU Passata" pitchFamily="34" charset="0"/>
              <a:buNone/>
            </a:pPr>
            <a:r>
              <a:rPr lang="en-US" sz="1600" dirty="0">
                <a:solidFill>
                  <a:srgbClr val="0E133E"/>
                </a:solidFill>
                <a:latin typeface="Calibri" panose="020F0502020204030204" pitchFamily="34" charset="0"/>
                <a:cs typeface="Calibri" panose="020F0502020204030204" pitchFamily="34" charset="0"/>
              </a:rPr>
              <a:t>Concolic Testing for High Test Coverage and</a:t>
            </a:r>
          </a:p>
          <a:p>
            <a:pPr algn="just" latinLnBrk="0">
              <a:lnSpc>
                <a:spcPct val="102000"/>
              </a:lnSpc>
              <a:buFont typeface="AU Passata" pitchFamily="34" charset="0"/>
              <a:buNone/>
            </a:pPr>
            <a:r>
              <a:rPr lang="en-US" sz="1600" dirty="0">
                <a:solidFill>
                  <a:srgbClr val="0E133E"/>
                </a:solidFill>
                <a:latin typeface="Calibri" panose="020F0502020204030204" pitchFamily="34" charset="0"/>
                <a:cs typeface="Calibri" panose="020F0502020204030204" pitchFamily="34" charset="0"/>
              </a:rPr>
              <a:t>Reduced Human Effort in Automotive Industry</a:t>
            </a:r>
            <a:endParaRPr lang="da-DK" sz="1600" dirty="0">
              <a:solidFill>
                <a:srgbClr val="0E133E"/>
              </a:solidFill>
              <a:latin typeface="Calibri" panose="020F0502020204030204" pitchFamily="34" charset="0"/>
              <a:cs typeface="Calibri" panose="020F0502020204030204" pitchFamily="34" charset="0"/>
            </a:endParaRPr>
          </a:p>
        </p:txBody>
      </p:sp>
      <p:pic>
        <p:nvPicPr>
          <p:cNvPr id="9" name="그림 8"/>
          <p:cNvPicPr>
            <a:picLocks noChangeAspect="1"/>
          </p:cNvPicPr>
          <p:nvPr userDrawn="1"/>
        </p:nvPicPr>
        <p:blipFill rotWithShape="1">
          <a:blip r:embed="rId5"/>
          <a:srcRect l="-23" r="51835"/>
          <a:stretch/>
        </p:blipFill>
        <p:spPr>
          <a:xfrm>
            <a:off x="47328" y="28904"/>
            <a:ext cx="1872208" cy="668128"/>
          </a:xfrm>
          <a:prstGeom prst="rect">
            <a:avLst/>
          </a:prstGeom>
        </p:spPr>
      </p:pic>
    </p:spTree>
    <p:extLst>
      <p:ext uri="{BB962C8B-B14F-4D97-AF65-F5344CB8AC3E}">
        <p14:creationId xmlns:p14="http://schemas.microsoft.com/office/powerpoint/2010/main" val="2553716176"/>
      </p:ext>
    </p:extLst>
  </p:cSld>
  <p:clrMap bg1="lt1" tx1="dk1" bg2="lt2" tx2="dk2" accent1="accent1" accent2="accent2" accent3="accent3" accent4="accent4" accent5="accent5" accent6="accent6" hlink="hlink" folHlink="folHlink"/>
  <p:sldLayoutIdLst>
    <p:sldLayoutId id="2147483687" r:id="rId1"/>
    <p:sldLayoutId id="2147483686" r:id="rId2"/>
    <p:sldLayoutId id="2147483685" r:id="rId3"/>
  </p:sldLayoutIdLst>
  <p:hf hdr="0" ftr="0" dt="0"/>
  <p:txStyles>
    <p:titleStyle>
      <a:lvl1pPr algn="l" rtl="0" eaLnBrk="1" fontAlgn="base" hangingPunct="1">
        <a:lnSpc>
          <a:spcPct val="83000"/>
        </a:lnSpc>
        <a:spcBef>
          <a:spcPct val="0"/>
        </a:spcBef>
        <a:spcAft>
          <a:spcPct val="0"/>
        </a:spcAft>
        <a:defRPr sz="3600">
          <a:solidFill>
            <a:schemeClr val="tx1"/>
          </a:solidFill>
          <a:latin typeface="Calibri" panose="020F0502020204030204" pitchFamily="34" charset="0"/>
          <a:ea typeface="+mj-ea"/>
          <a:cs typeface="Calibri" panose="020F0502020204030204" pitchFamily="34" charset="0"/>
        </a:defRPr>
      </a:lvl1pPr>
      <a:lvl2pPr algn="l" rtl="0" eaLnBrk="1" fontAlgn="base" hangingPunct="1">
        <a:lnSpc>
          <a:spcPct val="83000"/>
        </a:lnSpc>
        <a:spcBef>
          <a:spcPct val="0"/>
        </a:spcBef>
        <a:spcAft>
          <a:spcPct val="0"/>
        </a:spcAft>
        <a:defRPr sz="3600">
          <a:solidFill>
            <a:srgbClr val="003D85"/>
          </a:solidFill>
          <a:latin typeface="AU Passata" pitchFamily="34" charset="0"/>
        </a:defRPr>
      </a:lvl2pPr>
      <a:lvl3pPr algn="l" rtl="0" eaLnBrk="1" fontAlgn="base" hangingPunct="1">
        <a:lnSpc>
          <a:spcPct val="83000"/>
        </a:lnSpc>
        <a:spcBef>
          <a:spcPct val="0"/>
        </a:spcBef>
        <a:spcAft>
          <a:spcPct val="0"/>
        </a:spcAft>
        <a:defRPr sz="3600">
          <a:solidFill>
            <a:srgbClr val="003D85"/>
          </a:solidFill>
          <a:latin typeface="AU Passata" pitchFamily="34" charset="0"/>
        </a:defRPr>
      </a:lvl3pPr>
      <a:lvl4pPr algn="l" rtl="0" eaLnBrk="1" fontAlgn="base" hangingPunct="1">
        <a:lnSpc>
          <a:spcPct val="83000"/>
        </a:lnSpc>
        <a:spcBef>
          <a:spcPct val="0"/>
        </a:spcBef>
        <a:spcAft>
          <a:spcPct val="0"/>
        </a:spcAft>
        <a:defRPr sz="3600">
          <a:solidFill>
            <a:srgbClr val="003D85"/>
          </a:solidFill>
          <a:latin typeface="AU Passata" pitchFamily="34" charset="0"/>
        </a:defRPr>
      </a:lvl4pPr>
      <a:lvl5pPr algn="l" rtl="0" eaLnBrk="1" fontAlgn="base" hangingPunct="1">
        <a:lnSpc>
          <a:spcPct val="83000"/>
        </a:lnSpc>
        <a:spcBef>
          <a:spcPct val="0"/>
        </a:spcBef>
        <a:spcAft>
          <a:spcPct val="0"/>
        </a:spcAft>
        <a:defRPr sz="3600">
          <a:solidFill>
            <a:srgbClr val="003D85"/>
          </a:solidFill>
          <a:latin typeface="AU Passata" pitchFamily="34" charset="0"/>
        </a:defRPr>
      </a:lvl5pPr>
      <a:lvl6pPr marL="457200" algn="l" rtl="0" eaLnBrk="1" fontAlgn="base" hangingPunct="1">
        <a:lnSpc>
          <a:spcPct val="83000"/>
        </a:lnSpc>
        <a:spcBef>
          <a:spcPct val="0"/>
        </a:spcBef>
        <a:spcAft>
          <a:spcPct val="0"/>
        </a:spcAft>
        <a:defRPr sz="3600">
          <a:solidFill>
            <a:schemeClr val="bg2"/>
          </a:solidFill>
          <a:latin typeface="AU Passata" pitchFamily="34" charset="0"/>
        </a:defRPr>
      </a:lvl6pPr>
      <a:lvl7pPr marL="914400" algn="l" rtl="0" eaLnBrk="1" fontAlgn="base" hangingPunct="1">
        <a:lnSpc>
          <a:spcPct val="83000"/>
        </a:lnSpc>
        <a:spcBef>
          <a:spcPct val="0"/>
        </a:spcBef>
        <a:spcAft>
          <a:spcPct val="0"/>
        </a:spcAft>
        <a:defRPr sz="3600">
          <a:solidFill>
            <a:schemeClr val="bg2"/>
          </a:solidFill>
          <a:latin typeface="AU Passata" pitchFamily="34" charset="0"/>
        </a:defRPr>
      </a:lvl7pPr>
      <a:lvl8pPr marL="1371600" algn="l" rtl="0" eaLnBrk="1" fontAlgn="base" hangingPunct="1">
        <a:lnSpc>
          <a:spcPct val="83000"/>
        </a:lnSpc>
        <a:spcBef>
          <a:spcPct val="0"/>
        </a:spcBef>
        <a:spcAft>
          <a:spcPct val="0"/>
        </a:spcAft>
        <a:defRPr sz="3600">
          <a:solidFill>
            <a:schemeClr val="bg2"/>
          </a:solidFill>
          <a:latin typeface="AU Passata" pitchFamily="34" charset="0"/>
        </a:defRPr>
      </a:lvl8pPr>
      <a:lvl9pPr marL="1828800" algn="l" rtl="0" eaLnBrk="1" fontAlgn="base" hangingPunct="1">
        <a:lnSpc>
          <a:spcPct val="83000"/>
        </a:lnSpc>
        <a:spcBef>
          <a:spcPct val="0"/>
        </a:spcBef>
        <a:spcAft>
          <a:spcPct val="0"/>
        </a:spcAft>
        <a:defRPr sz="3600">
          <a:solidFill>
            <a:schemeClr val="bg2"/>
          </a:solidFill>
          <a:latin typeface="AU Passata" pitchFamily="34" charset="0"/>
        </a:defRPr>
      </a:lvl9pPr>
    </p:titleStyle>
    <p:bodyStyle>
      <a:lvl1pPr marL="174625" indent="-174625" algn="l" rtl="0" eaLnBrk="1" fontAlgn="base" hangingPunct="1">
        <a:lnSpc>
          <a:spcPts val="2100"/>
        </a:lnSpc>
        <a:spcBef>
          <a:spcPct val="0"/>
        </a:spcBef>
        <a:spcAft>
          <a:spcPct val="0"/>
        </a:spcAft>
        <a:buFont typeface="AU Passata" pitchFamily="34" charset="0"/>
        <a:buChar char="›"/>
        <a:defRPr>
          <a:solidFill>
            <a:schemeClr val="tx1"/>
          </a:solidFill>
          <a:latin typeface="Calibri" panose="020F0502020204030204" pitchFamily="34" charset="0"/>
          <a:ea typeface="+mn-ea"/>
          <a:cs typeface="Calibri" panose="020F0502020204030204" pitchFamily="34" charset="0"/>
        </a:defRPr>
      </a:lvl1pPr>
      <a:lvl2pPr marL="360363" indent="-184150" algn="l" rtl="0" eaLnBrk="1" fontAlgn="base" hangingPunct="1">
        <a:lnSpc>
          <a:spcPct val="101000"/>
        </a:lnSpc>
        <a:spcBef>
          <a:spcPct val="0"/>
        </a:spcBef>
        <a:spcAft>
          <a:spcPct val="0"/>
        </a:spcAft>
        <a:buFont typeface="AU Passata" pitchFamily="34" charset="0"/>
        <a:buChar char="›"/>
        <a:defRPr sz="1400">
          <a:solidFill>
            <a:schemeClr val="tx1"/>
          </a:solidFill>
          <a:latin typeface="Calibri" panose="020F0502020204030204" pitchFamily="34" charset="0"/>
          <a:cs typeface="Calibri" panose="020F0502020204030204" pitchFamily="34" charset="0"/>
        </a:defRPr>
      </a:lvl2pPr>
      <a:lvl3pPr marL="544513" indent="-182563" algn="l" rtl="0" eaLnBrk="1" fontAlgn="base" hangingPunct="1">
        <a:lnSpc>
          <a:spcPct val="97000"/>
        </a:lnSpc>
        <a:spcBef>
          <a:spcPct val="20000"/>
        </a:spcBef>
        <a:spcAft>
          <a:spcPct val="0"/>
        </a:spcAft>
        <a:buFont typeface="AU Passata" pitchFamily="34" charset="0"/>
        <a:buChar char="›"/>
        <a:defRPr sz="1200">
          <a:solidFill>
            <a:schemeClr val="tx1"/>
          </a:solidFill>
          <a:latin typeface="Calibri" panose="020F0502020204030204" pitchFamily="34" charset="0"/>
          <a:cs typeface="Calibri" panose="020F0502020204030204" pitchFamily="34" charset="0"/>
        </a:defRPr>
      </a:lvl3pPr>
      <a:lvl4pPr marL="711200" indent="-165100" algn="l" rtl="0" eaLnBrk="1" fontAlgn="base" hangingPunct="1">
        <a:spcBef>
          <a:spcPct val="20000"/>
        </a:spcBef>
        <a:spcAft>
          <a:spcPct val="0"/>
        </a:spcAft>
        <a:buFont typeface="AU Passata" pitchFamily="34" charset="0"/>
        <a:buChar char="›"/>
        <a:defRPr sz="1200">
          <a:solidFill>
            <a:schemeClr val="tx1"/>
          </a:solidFill>
          <a:latin typeface="Calibri" panose="020F0502020204030204" pitchFamily="34" charset="0"/>
          <a:cs typeface="Calibri" panose="020F0502020204030204" pitchFamily="34" charset="0"/>
        </a:defRPr>
      </a:lvl4pPr>
      <a:lvl5pPr marL="895350" indent="-176213" algn="l" rtl="0" eaLnBrk="1" fontAlgn="base" hangingPunct="1">
        <a:spcBef>
          <a:spcPct val="20000"/>
        </a:spcBef>
        <a:spcAft>
          <a:spcPct val="0"/>
        </a:spcAft>
        <a:buFont typeface="AU Passata" pitchFamily="34" charset="0"/>
        <a:buChar char="›"/>
        <a:defRPr sz="1200">
          <a:solidFill>
            <a:schemeClr val="tx1"/>
          </a:solidFill>
          <a:latin typeface="Calibri" panose="020F0502020204030204" pitchFamily="34" charset="0"/>
          <a:cs typeface="Calibri" panose="020F0502020204030204" pitchFamily="34" charset="0"/>
        </a:defRPr>
      </a:lvl5pPr>
      <a:lvl6pPr marL="1352550" indent="-176213" algn="l" rtl="0" eaLnBrk="1" fontAlgn="base" hangingPunct="1">
        <a:spcBef>
          <a:spcPct val="20000"/>
        </a:spcBef>
        <a:spcAft>
          <a:spcPct val="0"/>
        </a:spcAft>
        <a:buFont typeface="AU Passata" pitchFamily="34" charset="0"/>
        <a:buChar char="›"/>
        <a:defRPr sz="1200">
          <a:solidFill>
            <a:schemeClr val="bg2"/>
          </a:solidFill>
          <a:latin typeface="+mn-lt"/>
        </a:defRPr>
      </a:lvl6pPr>
      <a:lvl7pPr marL="1809750" indent="-176213" algn="l" rtl="0" eaLnBrk="1" fontAlgn="base" hangingPunct="1">
        <a:spcBef>
          <a:spcPct val="20000"/>
        </a:spcBef>
        <a:spcAft>
          <a:spcPct val="0"/>
        </a:spcAft>
        <a:buFont typeface="AU Passata" pitchFamily="34" charset="0"/>
        <a:buChar char="›"/>
        <a:defRPr sz="1200">
          <a:solidFill>
            <a:schemeClr val="bg2"/>
          </a:solidFill>
          <a:latin typeface="+mn-lt"/>
        </a:defRPr>
      </a:lvl7pPr>
      <a:lvl8pPr marL="2266950" indent="-176213" algn="l" rtl="0" eaLnBrk="1" fontAlgn="base" hangingPunct="1">
        <a:spcBef>
          <a:spcPct val="20000"/>
        </a:spcBef>
        <a:spcAft>
          <a:spcPct val="0"/>
        </a:spcAft>
        <a:buFont typeface="AU Passata" pitchFamily="34" charset="0"/>
        <a:buChar char="›"/>
        <a:defRPr sz="1200">
          <a:solidFill>
            <a:schemeClr val="bg2"/>
          </a:solidFill>
          <a:latin typeface="+mn-lt"/>
        </a:defRPr>
      </a:lvl8pPr>
      <a:lvl9pPr marL="2724150" indent="-176213" algn="l" rtl="0" eaLnBrk="1" fontAlgn="base" hangingPunct="1">
        <a:spcBef>
          <a:spcPct val="20000"/>
        </a:spcBef>
        <a:spcAft>
          <a:spcPct val="0"/>
        </a:spcAft>
        <a:buFont typeface="AU Passata" pitchFamily="34" charset="0"/>
        <a:buChar char="›"/>
        <a:defRPr sz="1200">
          <a:solidFill>
            <a:schemeClr val="bg2"/>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chart" Target="../charts/chart3.xml"/><Relationship Id="rId7"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20.png"/><Relationship Id="rId5" Type="http://schemas.openxmlformats.org/officeDocument/2006/relationships/image" Target="../media/image7.png"/><Relationship Id="rId4" Type="http://schemas.openxmlformats.org/officeDocument/2006/relationships/image" Target="../media/image39.png"/><Relationship Id="rId9" Type="http://schemas.openxmlformats.org/officeDocument/2006/relationships/image" Target="../media/image350.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jpe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10.jpeg"/><Relationship Id="rId5" Type="http://schemas.openxmlformats.org/officeDocument/2006/relationships/image" Target="../media/image5.png"/><Relationship Id="rId10" Type="http://schemas.openxmlformats.org/officeDocument/2006/relationships/image" Target="../media/image9.png"/><Relationship Id="rId4" Type="http://schemas.openxmlformats.org/officeDocument/2006/relationships/image" Target="../media/image4.jpe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1.png"/><Relationship Id="rId7"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jpeg"/><Relationship Id="rId11" Type="http://schemas.openxmlformats.org/officeDocument/2006/relationships/image" Target="../media/image14.jpeg"/><Relationship Id="rId5" Type="http://schemas.openxmlformats.org/officeDocument/2006/relationships/image" Target="../media/image11.jpeg"/><Relationship Id="rId10" Type="http://schemas.openxmlformats.org/officeDocument/2006/relationships/image" Target="../media/image13.gif"/><Relationship Id="rId4" Type="http://schemas.openxmlformats.org/officeDocument/2006/relationships/image" Target="../media/image12.png"/><Relationship Id="rId9"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a:xfrm>
            <a:off x="0" y="381826"/>
            <a:ext cx="12192000" cy="1944216"/>
          </a:xfrm>
          <a:ln>
            <a:noFill/>
          </a:ln>
        </p:spPr>
        <p:style>
          <a:lnRef idx="2">
            <a:schemeClr val="accent1"/>
          </a:lnRef>
          <a:fillRef idx="1">
            <a:schemeClr val="lt1"/>
          </a:fillRef>
          <a:effectRef idx="0">
            <a:schemeClr val="accent1"/>
          </a:effectRef>
          <a:fontRef idx="minor">
            <a:schemeClr val="dk1"/>
          </a:fontRef>
        </p:style>
        <p:txBody>
          <a:bodyPr>
            <a:noAutofit/>
          </a:bodyPr>
          <a:lstStyle/>
          <a:p>
            <a:pPr algn="ctr">
              <a:lnSpc>
                <a:spcPct val="100000"/>
              </a:lnSpc>
            </a:pPr>
            <a:r>
              <a:rPr lang="en-US" altLang="ko-KR" sz="4600" b="1" dirty="0">
                <a:solidFill>
                  <a:srgbClr val="0000FF"/>
                </a:solidFill>
                <a:latin typeface="Calibri" panose="020F0502020204030204" pitchFamily="34" charset="0"/>
              </a:rPr>
              <a:t>Concolic Testing for High Test Coverage and</a:t>
            </a:r>
            <a:br>
              <a:rPr lang="en-US" altLang="ko-KR" sz="4600" b="1" dirty="0">
                <a:solidFill>
                  <a:srgbClr val="0000FF"/>
                </a:solidFill>
                <a:latin typeface="Calibri" panose="020F0502020204030204" pitchFamily="34" charset="0"/>
              </a:rPr>
            </a:br>
            <a:r>
              <a:rPr lang="en-US" altLang="ko-KR" sz="4600" b="1" dirty="0">
                <a:solidFill>
                  <a:srgbClr val="0000FF"/>
                </a:solidFill>
                <a:latin typeface="Calibri" panose="020F0502020204030204" pitchFamily="34" charset="0"/>
              </a:rPr>
              <a:t>Reduced Human Effort in Automotive Industry</a:t>
            </a:r>
            <a:endParaRPr lang="en-US" altLang="ko-KR" sz="4800" b="1" u="sng" dirty="0">
              <a:solidFill>
                <a:srgbClr val="0000FF"/>
              </a:solidFill>
              <a:latin typeface="Calibri" panose="020F0502020204030204" pitchFamily="34" charset="0"/>
            </a:endParaRPr>
          </a:p>
        </p:txBody>
      </p:sp>
      <p:sp>
        <p:nvSpPr>
          <p:cNvPr id="3" name="부제목 2"/>
          <p:cNvSpPr>
            <a:spLocks noGrp="1"/>
          </p:cNvSpPr>
          <p:nvPr>
            <p:ph type="subTitle" idx="1"/>
          </p:nvPr>
        </p:nvSpPr>
        <p:spPr>
          <a:xfrm>
            <a:off x="2981654" y="3429001"/>
            <a:ext cx="6228692" cy="1152128"/>
          </a:xfrm>
        </p:spPr>
        <p:txBody>
          <a:bodyPr>
            <a:noAutofit/>
          </a:bodyPr>
          <a:lstStyle/>
          <a:p>
            <a:pPr algn="ctr">
              <a:spcBef>
                <a:spcPts val="0"/>
              </a:spcBef>
            </a:pPr>
            <a:r>
              <a:rPr lang="en-US" altLang="ko-KR" sz="3600" dirty="0">
                <a:solidFill>
                  <a:schemeClr val="tx1"/>
                </a:solidFill>
              </a:rPr>
              <a:t>Yunho Kim, SWTV group</a:t>
            </a:r>
          </a:p>
          <a:p>
            <a:pPr algn="ctr">
              <a:spcBef>
                <a:spcPts val="0"/>
              </a:spcBef>
            </a:pPr>
            <a:r>
              <a:rPr lang="en-US" altLang="ko-KR" sz="3600" dirty="0">
                <a:solidFill>
                  <a:schemeClr val="tx1"/>
                </a:solidFill>
              </a:rPr>
              <a:t>KAIST, South Korea</a:t>
            </a:r>
            <a:endParaRPr lang="en-US" altLang="ko-KR" sz="2800" dirty="0">
              <a:solidFill>
                <a:schemeClr val="tx1"/>
              </a:solidFill>
            </a:endParaRPr>
          </a:p>
          <a:p>
            <a:pPr algn="ctr">
              <a:spcBef>
                <a:spcPts val="0"/>
              </a:spcBef>
            </a:pPr>
            <a:endParaRPr lang="en-US" altLang="ko-KR" sz="1400" dirty="0">
              <a:solidFill>
                <a:schemeClr val="tx1"/>
              </a:solidFill>
            </a:endParaRPr>
          </a:p>
        </p:txBody>
      </p:sp>
      <p:pic>
        <p:nvPicPr>
          <p:cNvPr id="5" name="그림 4"/>
          <p:cNvPicPr>
            <a:picLocks noChangeAspect="1"/>
          </p:cNvPicPr>
          <p:nvPr/>
        </p:nvPicPr>
        <p:blipFill rotWithShape="1">
          <a:blip r:embed="rId3"/>
          <a:srcRect l="-23" r="51835"/>
          <a:stretch/>
        </p:blipFill>
        <p:spPr>
          <a:xfrm>
            <a:off x="2046510" y="5684088"/>
            <a:ext cx="1989793" cy="710090"/>
          </a:xfrm>
          <a:prstGeom prst="rect">
            <a:avLst/>
          </a:prstGeom>
        </p:spPr>
      </p:pic>
      <p:pic>
        <p:nvPicPr>
          <p:cNvPr id="1026" name="Picture 2" descr="http://www.mobis.co.kr/common/ko_kr/images/icon/colorTone_img1.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41640" y="5445225"/>
            <a:ext cx="2013298" cy="1176604"/>
          </a:xfrm>
          <a:prstGeom prst="rect">
            <a:avLst/>
          </a:prstGeom>
          <a:noFill/>
          <a:extLst>
            <a:ext uri="{909E8E84-426E-40DD-AFC4-6F175D3DCCD1}">
              <a14:hiddenFill xmlns:a14="http://schemas.microsoft.com/office/drawing/2010/main">
                <a:solidFill>
                  <a:srgbClr val="FFFFFF"/>
                </a:solidFill>
              </a14:hiddenFill>
            </a:ext>
          </a:extLst>
        </p:spPr>
      </p:pic>
      <p:sp>
        <p:nvSpPr>
          <p:cNvPr id="6" name="직사각형 5"/>
          <p:cNvSpPr/>
          <p:nvPr/>
        </p:nvSpPr>
        <p:spPr>
          <a:xfrm>
            <a:off x="8533847" y="5563181"/>
            <a:ext cx="1584088" cy="830997"/>
          </a:xfrm>
          <a:prstGeom prst="rect">
            <a:avLst/>
          </a:prstGeom>
        </p:spPr>
        <p:txBody>
          <a:bodyPr wrap="none">
            <a:spAutoFit/>
          </a:bodyPr>
          <a:lstStyle/>
          <a:p>
            <a:r>
              <a:rPr lang="pt-PT" altLang="ko-KR" sz="2400" dirty="0"/>
              <a:t>Dongju</a:t>
            </a:r>
            <a:r>
              <a:rPr lang="ko-KR" altLang="en-US" sz="2400" dirty="0"/>
              <a:t> </a:t>
            </a:r>
            <a:r>
              <a:rPr lang="en-US" altLang="ko-KR" sz="2400" dirty="0"/>
              <a:t>Lee</a:t>
            </a:r>
          </a:p>
          <a:p>
            <a:r>
              <a:rPr lang="en-US" altLang="ko-KR" sz="2400" dirty="0" err="1"/>
              <a:t>Junki</a:t>
            </a:r>
            <a:r>
              <a:rPr lang="en-US" altLang="ko-KR" sz="2400" dirty="0"/>
              <a:t> </a:t>
            </a:r>
            <a:r>
              <a:rPr lang="en-US" altLang="ko-KR" sz="2400" dirty="0" err="1"/>
              <a:t>Baek</a:t>
            </a:r>
            <a:endParaRPr lang="ko-KR" altLang="en-US" sz="2400" dirty="0"/>
          </a:p>
        </p:txBody>
      </p:sp>
      <p:sp>
        <p:nvSpPr>
          <p:cNvPr id="7" name="직사각형 6"/>
          <p:cNvSpPr/>
          <p:nvPr/>
        </p:nvSpPr>
        <p:spPr>
          <a:xfrm>
            <a:off x="4094966" y="5802694"/>
            <a:ext cx="2055051" cy="461665"/>
          </a:xfrm>
          <a:prstGeom prst="rect">
            <a:avLst/>
          </a:prstGeom>
        </p:spPr>
        <p:txBody>
          <a:bodyPr wrap="none">
            <a:spAutoFit/>
          </a:bodyPr>
          <a:lstStyle/>
          <a:p>
            <a:pPr algn="ctr">
              <a:spcBef>
                <a:spcPts val="0"/>
              </a:spcBef>
            </a:pPr>
            <a:r>
              <a:rPr lang="en-US" altLang="ko-KR" sz="2400" dirty="0" err="1"/>
              <a:t>Moonzoo</a:t>
            </a:r>
            <a:r>
              <a:rPr lang="en-US" altLang="ko-KR" sz="2400" dirty="0"/>
              <a:t> Kim  </a:t>
            </a:r>
          </a:p>
        </p:txBody>
      </p:sp>
    </p:spTree>
    <p:extLst>
      <p:ext uri="{BB962C8B-B14F-4D97-AF65-F5344CB8AC3E}">
        <p14:creationId xmlns:p14="http://schemas.microsoft.com/office/powerpoint/2010/main" val="28871173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모서리가 둥근 사각형 설명선 39"/>
          <p:cNvSpPr/>
          <p:nvPr/>
        </p:nvSpPr>
        <p:spPr bwMode="auto">
          <a:xfrm>
            <a:off x="319022" y="2875031"/>
            <a:ext cx="4899506" cy="3574857"/>
          </a:xfrm>
          <a:custGeom>
            <a:avLst/>
            <a:gdLst>
              <a:gd name="connsiteX0" fmla="*/ 0 w 3298020"/>
              <a:gd name="connsiteY0" fmla="*/ 254102 h 1524583"/>
              <a:gd name="connsiteX1" fmla="*/ 254102 w 3298020"/>
              <a:gd name="connsiteY1" fmla="*/ 0 h 1524583"/>
              <a:gd name="connsiteX2" fmla="*/ 1923845 w 3298020"/>
              <a:gd name="connsiteY2" fmla="*/ 0 h 1524583"/>
              <a:gd name="connsiteX3" fmla="*/ 4899506 w 3298020"/>
              <a:gd name="connsiteY3" fmla="*/ -2050274 h 1524583"/>
              <a:gd name="connsiteX4" fmla="*/ 2748350 w 3298020"/>
              <a:gd name="connsiteY4" fmla="*/ 0 h 1524583"/>
              <a:gd name="connsiteX5" fmla="*/ 3043918 w 3298020"/>
              <a:gd name="connsiteY5" fmla="*/ 0 h 1524583"/>
              <a:gd name="connsiteX6" fmla="*/ 3298020 w 3298020"/>
              <a:gd name="connsiteY6" fmla="*/ 254102 h 1524583"/>
              <a:gd name="connsiteX7" fmla="*/ 3298020 w 3298020"/>
              <a:gd name="connsiteY7" fmla="*/ 254097 h 1524583"/>
              <a:gd name="connsiteX8" fmla="*/ 3298020 w 3298020"/>
              <a:gd name="connsiteY8" fmla="*/ 254097 h 1524583"/>
              <a:gd name="connsiteX9" fmla="*/ 3298020 w 3298020"/>
              <a:gd name="connsiteY9" fmla="*/ 635243 h 1524583"/>
              <a:gd name="connsiteX10" fmla="*/ 3298020 w 3298020"/>
              <a:gd name="connsiteY10" fmla="*/ 1270481 h 1524583"/>
              <a:gd name="connsiteX11" fmla="*/ 3043918 w 3298020"/>
              <a:gd name="connsiteY11" fmla="*/ 1524583 h 1524583"/>
              <a:gd name="connsiteX12" fmla="*/ 2748350 w 3298020"/>
              <a:gd name="connsiteY12" fmla="*/ 1524583 h 1524583"/>
              <a:gd name="connsiteX13" fmla="*/ 1923845 w 3298020"/>
              <a:gd name="connsiteY13" fmla="*/ 1524583 h 1524583"/>
              <a:gd name="connsiteX14" fmla="*/ 1923845 w 3298020"/>
              <a:gd name="connsiteY14" fmla="*/ 1524583 h 1524583"/>
              <a:gd name="connsiteX15" fmla="*/ 254102 w 3298020"/>
              <a:gd name="connsiteY15" fmla="*/ 1524583 h 1524583"/>
              <a:gd name="connsiteX16" fmla="*/ 0 w 3298020"/>
              <a:gd name="connsiteY16" fmla="*/ 1270481 h 1524583"/>
              <a:gd name="connsiteX17" fmla="*/ 0 w 3298020"/>
              <a:gd name="connsiteY17" fmla="*/ 635243 h 1524583"/>
              <a:gd name="connsiteX18" fmla="*/ 0 w 3298020"/>
              <a:gd name="connsiteY18" fmla="*/ 254097 h 1524583"/>
              <a:gd name="connsiteX19" fmla="*/ 0 w 3298020"/>
              <a:gd name="connsiteY19" fmla="*/ 254097 h 1524583"/>
              <a:gd name="connsiteX20" fmla="*/ 0 w 3298020"/>
              <a:gd name="connsiteY20" fmla="*/ 254102 h 1524583"/>
              <a:gd name="connsiteX0" fmla="*/ 0 w 4899506"/>
              <a:gd name="connsiteY0" fmla="*/ 2304376 h 3574857"/>
              <a:gd name="connsiteX1" fmla="*/ 254102 w 4899506"/>
              <a:gd name="connsiteY1" fmla="*/ 2050274 h 3574857"/>
              <a:gd name="connsiteX2" fmla="*/ 1923845 w 4899506"/>
              <a:gd name="connsiteY2" fmla="*/ 2050274 h 3574857"/>
              <a:gd name="connsiteX3" fmla="*/ 4899506 w 4899506"/>
              <a:gd name="connsiteY3" fmla="*/ 0 h 3574857"/>
              <a:gd name="connsiteX4" fmla="*/ 2964659 w 4899506"/>
              <a:gd name="connsiteY4" fmla="*/ 2040442 h 3574857"/>
              <a:gd name="connsiteX5" fmla="*/ 3043918 w 4899506"/>
              <a:gd name="connsiteY5" fmla="*/ 2050274 h 3574857"/>
              <a:gd name="connsiteX6" fmla="*/ 3298020 w 4899506"/>
              <a:gd name="connsiteY6" fmla="*/ 2304376 h 3574857"/>
              <a:gd name="connsiteX7" fmla="*/ 3298020 w 4899506"/>
              <a:gd name="connsiteY7" fmla="*/ 2304371 h 3574857"/>
              <a:gd name="connsiteX8" fmla="*/ 3298020 w 4899506"/>
              <a:gd name="connsiteY8" fmla="*/ 2304371 h 3574857"/>
              <a:gd name="connsiteX9" fmla="*/ 3298020 w 4899506"/>
              <a:gd name="connsiteY9" fmla="*/ 2685517 h 3574857"/>
              <a:gd name="connsiteX10" fmla="*/ 3298020 w 4899506"/>
              <a:gd name="connsiteY10" fmla="*/ 3320755 h 3574857"/>
              <a:gd name="connsiteX11" fmla="*/ 3043918 w 4899506"/>
              <a:gd name="connsiteY11" fmla="*/ 3574857 h 3574857"/>
              <a:gd name="connsiteX12" fmla="*/ 2748350 w 4899506"/>
              <a:gd name="connsiteY12" fmla="*/ 3574857 h 3574857"/>
              <a:gd name="connsiteX13" fmla="*/ 1923845 w 4899506"/>
              <a:gd name="connsiteY13" fmla="*/ 3574857 h 3574857"/>
              <a:gd name="connsiteX14" fmla="*/ 1923845 w 4899506"/>
              <a:gd name="connsiteY14" fmla="*/ 3574857 h 3574857"/>
              <a:gd name="connsiteX15" fmla="*/ 254102 w 4899506"/>
              <a:gd name="connsiteY15" fmla="*/ 3574857 h 3574857"/>
              <a:gd name="connsiteX16" fmla="*/ 0 w 4899506"/>
              <a:gd name="connsiteY16" fmla="*/ 3320755 h 3574857"/>
              <a:gd name="connsiteX17" fmla="*/ 0 w 4899506"/>
              <a:gd name="connsiteY17" fmla="*/ 2685517 h 3574857"/>
              <a:gd name="connsiteX18" fmla="*/ 0 w 4899506"/>
              <a:gd name="connsiteY18" fmla="*/ 2304371 h 3574857"/>
              <a:gd name="connsiteX19" fmla="*/ 0 w 4899506"/>
              <a:gd name="connsiteY19" fmla="*/ 2304371 h 3574857"/>
              <a:gd name="connsiteX20" fmla="*/ 0 w 4899506"/>
              <a:gd name="connsiteY20" fmla="*/ 2304376 h 3574857"/>
              <a:gd name="connsiteX0" fmla="*/ 0 w 4899506"/>
              <a:gd name="connsiteY0" fmla="*/ 2304376 h 3574857"/>
              <a:gd name="connsiteX1" fmla="*/ 254102 w 4899506"/>
              <a:gd name="connsiteY1" fmla="*/ 2050274 h 3574857"/>
              <a:gd name="connsiteX2" fmla="*/ 2454787 w 4899506"/>
              <a:gd name="connsiteY2" fmla="*/ 2069938 h 3574857"/>
              <a:gd name="connsiteX3" fmla="*/ 4899506 w 4899506"/>
              <a:gd name="connsiteY3" fmla="*/ 0 h 3574857"/>
              <a:gd name="connsiteX4" fmla="*/ 2964659 w 4899506"/>
              <a:gd name="connsiteY4" fmla="*/ 2040442 h 3574857"/>
              <a:gd name="connsiteX5" fmla="*/ 3043918 w 4899506"/>
              <a:gd name="connsiteY5" fmla="*/ 2050274 h 3574857"/>
              <a:gd name="connsiteX6" fmla="*/ 3298020 w 4899506"/>
              <a:gd name="connsiteY6" fmla="*/ 2304376 h 3574857"/>
              <a:gd name="connsiteX7" fmla="*/ 3298020 w 4899506"/>
              <a:gd name="connsiteY7" fmla="*/ 2304371 h 3574857"/>
              <a:gd name="connsiteX8" fmla="*/ 3298020 w 4899506"/>
              <a:gd name="connsiteY8" fmla="*/ 2304371 h 3574857"/>
              <a:gd name="connsiteX9" fmla="*/ 3298020 w 4899506"/>
              <a:gd name="connsiteY9" fmla="*/ 2685517 h 3574857"/>
              <a:gd name="connsiteX10" fmla="*/ 3298020 w 4899506"/>
              <a:gd name="connsiteY10" fmla="*/ 3320755 h 3574857"/>
              <a:gd name="connsiteX11" fmla="*/ 3043918 w 4899506"/>
              <a:gd name="connsiteY11" fmla="*/ 3574857 h 3574857"/>
              <a:gd name="connsiteX12" fmla="*/ 2748350 w 4899506"/>
              <a:gd name="connsiteY12" fmla="*/ 3574857 h 3574857"/>
              <a:gd name="connsiteX13" fmla="*/ 1923845 w 4899506"/>
              <a:gd name="connsiteY13" fmla="*/ 3574857 h 3574857"/>
              <a:gd name="connsiteX14" fmla="*/ 1923845 w 4899506"/>
              <a:gd name="connsiteY14" fmla="*/ 3574857 h 3574857"/>
              <a:gd name="connsiteX15" fmla="*/ 254102 w 4899506"/>
              <a:gd name="connsiteY15" fmla="*/ 3574857 h 3574857"/>
              <a:gd name="connsiteX16" fmla="*/ 0 w 4899506"/>
              <a:gd name="connsiteY16" fmla="*/ 3320755 h 3574857"/>
              <a:gd name="connsiteX17" fmla="*/ 0 w 4899506"/>
              <a:gd name="connsiteY17" fmla="*/ 2685517 h 3574857"/>
              <a:gd name="connsiteX18" fmla="*/ 0 w 4899506"/>
              <a:gd name="connsiteY18" fmla="*/ 2304371 h 3574857"/>
              <a:gd name="connsiteX19" fmla="*/ 0 w 4899506"/>
              <a:gd name="connsiteY19" fmla="*/ 2304371 h 3574857"/>
              <a:gd name="connsiteX20" fmla="*/ 0 w 4899506"/>
              <a:gd name="connsiteY20" fmla="*/ 2304376 h 3574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99506" h="3574857">
                <a:moveTo>
                  <a:pt x="0" y="2304376"/>
                </a:moveTo>
                <a:cubicBezTo>
                  <a:pt x="0" y="2164039"/>
                  <a:pt x="113765" y="2050274"/>
                  <a:pt x="254102" y="2050274"/>
                </a:cubicBezTo>
                <a:lnTo>
                  <a:pt x="2454787" y="2069938"/>
                </a:lnTo>
                <a:lnTo>
                  <a:pt x="4899506" y="0"/>
                </a:lnTo>
                <a:lnTo>
                  <a:pt x="2964659" y="2040442"/>
                </a:lnTo>
                <a:cubicBezTo>
                  <a:pt x="3063182" y="2040442"/>
                  <a:pt x="2945395" y="2050274"/>
                  <a:pt x="3043918" y="2050274"/>
                </a:cubicBezTo>
                <a:cubicBezTo>
                  <a:pt x="3184255" y="2050274"/>
                  <a:pt x="3298020" y="2164039"/>
                  <a:pt x="3298020" y="2304376"/>
                </a:cubicBezTo>
                <a:lnTo>
                  <a:pt x="3298020" y="2304371"/>
                </a:lnTo>
                <a:lnTo>
                  <a:pt x="3298020" y="2304371"/>
                </a:lnTo>
                <a:lnTo>
                  <a:pt x="3298020" y="2685517"/>
                </a:lnTo>
                <a:lnTo>
                  <a:pt x="3298020" y="3320755"/>
                </a:lnTo>
                <a:cubicBezTo>
                  <a:pt x="3298020" y="3461092"/>
                  <a:pt x="3184255" y="3574857"/>
                  <a:pt x="3043918" y="3574857"/>
                </a:cubicBezTo>
                <a:lnTo>
                  <a:pt x="2748350" y="3574857"/>
                </a:lnTo>
                <a:lnTo>
                  <a:pt x="1923845" y="3574857"/>
                </a:lnTo>
                <a:lnTo>
                  <a:pt x="1923845" y="3574857"/>
                </a:lnTo>
                <a:lnTo>
                  <a:pt x="254102" y="3574857"/>
                </a:lnTo>
                <a:cubicBezTo>
                  <a:pt x="113765" y="3574857"/>
                  <a:pt x="0" y="3461092"/>
                  <a:pt x="0" y="3320755"/>
                </a:cubicBezTo>
                <a:lnTo>
                  <a:pt x="0" y="2685517"/>
                </a:lnTo>
                <a:lnTo>
                  <a:pt x="0" y="2304371"/>
                </a:lnTo>
                <a:lnTo>
                  <a:pt x="0" y="2304371"/>
                </a:lnTo>
                <a:lnTo>
                  <a:pt x="0" y="2304376"/>
                </a:lnTo>
                <a:close/>
              </a:path>
            </a:pathLst>
          </a:cu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none" lIns="0" tIns="0" rIns="0" bIns="0" numCol="1" rtlCol="0" anchor="t" anchorCtr="0" compatLnSpc="1">
            <a:prstTxWarp prst="textNoShape">
              <a:avLst/>
            </a:prstTxWarp>
            <a:noAutofit/>
          </a:bodyPr>
          <a:lstStyle/>
          <a:p>
            <a:pPr fontAlgn="base" latinLnBrk="0">
              <a:lnSpc>
                <a:spcPts val="3600"/>
              </a:lnSpc>
              <a:spcBef>
                <a:spcPct val="0"/>
              </a:spcBef>
              <a:spcAft>
                <a:spcPct val="0"/>
              </a:spcAft>
            </a:pPr>
            <a:endParaRPr lang="en-US" altLang="ko-KR" sz="2800" dirty="0">
              <a:solidFill>
                <a:schemeClr val="tx1"/>
              </a:solidFill>
            </a:endParaRPr>
          </a:p>
        </p:txBody>
      </p:sp>
      <p:grpSp>
        <p:nvGrpSpPr>
          <p:cNvPr id="43" name="그룹 42"/>
          <p:cNvGrpSpPr/>
          <p:nvPr/>
        </p:nvGrpSpPr>
        <p:grpSpPr>
          <a:xfrm>
            <a:off x="2431873" y="1667278"/>
            <a:ext cx="8238302" cy="4792216"/>
            <a:chOff x="2431873" y="1667278"/>
            <a:chExt cx="8238302" cy="4792216"/>
          </a:xfrm>
        </p:grpSpPr>
        <p:grpSp>
          <p:nvGrpSpPr>
            <p:cNvPr id="3" name="그룹 2"/>
            <p:cNvGrpSpPr/>
            <p:nvPr/>
          </p:nvGrpSpPr>
          <p:grpSpPr>
            <a:xfrm>
              <a:off x="2431873" y="1667278"/>
              <a:ext cx="7425622" cy="4298484"/>
              <a:chOff x="2305536" y="1619035"/>
              <a:chExt cx="7425622" cy="4298484"/>
            </a:xfrm>
          </p:grpSpPr>
          <p:sp>
            <p:nvSpPr>
              <p:cNvPr id="6" name="모서리가 둥근 직사각형 5"/>
              <p:cNvSpPr/>
              <p:nvPr/>
            </p:nvSpPr>
            <p:spPr>
              <a:xfrm>
                <a:off x="6978851" y="1903210"/>
                <a:ext cx="1352499" cy="1693119"/>
              </a:xfrm>
              <a:prstGeom prst="roundRect">
                <a:avLst/>
              </a:prstGeom>
              <a:ln/>
            </p:spPr>
            <p:style>
              <a:lnRef idx="0">
                <a:schemeClr val="accent5"/>
              </a:lnRef>
              <a:fillRef idx="3">
                <a:schemeClr val="accent5"/>
              </a:fillRef>
              <a:effectRef idx="3">
                <a:schemeClr val="accent5"/>
              </a:effectRef>
              <a:fontRef idx="minor">
                <a:schemeClr val="lt1"/>
              </a:fontRef>
            </p:style>
            <p:txBody>
              <a:bodyPr wrap="square" lIns="36000" tIns="36000" rIns="36000" bIns="36000" rtlCol="0" anchor="t" anchorCtr="0">
                <a:noAutofit/>
              </a:bodyPr>
              <a:lstStyle/>
              <a:p>
                <a:pPr algn="ctr">
                  <a:lnSpc>
                    <a:spcPct val="90000"/>
                  </a:lnSpc>
                </a:pPr>
                <a:r>
                  <a:rPr lang="en-US" altLang="ko-KR" b="1" u="none" dirty="0">
                    <a:ea typeface="Arial Unicode MS" panose="020B0604020202020204" pitchFamily="50" charset="-127"/>
                    <a:cs typeface="Calibri" panose="020F0502020204030204" pitchFamily="34" charset="0"/>
                  </a:rPr>
                  <a:t>MAIST</a:t>
                </a:r>
              </a:p>
              <a:p>
                <a:pPr algn="ctr">
                  <a:lnSpc>
                    <a:spcPct val="90000"/>
                  </a:lnSpc>
                </a:pPr>
                <a:r>
                  <a:rPr lang="en-US" altLang="ko-KR" b="1" dirty="0">
                    <a:ea typeface="Arial Unicode MS" panose="020B0604020202020204" pitchFamily="50" charset="-127"/>
                    <a:cs typeface="Calibri" panose="020F0502020204030204" pitchFamily="34" charset="0"/>
                  </a:rPr>
                  <a:t>Test i</a:t>
                </a:r>
                <a:r>
                  <a:rPr lang="en-US" altLang="ko-KR" b="1" u="none" dirty="0">
                    <a:ea typeface="Arial Unicode MS" panose="020B0604020202020204" pitchFamily="50" charset="-127"/>
                    <a:cs typeface="Calibri" panose="020F0502020204030204" pitchFamily="34" charset="0"/>
                  </a:rPr>
                  <a:t>nput</a:t>
                </a:r>
              </a:p>
              <a:p>
                <a:pPr algn="ctr">
                  <a:lnSpc>
                    <a:spcPct val="90000"/>
                  </a:lnSpc>
                </a:pPr>
                <a:r>
                  <a:rPr lang="en-US" altLang="ko-KR" b="1" u="none" dirty="0">
                    <a:ea typeface="Arial Unicode MS" panose="020B0604020202020204" pitchFamily="50" charset="-127"/>
                    <a:cs typeface="Calibri" panose="020F0502020204030204" pitchFamily="34" charset="0"/>
                  </a:rPr>
                  <a:t>generator</a:t>
                </a:r>
              </a:p>
            </p:txBody>
          </p:sp>
          <p:pic>
            <p:nvPicPr>
              <p:cNvPr id="7" name="그림 6" descr="Report.jpg"/>
              <p:cNvPicPr>
                <a:picLocks noChangeAspect="1"/>
              </p:cNvPicPr>
              <p:nvPr/>
            </p:nvPicPr>
            <p:blipFill>
              <a:blip r:embed="rId3" cstate="print"/>
              <a:stretch>
                <a:fillRect/>
              </a:stretch>
            </p:blipFill>
            <p:spPr>
              <a:xfrm>
                <a:off x="8730860" y="1859782"/>
                <a:ext cx="865596" cy="651179"/>
              </a:xfrm>
              <a:prstGeom prst="rect">
                <a:avLst/>
              </a:prstGeom>
            </p:spPr>
          </p:pic>
          <p:cxnSp>
            <p:nvCxnSpPr>
              <p:cNvPr id="8" name="직선 화살표 연결선 7"/>
              <p:cNvCxnSpPr>
                <a:stCxn id="11" idx="3"/>
                <a:endCxn id="20" idx="1"/>
              </p:cNvCxnSpPr>
              <p:nvPr/>
            </p:nvCxnSpPr>
            <p:spPr bwMode="auto">
              <a:xfrm flipV="1">
                <a:off x="5043293" y="4099017"/>
                <a:ext cx="349333" cy="1839"/>
              </a:xfrm>
              <a:prstGeom prst="straightConnector1">
                <a:avLst/>
              </a:prstGeom>
              <a:solidFill>
                <a:srgbClr val="FF6699"/>
              </a:solidFill>
              <a:ln w="38100" cap="flat" cmpd="sng" algn="ctr">
                <a:solidFill>
                  <a:schemeClr val="tx1">
                    <a:lumMod val="75000"/>
                    <a:lumOff val="25000"/>
                  </a:schemeClr>
                </a:solidFill>
                <a:prstDash val="solid"/>
                <a:round/>
                <a:headEnd type="none" w="med" len="med"/>
                <a:tailEnd type="triangle" w="med" len="med"/>
              </a:ln>
              <a:effectLst/>
            </p:spPr>
          </p:cxnSp>
          <p:cxnSp>
            <p:nvCxnSpPr>
              <p:cNvPr id="9" name="직선 화살표 연결선 8"/>
              <p:cNvCxnSpPr>
                <a:stCxn id="6" idx="3"/>
                <a:endCxn id="15" idx="1"/>
              </p:cNvCxnSpPr>
              <p:nvPr/>
            </p:nvCxnSpPr>
            <p:spPr bwMode="auto">
              <a:xfrm>
                <a:off x="8331350" y="2749770"/>
                <a:ext cx="389719" cy="2047"/>
              </a:xfrm>
              <a:prstGeom prst="straightConnector1">
                <a:avLst/>
              </a:prstGeom>
              <a:solidFill>
                <a:srgbClr val="FF6699"/>
              </a:solidFill>
              <a:ln w="38100" cap="flat" cmpd="sng" algn="ctr">
                <a:solidFill>
                  <a:schemeClr val="tx1">
                    <a:lumMod val="75000"/>
                    <a:lumOff val="25000"/>
                  </a:schemeClr>
                </a:solidFill>
                <a:prstDash val="solid"/>
                <a:round/>
                <a:headEnd type="none" w="med" len="med"/>
                <a:tailEnd type="triangle" w="med" len="med"/>
              </a:ln>
              <a:effectLst/>
            </p:spPr>
          </p:cxnSp>
          <p:cxnSp>
            <p:nvCxnSpPr>
              <p:cNvPr id="10" name="직선 화살표 연결선 9"/>
              <p:cNvCxnSpPr>
                <a:stCxn id="12" idx="3"/>
                <a:endCxn id="17" idx="1"/>
              </p:cNvCxnSpPr>
              <p:nvPr/>
            </p:nvCxnSpPr>
            <p:spPr bwMode="auto">
              <a:xfrm>
                <a:off x="5043293" y="2378172"/>
                <a:ext cx="360262" cy="1949"/>
              </a:xfrm>
              <a:prstGeom prst="straightConnector1">
                <a:avLst/>
              </a:prstGeom>
              <a:solidFill>
                <a:srgbClr val="FF6699"/>
              </a:solidFill>
              <a:ln w="38100" cap="flat" cmpd="sng" algn="ctr">
                <a:solidFill>
                  <a:schemeClr val="tx1">
                    <a:lumMod val="75000"/>
                    <a:lumOff val="25000"/>
                  </a:schemeClr>
                </a:solidFill>
                <a:prstDash val="solid"/>
                <a:round/>
                <a:headEnd type="none" w="med" len="med"/>
                <a:tailEnd type="triangle" w="med" len="med"/>
              </a:ln>
              <a:effectLst/>
            </p:spPr>
          </p:cxnSp>
          <p:sp>
            <p:nvSpPr>
              <p:cNvPr id="11" name="모서리가 둥근 직사각형 10"/>
              <p:cNvSpPr/>
              <p:nvPr/>
            </p:nvSpPr>
            <p:spPr>
              <a:xfrm>
                <a:off x="3671571" y="3417464"/>
                <a:ext cx="1371722" cy="1366784"/>
              </a:xfrm>
              <a:prstGeom prst="roundRect">
                <a:avLst/>
              </a:prstGeom>
              <a:ln/>
            </p:spPr>
            <p:style>
              <a:lnRef idx="0">
                <a:schemeClr val="accent5"/>
              </a:lnRef>
              <a:fillRef idx="3">
                <a:schemeClr val="accent5"/>
              </a:fillRef>
              <a:effectRef idx="3">
                <a:schemeClr val="accent5"/>
              </a:effectRef>
              <a:fontRef idx="minor">
                <a:schemeClr val="lt1"/>
              </a:fontRef>
            </p:style>
            <p:txBody>
              <a:bodyPr wrap="square" lIns="0" tIns="0" rIns="0" bIns="0" rtlCol="0" anchor="t" anchorCtr="0">
                <a:noAutofit/>
              </a:bodyPr>
              <a:lstStyle/>
              <a:p>
                <a:pPr algn="ctr"/>
                <a:r>
                  <a:rPr lang="en-US" altLang="ko-KR" b="1" u="none" dirty="0">
                    <a:ea typeface="Arial Unicode MS" panose="020B0604020202020204" pitchFamily="50" charset="-127"/>
                    <a:cs typeface="Calibri" panose="020F0502020204030204" pitchFamily="34" charset="0"/>
                  </a:rPr>
                  <a:t>MAIST</a:t>
                </a:r>
              </a:p>
              <a:p>
                <a:pPr algn="ctr"/>
                <a:r>
                  <a:rPr lang="en-US" altLang="ko-KR" b="1" dirty="0">
                    <a:ea typeface="Arial Unicode MS" panose="020B0604020202020204" pitchFamily="50" charset="-127"/>
                    <a:cs typeface="Calibri" panose="020F0502020204030204" pitchFamily="34" charset="0"/>
                  </a:rPr>
                  <a:t>Converter</a:t>
                </a:r>
                <a:endParaRPr lang="ko-KR" altLang="en-US" b="1" u="none" dirty="0">
                  <a:ea typeface="Arial Unicode MS" panose="020B0604020202020204" pitchFamily="50" charset="-127"/>
                  <a:cs typeface="Calibri" panose="020F0502020204030204" pitchFamily="34" charset="0"/>
                </a:endParaRPr>
              </a:p>
            </p:txBody>
          </p:sp>
          <p:sp>
            <p:nvSpPr>
              <p:cNvPr id="12" name="모서리가 둥근 직사각형 11"/>
              <p:cNvSpPr/>
              <p:nvPr/>
            </p:nvSpPr>
            <p:spPr>
              <a:xfrm>
                <a:off x="3673219" y="1619035"/>
                <a:ext cx="1370074" cy="1518274"/>
              </a:xfrm>
              <a:prstGeom prst="roundRect">
                <a:avLst/>
              </a:prstGeom>
              <a:ln/>
            </p:spPr>
            <p:style>
              <a:lnRef idx="0">
                <a:schemeClr val="accent5"/>
              </a:lnRef>
              <a:fillRef idx="3">
                <a:schemeClr val="accent5"/>
              </a:fillRef>
              <a:effectRef idx="3">
                <a:schemeClr val="accent5"/>
              </a:effectRef>
              <a:fontRef idx="minor">
                <a:schemeClr val="lt1"/>
              </a:fontRef>
            </p:style>
            <p:txBody>
              <a:bodyPr wrap="square" lIns="0" tIns="0" rIns="0" bIns="0" rtlCol="0" anchor="t" anchorCtr="0">
                <a:noAutofit/>
              </a:bodyPr>
              <a:lstStyle/>
              <a:p>
                <a:pPr algn="ctr">
                  <a:lnSpc>
                    <a:spcPct val="90000"/>
                  </a:lnSpc>
                </a:pPr>
                <a:r>
                  <a:rPr lang="en-US" altLang="ko-KR" b="1" u="none" dirty="0">
                    <a:ea typeface="Arial Unicode MS" panose="020B0604020202020204" pitchFamily="50" charset="-127"/>
                    <a:cs typeface="Calibri" panose="020F0502020204030204" pitchFamily="34" charset="0"/>
                  </a:rPr>
                  <a:t>MAIST</a:t>
                </a:r>
              </a:p>
              <a:p>
                <a:pPr algn="ctr">
                  <a:lnSpc>
                    <a:spcPct val="90000"/>
                  </a:lnSpc>
                </a:pPr>
                <a:r>
                  <a:rPr lang="en-US" altLang="ko-KR" b="1" u="none" dirty="0">
                    <a:ea typeface="Arial Unicode MS" panose="020B0604020202020204" pitchFamily="50" charset="-127"/>
                    <a:cs typeface="Calibri" panose="020F0502020204030204" pitchFamily="34" charset="0"/>
                  </a:rPr>
                  <a:t>Test harness</a:t>
                </a:r>
                <a:r>
                  <a:rPr lang="en-US" altLang="ko-KR" b="1" dirty="0">
                    <a:ea typeface="Arial Unicode MS" panose="020B0604020202020204" pitchFamily="50" charset="-127"/>
                    <a:cs typeface="Calibri" panose="020F0502020204030204" pitchFamily="34" charset="0"/>
                  </a:rPr>
                  <a:t> generator  </a:t>
                </a:r>
                <a:endParaRPr lang="en-US" altLang="ko-KR" b="1" u="none" dirty="0">
                  <a:ea typeface="Arial Unicode MS" panose="020B0604020202020204" pitchFamily="50" charset="-127"/>
                  <a:cs typeface="Calibri" panose="020F0502020204030204" pitchFamily="34" charset="0"/>
                </a:endParaRPr>
              </a:p>
            </p:txBody>
          </p:sp>
          <p:sp>
            <p:nvSpPr>
              <p:cNvPr id="13" name="TextBox 6"/>
              <p:cNvSpPr txBox="1"/>
              <p:nvPr/>
            </p:nvSpPr>
            <p:spPr bwMode="auto">
              <a:xfrm>
                <a:off x="8725942" y="3974368"/>
                <a:ext cx="982175" cy="626701"/>
              </a:xfrm>
              <a:prstGeom prst="rect">
                <a:avLst/>
              </a:prstGeom>
              <a:noFill/>
              <a:ln w="9525">
                <a:noFill/>
                <a:miter lim="800000"/>
                <a:headEnd/>
                <a:tailEnd/>
              </a:ln>
            </p:spPr>
            <p:txBody>
              <a:bodyPr vert="horz" wrap="square" lIns="36000" tIns="36000" rIns="36000" bIns="36000" numCol="1" rtlCol="0" anchor="ctr" anchorCtr="0" compatLnSpc="1">
                <a:prstTxWarp prst="textNoShape">
                  <a:avLst/>
                </a:prstTxWarp>
                <a:spAutoFit/>
              </a:bodyPr>
              <a:lstStyle>
                <a:defPPr>
                  <a:defRPr lang="ko-KR"/>
                </a:defPPr>
                <a:lvl1pPr algn="l" rtl="0" fontAlgn="base" latinLnBrk="1">
                  <a:spcBef>
                    <a:spcPct val="0"/>
                  </a:spcBef>
                  <a:spcAft>
                    <a:spcPct val="0"/>
                  </a:spcAft>
                  <a:defRPr kumimoji="1" kern="1200">
                    <a:solidFill>
                      <a:schemeClr val="tx1"/>
                    </a:solidFill>
                    <a:latin typeface="견고딕" pitchFamily="18" charset="-127"/>
                    <a:ea typeface="견고딕" pitchFamily="18" charset="-127"/>
                    <a:cs typeface="+mn-cs"/>
                  </a:defRPr>
                </a:lvl1pPr>
                <a:lvl2pPr marL="457200" algn="l" rtl="0" fontAlgn="base" latinLnBrk="1">
                  <a:spcBef>
                    <a:spcPct val="0"/>
                  </a:spcBef>
                  <a:spcAft>
                    <a:spcPct val="0"/>
                  </a:spcAft>
                  <a:defRPr kumimoji="1" kern="1200">
                    <a:solidFill>
                      <a:schemeClr val="tx1"/>
                    </a:solidFill>
                    <a:latin typeface="견고딕" pitchFamily="18" charset="-127"/>
                    <a:ea typeface="견고딕" pitchFamily="18" charset="-127"/>
                    <a:cs typeface="+mn-cs"/>
                  </a:defRPr>
                </a:lvl2pPr>
                <a:lvl3pPr marL="914400" algn="l" rtl="0" fontAlgn="base" latinLnBrk="1">
                  <a:spcBef>
                    <a:spcPct val="0"/>
                  </a:spcBef>
                  <a:spcAft>
                    <a:spcPct val="0"/>
                  </a:spcAft>
                  <a:defRPr kumimoji="1" kern="1200">
                    <a:solidFill>
                      <a:schemeClr val="tx1"/>
                    </a:solidFill>
                    <a:latin typeface="견고딕" pitchFamily="18" charset="-127"/>
                    <a:ea typeface="견고딕" pitchFamily="18" charset="-127"/>
                    <a:cs typeface="+mn-cs"/>
                  </a:defRPr>
                </a:lvl3pPr>
                <a:lvl4pPr marL="1371600" algn="l" rtl="0" fontAlgn="base" latinLnBrk="1">
                  <a:spcBef>
                    <a:spcPct val="0"/>
                  </a:spcBef>
                  <a:spcAft>
                    <a:spcPct val="0"/>
                  </a:spcAft>
                  <a:defRPr kumimoji="1" kern="1200">
                    <a:solidFill>
                      <a:schemeClr val="tx1"/>
                    </a:solidFill>
                    <a:latin typeface="견고딕" pitchFamily="18" charset="-127"/>
                    <a:ea typeface="견고딕" pitchFamily="18" charset="-127"/>
                    <a:cs typeface="+mn-cs"/>
                  </a:defRPr>
                </a:lvl4pPr>
                <a:lvl5pPr marL="1828800" algn="l" rtl="0" fontAlgn="base" latinLnBrk="1">
                  <a:spcBef>
                    <a:spcPct val="0"/>
                  </a:spcBef>
                  <a:spcAft>
                    <a:spcPct val="0"/>
                  </a:spcAft>
                  <a:defRPr kumimoji="1" kern="1200">
                    <a:solidFill>
                      <a:schemeClr val="tx1"/>
                    </a:solidFill>
                    <a:latin typeface="견고딕" pitchFamily="18" charset="-127"/>
                    <a:ea typeface="견고딕" pitchFamily="18" charset="-127"/>
                    <a:cs typeface="+mn-cs"/>
                  </a:defRPr>
                </a:lvl5pPr>
                <a:lvl6pPr marL="2286000" algn="l" defTabSz="914400" rtl="0" eaLnBrk="1" latinLnBrk="1" hangingPunct="1">
                  <a:defRPr kumimoji="1" kern="1200">
                    <a:solidFill>
                      <a:schemeClr val="tx1"/>
                    </a:solidFill>
                    <a:latin typeface="견고딕" pitchFamily="18" charset="-127"/>
                    <a:ea typeface="견고딕" pitchFamily="18" charset="-127"/>
                    <a:cs typeface="+mn-cs"/>
                  </a:defRPr>
                </a:lvl6pPr>
                <a:lvl7pPr marL="2743200" algn="l" defTabSz="914400" rtl="0" eaLnBrk="1" latinLnBrk="1" hangingPunct="1">
                  <a:defRPr kumimoji="1" kern="1200">
                    <a:solidFill>
                      <a:schemeClr val="tx1"/>
                    </a:solidFill>
                    <a:latin typeface="견고딕" pitchFamily="18" charset="-127"/>
                    <a:ea typeface="견고딕" pitchFamily="18" charset="-127"/>
                    <a:cs typeface="+mn-cs"/>
                  </a:defRPr>
                </a:lvl7pPr>
                <a:lvl8pPr marL="3200400" algn="l" defTabSz="914400" rtl="0" eaLnBrk="1" latinLnBrk="1" hangingPunct="1">
                  <a:defRPr kumimoji="1" kern="1200">
                    <a:solidFill>
                      <a:schemeClr val="tx1"/>
                    </a:solidFill>
                    <a:latin typeface="견고딕" pitchFamily="18" charset="-127"/>
                    <a:ea typeface="견고딕" pitchFamily="18" charset="-127"/>
                    <a:cs typeface="+mn-cs"/>
                  </a:defRPr>
                </a:lvl8pPr>
                <a:lvl9pPr marL="3657600" algn="l" defTabSz="914400" rtl="0" eaLnBrk="1" latinLnBrk="1" hangingPunct="1">
                  <a:defRPr kumimoji="1" kern="1200">
                    <a:solidFill>
                      <a:schemeClr val="tx1"/>
                    </a:solidFill>
                    <a:latin typeface="견고딕" pitchFamily="18" charset="-127"/>
                    <a:ea typeface="견고딕" pitchFamily="18" charset="-127"/>
                    <a:cs typeface="+mn-cs"/>
                  </a:defRPr>
                </a:lvl9pPr>
              </a:lstStyle>
              <a:p>
                <a:pPr algn="ctr" eaLnBrk="0" hangingPunct="0"/>
                <a:r>
                  <a:rPr lang="en-US" altLang="ko-KR" b="1" kern="0" dirty="0">
                    <a:latin typeface="+mn-lt"/>
                    <a:ea typeface="Arial Unicode MS" panose="020B0604020202020204" pitchFamily="50" charset="-127"/>
                    <a:cs typeface="Calibri" panose="020F0502020204030204" pitchFamily="34" charset="0"/>
                  </a:rPr>
                  <a:t>Coverage</a:t>
                </a:r>
              </a:p>
              <a:p>
                <a:pPr algn="ctr" eaLnBrk="0" hangingPunct="0"/>
                <a:r>
                  <a:rPr lang="en-US" altLang="ko-KR" b="1" kern="0" dirty="0">
                    <a:latin typeface="+mn-lt"/>
                    <a:ea typeface="Arial Unicode MS" panose="020B0604020202020204" pitchFamily="50" charset="-127"/>
                    <a:cs typeface="Calibri" panose="020F0502020204030204" pitchFamily="34" charset="0"/>
                  </a:rPr>
                  <a:t>Report</a:t>
                </a:r>
                <a:endParaRPr lang="ko-KR" altLang="en-US" b="1" kern="0" dirty="0" err="1">
                  <a:latin typeface="+mn-lt"/>
                  <a:ea typeface="Arial Unicode MS" panose="020B0604020202020204" pitchFamily="50" charset="-127"/>
                  <a:cs typeface="Calibri" panose="020F0502020204030204" pitchFamily="34" charset="0"/>
                </a:endParaRPr>
              </a:p>
            </p:txBody>
          </p:sp>
          <p:pic>
            <p:nvPicPr>
              <p:cNvPr id="14" name="그림 13" descr="BullsEyeCoverage.jpg"/>
              <p:cNvPicPr>
                <a:picLocks noChangeAspect="1"/>
              </p:cNvPicPr>
              <p:nvPr/>
            </p:nvPicPr>
            <p:blipFill>
              <a:blip r:embed="rId4" cstate="print"/>
              <a:stretch>
                <a:fillRect/>
              </a:stretch>
            </p:blipFill>
            <p:spPr>
              <a:xfrm>
                <a:off x="8711420" y="3137007"/>
                <a:ext cx="1019738" cy="783069"/>
              </a:xfrm>
              <a:prstGeom prst="rect">
                <a:avLst/>
              </a:prstGeom>
            </p:spPr>
          </p:pic>
          <p:sp>
            <p:nvSpPr>
              <p:cNvPr id="15" name="TextBox 6"/>
              <p:cNvSpPr txBox="1"/>
              <p:nvPr/>
            </p:nvSpPr>
            <p:spPr bwMode="auto">
              <a:xfrm>
                <a:off x="8721069" y="2438466"/>
                <a:ext cx="982175" cy="626701"/>
              </a:xfrm>
              <a:prstGeom prst="rect">
                <a:avLst/>
              </a:prstGeom>
              <a:noFill/>
              <a:ln w="9525">
                <a:noFill/>
                <a:miter lim="800000"/>
                <a:headEnd/>
                <a:tailEnd/>
              </a:ln>
            </p:spPr>
            <p:txBody>
              <a:bodyPr vert="horz" wrap="square" lIns="36000" tIns="36000" rIns="36000" bIns="36000" numCol="1" rtlCol="0" anchor="ctr" anchorCtr="0" compatLnSpc="1">
                <a:prstTxWarp prst="textNoShape">
                  <a:avLst/>
                </a:prstTxWarp>
                <a:spAutoFit/>
              </a:bodyPr>
              <a:lstStyle>
                <a:defPPr>
                  <a:defRPr lang="ko-KR"/>
                </a:defPPr>
                <a:lvl1pPr algn="l" rtl="0" fontAlgn="base" latinLnBrk="1">
                  <a:spcBef>
                    <a:spcPct val="0"/>
                  </a:spcBef>
                  <a:spcAft>
                    <a:spcPct val="0"/>
                  </a:spcAft>
                  <a:defRPr kumimoji="1" kern="1200">
                    <a:solidFill>
                      <a:schemeClr val="tx1"/>
                    </a:solidFill>
                    <a:latin typeface="견고딕" pitchFamily="18" charset="-127"/>
                    <a:ea typeface="견고딕" pitchFamily="18" charset="-127"/>
                    <a:cs typeface="+mn-cs"/>
                  </a:defRPr>
                </a:lvl1pPr>
                <a:lvl2pPr marL="457200" algn="l" rtl="0" fontAlgn="base" latinLnBrk="1">
                  <a:spcBef>
                    <a:spcPct val="0"/>
                  </a:spcBef>
                  <a:spcAft>
                    <a:spcPct val="0"/>
                  </a:spcAft>
                  <a:defRPr kumimoji="1" kern="1200">
                    <a:solidFill>
                      <a:schemeClr val="tx1"/>
                    </a:solidFill>
                    <a:latin typeface="견고딕" pitchFamily="18" charset="-127"/>
                    <a:ea typeface="견고딕" pitchFamily="18" charset="-127"/>
                    <a:cs typeface="+mn-cs"/>
                  </a:defRPr>
                </a:lvl2pPr>
                <a:lvl3pPr marL="914400" algn="l" rtl="0" fontAlgn="base" latinLnBrk="1">
                  <a:spcBef>
                    <a:spcPct val="0"/>
                  </a:spcBef>
                  <a:spcAft>
                    <a:spcPct val="0"/>
                  </a:spcAft>
                  <a:defRPr kumimoji="1" kern="1200">
                    <a:solidFill>
                      <a:schemeClr val="tx1"/>
                    </a:solidFill>
                    <a:latin typeface="견고딕" pitchFamily="18" charset="-127"/>
                    <a:ea typeface="견고딕" pitchFamily="18" charset="-127"/>
                    <a:cs typeface="+mn-cs"/>
                  </a:defRPr>
                </a:lvl3pPr>
                <a:lvl4pPr marL="1371600" algn="l" rtl="0" fontAlgn="base" latinLnBrk="1">
                  <a:spcBef>
                    <a:spcPct val="0"/>
                  </a:spcBef>
                  <a:spcAft>
                    <a:spcPct val="0"/>
                  </a:spcAft>
                  <a:defRPr kumimoji="1" kern="1200">
                    <a:solidFill>
                      <a:schemeClr val="tx1"/>
                    </a:solidFill>
                    <a:latin typeface="견고딕" pitchFamily="18" charset="-127"/>
                    <a:ea typeface="견고딕" pitchFamily="18" charset="-127"/>
                    <a:cs typeface="+mn-cs"/>
                  </a:defRPr>
                </a:lvl4pPr>
                <a:lvl5pPr marL="1828800" algn="l" rtl="0" fontAlgn="base" latinLnBrk="1">
                  <a:spcBef>
                    <a:spcPct val="0"/>
                  </a:spcBef>
                  <a:spcAft>
                    <a:spcPct val="0"/>
                  </a:spcAft>
                  <a:defRPr kumimoji="1" kern="1200">
                    <a:solidFill>
                      <a:schemeClr val="tx1"/>
                    </a:solidFill>
                    <a:latin typeface="견고딕" pitchFamily="18" charset="-127"/>
                    <a:ea typeface="견고딕" pitchFamily="18" charset="-127"/>
                    <a:cs typeface="+mn-cs"/>
                  </a:defRPr>
                </a:lvl5pPr>
                <a:lvl6pPr marL="2286000" algn="l" defTabSz="914400" rtl="0" eaLnBrk="1" latinLnBrk="1" hangingPunct="1">
                  <a:defRPr kumimoji="1" kern="1200">
                    <a:solidFill>
                      <a:schemeClr val="tx1"/>
                    </a:solidFill>
                    <a:latin typeface="견고딕" pitchFamily="18" charset="-127"/>
                    <a:ea typeface="견고딕" pitchFamily="18" charset="-127"/>
                    <a:cs typeface="+mn-cs"/>
                  </a:defRPr>
                </a:lvl6pPr>
                <a:lvl7pPr marL="2743200" algn="l" defTabSz="914400" rtl="0" eaLnBrk="1" latinLnBrk="1" hangingPunct="1">
                  <a:defRPr kumimoji="1" kern="1200">
                    <a:solidFill>
                      <a:schemeClr val="tx1"/>
                    </a:solidFill>
                    <a:latin typeface="견고딕" pitchFamily="18" charset="-127"/>
                    <a:ea typeface="견고딕" pitchFamily="18" charset="-127"/>
                    <a:cs typeface="+mn-cs"/>
                  </a:defRPr>
                </a:lvl7pPr>
                <a:lvl8pPr marL="3200400" algn="l" defTabSz="914400" rtl="0" eaLnBrk="1" latinLnBrk="1" hangingPunct="1">
                  <a:defRPr kumimoji="1" kern="1200">
                    <a:solidFill>
                      <a:schemeClr val="tx1"/>
                    </a:solidFill>
                    <a:latin typeface="견고딕" pitchFamily="18" charset="-127"/>
                    <a:ea typeface="견고딕" pitchFamily="18" charset="-127"/>
                    <a:cs typeface="+mn-cs"/>
                  </a:defRPr>
                </a:lvl8pPr>
                <a:lvl9pPr marL="3657600" algn="l" defTabSz="914400" rtl="0" eaLnBrk="1" latinLnBrk="1" hangingPunct="1">
                  <a:defRPr kumimoji="1" kern="1200">
                    <a:solidFill>
                      <a:schemeClr val="tx1"/>
                    </a:solidFill>
                    <a:latin typeface="견고딕" pitchFamily="18" charset="-127"/>
                    <a:ea typeface="견고딕" pitchFamily="18" charset="-127"/>
                    <a:cs typeface="+mn-cs"/>
                  </a:defRPr>
                </a:lvl9pPr>
              </a:lstStyle>
              <a:p>
                <a:pPr algn="ctr" eaLnBrk="0" hangingPunct="0"/>
                <a:r>
                  <a:rPr lang="en-US" altLang="ko-KR" b="1" kern="0" dirty="0">
                    <a:latin typeface="+mn-lt"/>
                    <a:ea typeface="Arial Unicode MS" panose="020B0604020202020204" pitchFamily="50" charset="-127"/>
                    <a:cs typeface="Calibri" panose="020F0502020204030204" pitchFamily="34" charset="0"/>
                  </a:rPr>
                  <a:t>Test cases</a:t>
                </a:r>
                <a:endParaRPr lang="ko-KR" altLang="en-US" b="1" kern="0" dirty="0" err="1">
                  <a:latin typeface="+mn-lt"/>
                  <a:ea typeface="Arial Unicode MS" panose="020B0604020202020204" pitchFamily="50" charset="-127"/>
                  <a:cs typeface="Calibri" panose="020F0502020204030204" pitchFamily="34" charset="0"/>
                </a:endParaRPr>
              </a:p>
            </p:txBody>
          </p:sp>
          <p:cxnSp>
            <p:nvCxnSpPr>
              <p:cNvPr id="16" name="꺾인 연결선 15"/>
              <p:cNvCxnSpPr>
                <a:endCxn id="12" idx="1"/>
              </p:cNvCxnSpPr>
              <p:nvPr/>
            </p:nvCxnSpPr>
            <p:spPr>
              <a:xfrm flipV="1">
                <a:off x="2973975" y="2378172"/>
                <a:ext cx="699244" cy="510516"/>
              </a:xfrm>
              <a:prstGeom prst="bentConnector3">
                <a:avLst>
                  <a:gd name="adj1" fmla="val -2956"/>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순서도: 다중 문서 16"/>
              <p:cNvSpPr/>
              <p:nvPr/>
            </p:nvSpPr>
            <p:spPr>
              <a:xfrm>
                <a:off x="5403555" y="1953645"/>
                <a:ext cx="1215037" cy="852951"/>
              </a:xfrm>
              <a:prstGeom prst="flowChartMultidocumen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bIns="72000" rtlCol="0" anchor="ctr"/>
              <a:lstStyle/>
              <a:p>
                <a:pPr algn="ctr">
                  <a:lnSpc>
                    <a:spcPct val="80000"/>
                  </a:lnSpc>
                </a:pPr>
                <a:r>
                  <a:rPr lang="en-US" altLang="ko-KR" dirty="0">
                    <a:solidFill>
                      <a:schemeClr val="tx1"/>
                    </a:solidFill>
                    <a:cs typeface="Calibri" panose="020F0502020204030204" pitchFamily="34" charset="0"/>
                  </a:rPr>
                  <a:t>Test </a:t>
                </a:r>
              </a:p>
              <a:p>
                <a:pPr algn="ctr">
                  <a:lnSpc>
                    <a:spcPct val="80000"/>
                  </a:lnSpc>
                </a:pPr>
                <a:r>
                  <a:rPr lang="en-US" altLang="ko-KR" dirty="0">
                    <a:solidFill>
                      <a:schemeClr val="tx1"/>
                    </a:solidFill>
                    <a:cs typeface="Calibri" panose="020F0502020204030204" pitchFamily="34" charset="0"/>
                  </a:rPr>
                  <a:t>drivers/</a:t>
                </a:r>
              </a:p>
              <a:p>
                <a:pPr algn="ctr">
                  <a:lnSpc>
                    <a:spcPct val="80000"/>
                  </a:lnSpc>
                </a:pPr>
                <a:r>
                  <a:rPr lang="en-US" altLang="ko-KR" dirty="0">
                    <a:solidFill>
                      <a:schemeClr val="tx1"/>
                    </a:solidFill>
                    <a:cs typeface="Calibri" panose="020F0502020204030204" pitchFamily="34" charset="0"/>
                  </a:rPr>
                  <a:t>stubs </a:t>
                </a:r>
              </a:p>
            </p:txBody>
          </p:sp>
          <p:sp>
            <p:nvSpPr>
              <p:cNvPr id="18" name="순서도: 다중 문서 17"/>
              <p:cNvSpPr/>
              <p:nvPr/>
            </p:nvSpPr>
            <p:spPr>
              <a:xfrm>
                <a:off x="2305536" y="2888687"/>
                <a:ext cx="1215037" cy="852951"/>
              </a:xfrm>
              <a:prstGeom prst="flowChartMultidocumen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pPr algn="ctr" eaLnBrk="0" hangingPunct="0">
                  <a:lnSpc>
                    <a:spcPct val="90000"/>
                  </a:lnSpc>
                </a:pPr>
                <a:r>
                  <a:rPr lang="en-US" altLang="ko-KR" kern="0" dirty="0">
                    <a:solidFill>
                      <a:schemeClr val="tx1"/>
                    </a:solidFill>
                    <a:ea typeface="Arial Unicode MS" panose="020B0604020202020204" pitchFamily="50" charset="-127"/>
                    <a:cs typeface="Calibri" panose="020F0502020204030204" pitchFamily="34" charset="0"/>
                  </a:rPr>
                  <a:t>Target</a:t>
                </a:r>
              </a:p>
              <a:p>
                <a:pPr algn="ctr" eaLnBrk="0" hangingPunct="0">
                  <a:lnSpc>
                    <a:spcPct val="90000"/>
                  </a:lnSpc>
                </a:pPr>
                <a:r>
                  <a:rPr lang="en-US" altLang="ko-KR" kern="0" dirty="0">
                    <a:solidFill>
                      <a:schemeClr val="tx1"/>
                    </a:solidFill>
                    <a:ea typeface="Arial Unicode MS" panose="020B0604020202020204" pitchFamily="50" charset="-127"/>
                    <a:cs typeface="Calibri" panose="020F0502020204030204" pitchFamily="34" charset="0"/>
                  </a:rPr>
                  <a:t>C code </a:t>
                </a:r>
                <a:r>
                  <a:rPr lang="en-US" altLang="ko-KR" i="1" kern="0" dirty="0">
                    <a:solidFill>
                      <a:schemeClr val="tx1"/>
                    </a:solidFill>
                    <a:ea typeface="Arial Unicode MS" panose="020B0604020202020204" pitchFamily="50" charset="-127"/>
                    <a:cs typeface="Calibri" panose="020F0502020204030204" pitchFamily="34" charset="0"/>
                  </a:rPr>
                  <a:t>p</a:t>
                </a:r>
              </a:p>
            </p:txBody>
          </p:sp>
          <p:cxnSp>
            <p:nvCxnSpPr>
              <p:cNvPr id="19" name="꺾인 연결선 18"/>
              <p:cNvCxnSpPr/>
              <p:nvPr/>
            </p:nvCxnSpPr>
            <p:spPr>
              <a:xfrm>
                <a:off x="2933398" y="3672541"/>
                <a:ext cx="738175" cy="426478"/>
              </a:xfrm>
              <a:prstGeom prst="bentConnector3">
                <a:avLst>
                  <a:gd name="adj1" fmla="val 2908"/>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순서도: 다중 문서 19"/>
              <p:cNvSpPr/>
              <p:nvPr/>
            </p:nvSpPr>
            <p:spPr>
              <a:xfrm>
                <a:off x="5392626" y="3672541"/>
                <a:ext cx="1215037" cy="852951"/>
              </a:xfrm>
              <a:prstGeom prst="flowChartMultidocumen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pPr algn="ctr" eaLnBrk="0" hangingPunct="0"/>
                <a:r>
                  <a:rPr lang="en-US" altLang="ko-KR" kern="0" dirty="0">
                    <a:solidFill>
                      <a:schemeClr val="tx1"/>
                    </a:solidFill>
                    <a:ea typeface="Arial Unicode MS" panose="020B0604020202020204" pitchFamily="50" charset="-127"/>
                    <a:cs typeface="Calibri" panose="020F0502020204030204" pitchFamily="34" charset="0"/>
                  </a:rPr>
                  <a:t>Target</a:t>
                </a:r>
              </a:p>
              <a:p>
                <a:pPr algn="ctr" eaLnBrk="0" hangingPunct="0">
                  <a:lnSpc>
                    <a:spcPct val="90000"/>
                  </a:lnSpc>
                </a:pPr>
                <a:r>
                  <a:rPr lang="en-US" altLang="ko-KR" kern="0" dirty="0">
                    <a:solidFill>
                      <a:schemeClr val="tx1"/>
                    </a:solidFill>
                    <a:ea typeface="Arial Unicode MS" panose="020B0604020202020204" pitchFamily="50" charset="-127"/>
                    <a:cs typeface="Calibri" panose="020F0502020204030204" pitchFamily="34" charset="0"/>
                  </a:rPr>
                  <a:t>C code </a:t>
                </a:r>
                <a:r>
                  <a:rPr lang="en-US" altLang="ko-KR" i="1" kern="0" dirty="0">
                    <a:solidFill>
                      <a:schemeClr val="tx1"/>
                    </a:solidFill>
                    <a:ea typeface="Arial Unicode MS" panose="020B0604020202020204" pitchFamily="50" charset="-127"/>
                    <a:cs typeface="Calibri" panose="020F0502020204030204" pitchFamily="34" charset="0"/>
                  </a:rPr>
                  <a:t>p</a:t>
                </a:r>
                <a:r>
                  <a:rPr lang="en-US" altLang="ko-KR" kern="0" dirty="0">
                    <a:solidFill>
                      <a:schemeClr val="tx1"/>
                    </a:solidFill>
                    <a:ea typeface="Arial Unicode MS" panose="020B0604020202020204" pitchFamily="50" charset="-127"/>
                    <a:cs typeface="Calibri" panose="020F0502020204030204" pitchFamily="34" charset="0"/>
                  </a:rPr>
                  <a:t>’</a:t>
                </a:r>
              </a:p>
            </p:txBody>
          </p:sp>
          <p:sp>
            <p:nvSpPr>
              <p:cNvPr id="21" name="모서리가 둥근 직사각형 20"/>
              <p:cNvSpPr/>
              <p:nvPr/>
            </p:nvSpPr>
            <p:spPr>
              <a:xfrm>
                <a:off x="7063104" y="3986595"/>
                <a:ext cx="1175796" cy="730976"/>
              </a:xfrm>
              <a:prstGeom prst="roundRect">
                <a:avLst/>
              </a:prstGeom>
              <a:solidFill>
                <a:schemeClr val="lt1"/>
              </a:solidFill>
              <a:ln w="12700">
                <a:solidFill>
                  <a:schemeClr val="tx1"/>
                </a:solidFill>
              </a:ln>
            </p:spPr>
            <p:style>
              <a:lnRef idx="1">
                <a:schemeClr val="accent4"/>
              </a:lnRef>
              <a:fillRef idx="2">
                <a:schemeClr val="accent4"/>
              </a:fillRef>
              <a:effectRef idx="1">
                <a:schemeClr val="accent4"/>
              </a:effectRef>
              <a:fontRef idx="minor">
                <a:schemeClr val="dk1"/>
              </a:fontRef>
            </p:style>
            <p:txBody>
              <a:bodyPr wrap="square" lIns="36000" tIns="36000" rIns="36000" bIns="36000" rtlCol="0" anchor="ctr">
                <a:noAutofit/>
              </a:bodyPr>
              <a:lstStyle/>
              <a:p>
                <a:pPr algn="ctr"/>
                <a:r>
                  <a:rPr lang="en-US" altLang="ko-KR" b="1" u="none" dirty="0">
                    <a:ea typeface="Arial Unicode MS" panose="020B0604020202020204" pitchFamily="50" charset="-127"/>
                    <a:cs typeface="Calibri" panose="020F0502020204030204" pitchFamily="34" charset="0"/>
                  </a:rPr>
                  <a:t>CROWN</a:t>
                </a:r>
              </a:p>
            </p:txBody>
          </p:sp>
          <p:sp>
            <p:nvSpPr>
              <p:cNvPr id="22" name="위쪽/아래쪽 화살표 21"/>
              <p:cNvSpPr/>
              <p:nvPr/>
            </p:nvSpPr>
            <p:spPr>
              <a:xfrm>
                <a:off x="7510879" y="3591105"/>
                <a:ext cx="293487" cy="369536"/>
              </a:xfrm>
              <a:prstGeom prst="upDownArrow">
                <a:avLst/>
              </a:prstGeom>
              <a:solidFill>
                <a:schemeClr val="bg1">
                  <a:lumMod val="95000"/>
                </a:schemeClr>
              </a:solidFill>
              <a:ln w="12700">
                <a:solidFill>
                  <a:schemeClr val="tx1">
                    <a:lumMod val="85000"/>
                    <a:lumOff val="15000"/>
                  </a:schemeClr>
                </a:solidFill>
                <a:prstDash val="solid"/>
              </a:ln>
              <a:effectLst/>
            </p:spPr>
            <p:txBody>
              <a:bodyPr wrap="square" lIns="36000" tIns="36000" rIns="36000" bIns="36000" rtlCol="0" anchor="ctr">
                <a:noAutofit/>
              </a:bodyPr>
              <a:lstStyle/>
              <a:p>
                <a:pPr algn="ctr"/>
                <a:endParaRPr lang="ko-KR" altLang="en-US" u="none" dirty="0">
                  <a:ea typeface="Arial Unicode MS" panose="020B0604020202020204" pitchFamily="50" charset="-127"/>
                  <a:cs typeface="Calibri" panose="020F0502020204030204" pitchFamily="34" charset="0"/>
                </a:endParaRPr>
              </a:p>
            </p:txBody>
          </p:sp>
          <p:grpSp>
            <p:nvGrpSpPr>
              <p:cNvPr id="23" name="그룹 22"/>
              <p:cNvGrpSpPr/>
              <p:nvPr/>
            </p:nvGrpSpPr>
            <p:grpSpPr>
              <a:xfrm>
                <a:off x="3619426" y="4909573"/>
                <a:ext cx="3443678" cy="1007946"/>
                <a:chOff x="1760309" y="5479064"/>
                <a:chExt cx="3443678" cy="1228886"/>
              </a:xfrm>
            </p:grpSpPr>
            <p:sp>
              <p:nvSpPr>
                <p:cNvPr id="24" name="순서도: 다중 문서 23"/>
                <p:cNvSpPr/>
                <p:nvPr/>
              </p:nvSpPr>
              <p:spPr>
                <a:xfrm>
                  <a:off x="4200981" y="5834420"/>
                  <a:ext cx="814383" cy="643818"/>
                </a:xfrm>
                <a:prstGeom prst="flowChartMultidocumen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400" b="1" dirty="0">
                      <a:solidFill>
                        <a:schemeClr val="tx1"/>
                      </a:solidFill>
                      <a:cs typeface="Calibri" panose="020F0502020204030204" pitchFamily="34" charset="0"/>
                    </a:rPr>
                    <a:t>C code</a:t>
                  </a:r>
                </a:p>
              </p:txBody>
            </p:sp>
            <p:grpSp>
              <p:nvGrpSpPr>
                <p:cNvPr id="25" name="그룹 24"/>
                <p:cNvGrpSpPr/>
                <p:nvPr/>
              </p:nvGrpSpPr>
              <p:grpSpPr>
                <a:xfrm>
                  <a:off x="1760309" y="5479064"/>
                  <a:ext cx="3443678" cy="1228886"/>
                  <a:chOff x="-1180806" y="3325251"/>
                  <a:chExt cx="2803589" cy="824672"/>
                </a:xfrm>
              </p:grpSpPr>
              <p:sp>
                <p:nvSpPr>
                  <p:cNvPr id="26" name="모서리가 둥근 직사각형 25"/>
                  <p:cNvSpPr/>
                  <p:nvPr/>
                </p:nvSpPr>
                <p:spPr>
                  <a:xfrm>
                    <a:off x="-1020456" y="3563720"/>
                    <a:ext cx="720080" cy="432049"/>
                  </a:xfrm>
                  <a:prstGeom prst="roundRect">
                    <a:avLst/>
                  </a:prstGeom>
                  <a:ln/>
                </p:spPr>
                <p:style>
                  <a:lnRef idx="0">
                    <a:schemeClr val="accent5"/>
                  </a:lnRef>
                  <a:fillRef idx="3">
                    <a:schemeClr val="accent5"/>
                  </a:fillRef>
                  <a:effectRef idx="3">
                    <a:schemeClr val="accent5"/>
                  </a:effectRef>
                  <a:fontRef idx="minor">
                    <a:schemeClr val="lt1"/>
                  </a:fontRef>
                </p:style>
                <p:txBody>
                  <a:bodyPr wrap="square" lIns="36000" tIns="36000" rIns="36000" bIns="36000" rtlCol="0" anchor="ctr">
                    <a:noAutofit/>
                  </a:bodyPr>
                  <a:lstStyle/>
                  <a:p>
                    <a:pPr algn="ctr"/>
                    <a:r>
                      <a:rPr lang="en-US" altLang="ko-KR" sz="1400" b="1" u="none" dirty="0">
                        <a:solidFill>
                          <a:schemeClr val="bg1"/>
                        </a:solidFill>
                        <a:ea typeface="Arial Unicode MS" panose="020B0604020202020204" pitchFamily="50" charset="-127"/>
                        <a:cs typeface="Calibri" panose="020F0502020204030204" pitchFamily="34" charset="0"/>
                      </a:rPr>
                      <a:t>MAIST</a:t>
                    </a:r>
                  </a:p>
                </p:txBody>
              </p:sp>
              <p:sp>
                <p:nvSpPr>
                  <p:cNvPr id="27" name="모서리가 둥근 직사각형 26"/>
                  <p:cNvSpPr/>
                  <p:nvPr/>
                </p:nvSpPr>
                <p:spPr>
                  <a:xfrm>
                    <a:off x="-107123" y="3563720"/>
                    <a:ext cx="720080" cy="432049"/>
                  </a:xfrm>
                  <a:prstGeom prst="roundRect">
                    <a:avLst/>
                  </a:prstGeom>
                  <a:solidFill>
                    <a:schemeClr val="lt1"/>
                  </a:solidFill>
                  <a:ln w="12700">
                    <a:solidFill>
                      <a:schemeClr val="tx1"/>
                    </a:solidFill>
                  </a:ln>
                </p:spPr>
                <p:style>
                  <a:lnRef idx="1">
                    <a:schemeClr val="accent4"/>
                  </a:lnRef>
                  <a:fillRef idx="2">
                    <a:schemeClr val="accent4"/>
                  </a:fillRef>
                  <a:effectRef idx="1">
                    <a:schemeClr val="accent4"/>
                  </a:effectRef>
                  <a:fontRef idx="minor">
                    <a:schemeClr val="dk1"/>
                  </a:fontRef>
                </p:style>
                <p:txBody>
                  <a:bodyPr wrap="square" lIns="36000" tIns="36000" rIns="36000" bIns="36000" rtlCol="0" anchor="ctr">
                    <a:noAutofit/>
                  </a:bodyPr>
                  <a:lstStyle/>
                  <a:p>
                    <a:pPr algn="ctr"/>
                    <a:r>
                      <a:rPr lang="en-US" altLang="ko-KR" sz="1400" b="1" u="none" dirty="0">
                        <a:ea typeface="Arial Unicode MS" panose="020B0604020202020204" pitchFamily="50" charset="-127"/>
                        <a:cs typeface="Calibri" panose="020F0502020204030204" pitchFamily="34" charset="0"/>
                      </a:rPr>
                      <a:t>External tool</a:t>
                    </a:r>
                  </a:p>
                </p:txBody>
              </p:sp>
              <p:sp>
                <p:nvSpPr>
                  <p:cNvPr id="28" name="직사각형 27"/>
                  <p:cNvSpPr/>
                  <p:nvPr/>
                </p:nvSpPr>
                <p:spPr>
                  <a:xfrm>
                    <a:off x="-1180806" y="3418810"/>
                    <a:ext cx="2803589" cy="73111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u="none" dirty="0">
                      <a:ea typeface="Arial Unicode MS" panose="020B0604020202020204" pitchFamily="50" charset="-127"/>
                      <a:cs typeface="Calibri" panose="020F0502020204030204" pitchFamily="34" charset="0"/>
                    </a:endParaRPr>
                  </a:p>
                </p:txBody>
              </p:sp>
              <p:sp>
                <p:nvSpPr>
                  <p:cNvPr id="29" name="TextBox 28"/>
                  <p:cNvSpPr txBox="1"/>
                  <p:nvPr/>
                </p:nvSpPr>
                <p:spPr>
                  <a:xfrm>
                    <a:off x="-38351" y="3325251"/>
                    <a:ext cx="638429" cy="201451"/>
                  </a:xfrm>
                  <a:prstGeom prst="rect">
                    <a:avLst/>
                  </a:prstGeom>
                  <a:solidFill>
                    <a:schemeClr val="bg1"/>
                  </a:solidFill>
                </p:spPr>
                <p:txBody>
                  <a:bodyPr wrap="none" tIns="0" bIns="0" rtlCol="0">
                    <a:spAutoFit/>
                  </a:bodyPr>
                  <a:lstStyle/>
                  <a:p>
                    <a:r>
                      <a:rPr lang="en-US" altLang="ko-KR" sz="1600" i="1" u="none" dirty="0">
                        <a:ea typeface="Arial Unicode MS" panose="020B0604020202020204" pitchFamily="50" charset="-127"/>
                        <a:cs typeface="Calibri" panose="020F0502020204030204" pitchFamily="34" charset="0"/>
                      </a:rPr>
                      <a:t>Legend</a:t>
                    </a:r>
                    <a:endParaRPr lang="ko-KR" altLang="en-US" sz="1600" i="1" u="none" dirty="0">
                      <a:ea typeface="Arial Unicode MS" panose="020B0604020202020204" pitchFamily="50" charset="-127"/>
                      <a:cs typeface="Calibri" panose="020F0502020204030204" pitchFamily="34" charset="0"/>
                    </a:endParaRPr>
                  </a:p>
                </p:txBody>
              </p:sp>
            </p:grpSp>
          </p:grpSp>
          <p:sp>
            <p:nvSpPr>
              <p:cNvPr id="30" name="직사각형 29"/>
              <p:cNvSpPr/>
              <p:nvPr/>
            </p:nvSpPr>
            <p:spPr>
              <a:xfrm>
                <a:off x="3799817" y="2528667"/>
                <a:ext cx="1099952" cy="25012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dirty="0">
                    <a:solidFill>
                      <a:schemeClr val="bg1"/>
                    </a:solidFill>
                    <a:cs typeface="Calibri" panose="020F0502020204030204" pitchFamily="34" charset="0"/>
                  </a:rPr>
                  <a:t>Driver gen.</a:t>
                </a:r>
                <a:endParaRPr lang="ko-KR" altLang="en-US" dirty="0" err="1">
                  <a:solidFill>
                    <a:schemeClr val="bg1"/>
                  </a:solidFill>
                  <a:cs typeface="Calibri" panose="020F0502020204030204" pitchFamily="34" charset="0"/>
                </a:endParaRPr>
              </a:p>
            </p:txBody>
          </p:sp>
          <p:sp>
            <p:nvSpPr>
              <p:cNvPr id="31" name="직사각형 30"/>
              <p:cNvSpPr/>
              <p:nvPr/>
            </p:nvSpPr>
            <p:spPr>
              <a:xfrm>
                <a:off x="3797830" y="2823958"/>
                <a:ext cx="1099952" cy="25012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dirty="0">
                    <a:solidFill>
                      <a:schemeClr val="bg1"/>
                    </a:solidFill>
                    <a:cs typeface="Calibri" panose="020F0502020204030204" pitchFamily="34" charset="0"/>
                  </a:rPr>
                  <a:t>Stub gen.</a:t>
                </a:r>
                <a:endParaRPr lang="ko-KR" altLang="en-US" dirty="0" err="1">
                  <a:solidFill>
                    <a:schemeClr val="bg1"/>
                  </a:solidFill>
                  <a:cs typeface="Calibri" panose="020F0502020204030204" pitchFamily="34" charset="0"/>
                </a:endParaRPr>
              </a:p>
            </p:txBody>
          </p:sp>
          <p:sp>
            <p:nvSpPr>
              <p:cNvPr id="32" name="직사각형 31"/>
              <p:cNvSpPr/>
              <p:nvPr/>
            </p:nvSpPr>
            <p:spPr>
              <a:xfrm>
                <a:off x="3807456" y="4169470"/>
                <a:ext cx="1099952" cy="53455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80000"/>
                  </a:lnSpc>
                </a:pPr>
                <a:r>
                  <a:rPr lang="en-US" altLang="ko-KR" dirty="0">
                    <a:solidFill>
                      <a:schemeClr val="bg1"/>
                    </a:solidFill>
                    <a:cs typeface="Calibri" panose="020F0502020204030204" pitchFamily="34" charset="0"/>
                  </a:rPr>
                  <a:t>Bit-field transform.</a:t>
                </a:r>
                <a:endParaRPr lang="ko-KR" altLang="en-US" dirty="0" err="1">
                  <a:solidFill>
                    <a:schemeClr val="bg1"/>
                  </a:solidFill>
                  <a:cs typeface="Calibri" panose="020F0502020204030204" pitchFamily="34" charset="0"/>
                </a:endParaRPr>
              </a:p>
            </p:txBody>
          </p:sp>
          <p:sp>
            <p:nvSpPr>
              <p:cNvPr id="33" name="직사각형 32"/>
              <p:cNvSpPr/>
              <p:nvPr/>
            </p:nvSpPr>
            <p:spPr>
              <a:xfrm>
                <a:off x="7117173" y="2854439"/>
                <a:ext cx="1099952" cy="655301"/>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80000"/>
                  </a:lnSpc>
                </a:pPr>
                <a:r>
                  <a:rPr lang="en-US" altLang="ko-KR" dirty="0">
                    <a:solidFill>
                      <a:schemeClr val="bg1"/>
                    </a:solidFill>
                    <a:cs typeface="Calibri" panose="020F0502020204030204" pitchFamily="34" charset="0"/>
                  </a:rPr>
                  <a:t>Search strategy coordinator</a:t>
                </a:r>
                <a:endParaRPr lang="ko-KR" altLang="en-US" dirty="0" err="1">
                  <a:solidFill>
                    <a:schemeClr val="bg1"/>
                  </a:solidFill>
                  <a:cs typeface="Calibri" panose="020F0502020204030204" pitchFamily="34" charset="0"/>
                </a:endParaRPr>
              </a:p>
            </p:txBody>
          </p:sp>
          <p:cxnSp>
            <p:nvCxnSpPr>
              <p:cNvPr id="34" name="꺾인 연결선 33"/>
              <p:cNvCxnSpPr>
                <a:stCxn id="17" idx="3"/>
                <a:endCxn id="6" idx="1"/>
              </p:cNvCxnSpPr>
              <p:nvPr/>
            </p:nvCxnSpPr>
            <p:spPr>
              <a:xfrm>
                <a:off x="6618592" y="2380121"/>
                <a:ext cx="360259" cy="369649"/>
              </a:xfrm>
              <a:prstGeom prst="bentConnector3">
                <a:avLst>
                  <a:gd name="adj1" fmla="val 26926"/>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꺾인 연결선 34"/>
              <p:cNvCxnSpPr>
                <a:stCxn id="20" idx="3"/>
                <a:endCxn id="6" idx="1"/>
              </p:cNvCxnSpPr>
              <p:nvPr/>
            </p:nvCxnSpPr>
            <p:spPr>
              <a:xfrm flipV="1">
                <a:off x="6607663" y="2749770"/>
                <a:ext cx="371188" cy="1349247"/>
              </a:xfrm>
              <a:prstGeom prst="bentConnector3">
                <a:avLst>
                  <a:gd name="adj1" fmla="val 31677"/>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42" name="TextBox 6"/>
            <p:cNvSpPr txBox="1"/>
            <p:nvPr/>
          </p:nvSpPr>
          <p:spPr bwMode="auto">
            <a:xfrm>
              <a:off x="7288162" y="4847908"/>
              <a:ext cx="3382013" cy="1611586"/>
            </a:xfrm>
            <a:prstGeom prst="rect">
              <a:avLst/>
            </a:prstGeom>
            <a:noFill/>
            <a:ln w="9525">
              <a:noFill/>
              <a:miter lim="800000"/>
              <a:headEnd/>
              <a:tailEnd/>
            </a:ln>
          </p:spPr>
          <p:txBody>
            <a:bodyPr vert="horz" wrap="square" lIns="36000" tIns="36000" rIns="36000" bIns="36000" numCol="1" rtlCol="0" anchor="ctr" anchorCtr="0" compatLnSpc="1">
              <a:prstTxWarp prst="textNoShape">
                <a:avLst/>
              </a:prstTxWarp>
              <a:spAutoFit/>
            </a:bodyPr>
            <a:lstStyle>
              <a:defPPr>
                <a:defRPr lang="ko-KR"/>
              </a:defPPr>
              <a:lvl1pPr algn="l" rtl="0" fontAlgn="base" latinLnBrk="1">
                <a:spcBef>
                  <a:spcPct val="0"/>
                </a:spcBef>
                <a:spcAft>
                  <a:spcPct val="0"/>
                </a:spcAft>
                <a:defRPr kumimoji="1" kern="1200">
                  <a:solidFill>
                    <a:schemeClr val="tx1"/>
                  </a:solidFill>
                  <a:latin typeface="견고딕" pitchFamily="18" charset="-127"/>
                  <a:ea typeface="견고딕" pitchFamily="18" charset="-127"/>
                  <a:cs typeface="+mn-cs"/>
                </a:defRPr>
              </a:lvl1pPr>
              <a:lvl2pPr marL="457200" algn="l" rtl="0" fontAlgn="base" latinLnBrk="1">
                <a:spcBef>
                  <a:spcPct val="0"/>
                </a:spcBef>
                <a:spcAft>
                  <a:spcPct val="0"/>
                </a:spcAft>
                <a:defRPr kumimoji="1" kern="1200">
                  <a:solidFill>
                    <a:schemeClr val="tx1"/>
                  </a:solidFill>
                  <a:latin typeface="견고딕" pitchFamily="18" charset="-127"/>
                  <a:ea typeface="견고딕" pitchFamily="18" charset="-127"/>
                  <a:cs typeface="+mn-cs"/>
                </a:defRPr>
              </a:lvl2pPr>
              <a:lvl3pPr marL="914400" algn="l" rtl="0" fontAlgn="base" latinLnBrk="1">
                <a:spcBef>
                  <a:spcPct val="0"/>
                </a:spcBef>
                <a:spcAft>
                  <a:spcPct val="0"/>
                </a:spcAft>
                <a:defRPr kumimoji="1" kern="1200">
                  <a:solidFill>
                    <a:schemeClr val="tx1"/>
                  </a:solidFill>
                  <a:latin typeface="견고딕" pitchFamily="18" charset="-127"/>
                  <a:ea typeface="견고딕" pitchFamily="18" charset="-127"/>
                  <a:cs typeface="+mn-cs"/>
                </a:defRPr>
              </a:lvl3pPr>
              <a:lvl4pPr marL="1371600" algn="l" rtl="0" fontAlgn="base" latinLnBrk="1">
                <a:spcBef>
                  <a:spcPct val="0"/>
                </a:spcBef>
                <a:spcAft>
                  <a:spcPct val="0"/>
                </a:spcAft>
                <a:defRPr kumimoji="1" kern="1200">
                  <a:solidFill>
                    <a:schemeClr val="tx1"/>
                  </a:solidFill>
                  <a:latin typeface="견고딕" pitchFamily="18" charset="-127"/>
                  <a:ea typeface="견고딕" pitchFamily="18" charset="-127"/>
                  <a:cs typeface="+mn-cs"/>
                </a:defRPr>
              </a:lvl4pPr>
              <a:lvl5pPr marL="1828800" algn="l" rtl="0" fontAlgn="base" latinLnBrk="1">
                <a:spcBef>
                  <a:spcPct val="0"/>
                </a:spcBef>
                <a:spcAft>
                  <a:spcPct val="0"/>
                </a:spcAft>
                <a:defRPr kumimoji="1" kern="1200">
                  <a:solidFill>
                    <a:schemeClr val="tx1"/>
                  </a:solidFill>
                  <a:latin typeface="견고딕" pitchFamily="18" charset="-127"/>
                  <a:ea typeface="견고딕" pitchFamily="18" charset="-127"/>
                  <a:cs typeface="+mn-cs"/>
                </a:defRPr>
              </a:lvl5pPr>
              <a:lvl6pPr marL="2286000" algn="l" defTabSz="914400" rtl="0" eaLnBrk="1" latinLnBrk="1" hangingPunct="1">
                <a:defRPr kumimoji="1" kern="1200">
                  <a:solidFill>
                    <a:schemeClr val="tx1"/>
                  </a:solidFill>
                  <a:latin typeface="견고딕" pitchFamily="18" charset="-127"/>
                  <a:ea typeface="견고딕" pitchFamily="18" charset="-127"/>
                  <a:cs typeface="+mn-cs"/>
                </a:defRPr>
              </a:lvl6pPr>
              <a:lvl7pPr marL="2743200" algn="l" defTabSz="914400" rtl="0" eaLnBrk="1" latinLnBrk="1" hangingPunct="1">
                <a:defRPr kumimoji="1" kern="1200">
                  <a:solidFill>
                    <a:schemeClr val="tx1"/>
                  </a:solidFill>
                  <a:latin typeface="견고딕" pitchFamily="18" charset="-127"/>
                  <a:ea typeface="견고딕" pitchFamily="18" charset="-127"/>
                  <a:cs typeface="+mn-cs"/>
                </a:defRPr>
              </a:lvl7pPr>
              <a:lvl8pPr marL="3200400" algn="l" defTabSz="914400" rtl="0" eaLnBrk="1" latinLnBrk="1" hangingPunct="1">
                <a:defRPr kumimoji="1" kern="1200">
                  <a:solidFill>
                    <a:schemeClr val="tx1"/>
                  </a:solidFill>
                  <a:latin typeface="견고딕" pitchFamily="18" charset="-127"/>
                  <a:ea typeface="견고딕" pitchFamily="18" charset="-127"/>
                  <a:cs typeface="+mn-cs"/>
                </a:defRPr>
              </a:lvl8pPr>
              <a:lvl9pPr marL="3657600" algn="l" defTabSz="914400" rtl="0" eaLnBrk="1" latinLnBrk="1" hangingPunct="1">
                <a:defRPr kumimoji="1" kern="1200">
                  <a:solidFill>
                    <a:schemeClr val="tx1"/>
                  </a:solidFill>
                  <a:latin typeface="견고딕" pitchFamily="18" charset="-127"/>
                  <a:ea typeface="견고딕" pitchFamily="18" charset="-127"/>
                  <a:cs typeface="+mn-cs"/>
                </a:defRPr>
              </a:lvl9pPr>
            </a:lstStyle>
            <a:p>
              <a:pPr eaLnBrk="0" hangingPunct="0"/>
              <a:r>
                <a:rPr lang="en-US" altLang="ko-KR" sz="2000" kern="0" dirty="0">
                  <a:latin typeface="+mn-lt"/>
                  <a:ea typeface="Arial Unicode MS" panose="020B0604020202020204" pitchFamily="50" charset="-127"/>
                  <a:cs typeface="Calibri" panose="020F0502020204030204" pitchFamily="34" charset="0"/>
                </a:rPr>
                <a:t>CROWN features</a:t>
              </a:r>
            </a:p>
            <a:p>
              <a:pPr eaLnBrk="0" hangingPunct="0"/>
              <a:r>
                <a:rPr lang="en-US" altLang="ko-KR" sz="2000" kern="0" dirty="0">
                  <a:latin typeface="+mn-lt"/>
                  <a:ea typeface="Arial Unicode MS" panose="020B0604020202020204" pitchFamily="50" charset="-127"/>
                  <a:cs typeface="Calibri" panose="020F0502020204030204" pitchFamily="34" charset="0"/>
                </a:rPr>
                <a:t>- Bit-level accuracy</a:t>
              </a:r>
            </a:p>
            <a:p>
              <a:pPr eaLnBrk="0" hangingPunct="0"/>
              <a:r>
                <a:rPr lang="en-US" altLang="ko-KR" sz="2000" kern="0" dirty="0">
                  <a:latin typeface="+mn-lt"/>
                  <a:ea typeface="Arial Unicode MS" panose="020B0604020202020204" pitchFamily="50" charset="-127"/>
                  <a:cs typeface="Calibri" panose="020F0502020204030204" pitchFamily="34" charset="0"/>
                </a:rPr>
                <a:t>- Easy-to-extend</a:t>
              </a:r>
            </a:p>
            <a:p>
              <a:pPr eaLnBrk="0" hangingPunct="0"/>
              <a:r>
                <a:rPr lang="en-US" altLang="ko-KR" sz="2000" kern="0" dirty="0">
                  <a:latin typeface="+mn-lt"/>
                  <a:ea typeface="Arial Unicode MS" panose="020B0604020202020204" pitchFamily="50" charset="-127"/>
                  <a:cs typeface="Calibri" panose="020F0502020204030204" pitchFamily="34" charset="0"/>
                </a:rPr>
                <a:t>- Low memory overhead</a:t>
              </a:r>
            </a:p>
            <a:p>
              <a:pPr eaLnBrk="0" hangingPunct="0"/>
              <a:r>
                <a:rPr lang="en-US" altLang="ko-KR" sz="2000" kern="0" dirty="0">
                  <a:latin typeface="+mn-lt"/>
                  <a:ea typeface="Arial Unicode MS" panose="020B0604020202020204" pitchFamily="50" charset="-127"/>
                  <a:cs typeface="Calibri" panose="020F0502020204030204" pitchFamily="34" charset="0"/>
                </a:rPr>
                <a:t>- Fast through lightweight instr.</a:t>
              </a:r>
              <a:endParaRPr lang="ko-KR" altLang="en-US" sz="2000" kern="0" dirty="0" err="1">
                <a:latin typeface="+mn-lt"/>
                <a:ea typeface="Arial Unicode MS" panose="020B0604020202020204" pitchFamily="50" charset="-127"/>
                <a:cs typeface="Calibri" panose="020F0502020204030204" pitchFamily="34" charset="0"/>
              </a:endParaRPr>
            </a:p>
          </p:txBody>
        </p:sp>
      </p:grpSp>
      <p:sp>
        <p:nvSpPr>
          <p:cNvPr id="2" name="제목 1"/>
          <p:cNvSpPr>
            <a:spLocks noGrp="1"/>
          </p:cNvSpPr>
          <p:nvPr>
            <p:ph type="title"/>
          </p:nvPr>
        </p:nvSpPr>
        <p:spPr/>
        <p:txBody>
          <a:bodyPr/>
          <a:lstStyle/>
          <a:p>
            <a:r>
              <a:rPr lang="en-US" altLang="ko-KR" dirty="0"/>
              <a:t>Overview of MAIST</a:t>
            </a:r>
            <a:endParaRPr lang="ko-KR" altLang="en-US" dirty="0"/>
          </a:p>
        </p:txBody>
      </p:sp>
      <p:sp>
        <p:nvSpPr>
          <p:cNvPr id="4" name="슬라이드 번호 개체 틀 3"/>
          <p:cNvSpPr>
            <a:spLocks noGrp="1"/>
          </p:cNvSpPr>
          <p:nvPr>
            <p:ph type="sldNum" sz="quarter" idx="4"/>
          </p:nvPr>
        </p:nvSpPr>
        <p:spPr/>
        <p:txBody>
          <a:bodyPr/>
          <a:lstStyle/>
          <a:p>
            <a:pPr>
              <a:defRPr/>
            </a:pPr>
            <a:r>
              <a:rPr lang="da-DK"/>
              <a:t>Page </a:t>
            </a:r>
            <a:fld id="{7FD275C9-4D9F-4A63-8FA5-7F168B5983C1}" type="slidenum">
              <a:rPr lang="da-DK" smtClean="0"/>
              <a:pPr>
                <a:defRPr/>
              </a:pPr>
              <a:t>10</a:t>
            </a:fld>
            <a:endParaRPr lang="da-DK" dirty="0"/>
          </a:p>
        </p:txBody>
      </p:sp>
      <p:sp>
        <p:nvSpPr>
          <p:cNvPr id="36" name="모서리가 둥근 사각형 설명선 35"/>
          <p:cNvSpPr/>
          <p:nvPr/>
        </p:nvSpPr>
        <p:spPr bwMode="auto">
          <a:xfrm>
            <a:off x="367433" y="1446673"/>
            <a:ext cx="3199615" cy="1520151"/>
          </a:xfrm>
          <a:prstGeom prst="wedgeRoundRectCallout">
            <a:avLst>
              <a:gd name="adj1" fmla="val 101042"/>
              <a:gd name="adj2" fmla="val -5768"/>
              <a:gd name="adj3" fmla="val 16667"/>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non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ts val="3600"/>
              </a:lnSpc>
              <a:spcBef>
                <a:spcPct val="0"/>
              </a:spcBef>
              <a:spcAft>
                <a:spcPct val="0"/>
              </a:spcAft>
              <a:buClrTx/>
              <a:buSzTx/>
              <a:buFont typeface="AU Passata" pitchFamily="34" charset="0"/>
              <a:buNone/>
              <a:tabLst/>
            </a:pPr>
            <a:r>
              <a:rPr kumimoji="0" lang="en-US" altLang="ko-KR" sz="2800" b="0" i="0" u="none" strike="noStrike" cap="none" normalizeH="0" baseline="0" dirty="0">
                <a:ln>
                  <a:noFill/>
                </a:ln>
                <a:solidFill>
                  <a:schemeClr val="tx1"/>
                </a:solidFill>
                <a:effectLst/>
              </a:rPr>
              <a:t>Sol.</a:t>
            </a:r>
            <a:r>
              <a:rPr kumimoji="0" lang="en-US" altLang="ko-KR" sz="2800" b="0" i="0" u="none" strike="noStrike" cap="none" normalizeH="0" dirty="0">
                <a:ln>
                  <a:noFill/>
                </a:ln>
                <a:solidFill>
                  <a:schemeClr val="tx1"/>
                </a:solidFill>
                <a:effectLst/>
              </a:rPr>
              <a:t> 1: </a:t>
            </a:r>
            <a:r>
              <a:rPr kumimoji="0" lang="en-US" altLang="ko-KR" sz="2800" b="1" i="0" u="sng" strike="noStrike" cap="none" normalizeH="0" dirty="0">
                <a:ln>
                  <a:noFill/>
                </a:ln>
                <a:solidFill>
                  <a:schemeClr val="tx1"/>
                </a:solidFill>
                <a:effectLst/>
              </a:rPr>
              <a:t>Task-oriented</a:t>
            </a:r>
            <a:r>
              <a:rPr kumimoji="0" lang="en-US" altLang="ko-KR" sz="2800" b="0" i="0" u="none" strike="noStrike" cap="none" normalizeH="0" dirty="0">
                <a:ln>
                  <a:noFill/>
                </a:ln>
                <a:solidFill>
                  <a:schemeClr val="tx1"/>
                </a:solidFill>
                <a:effectLst/>
              </a:rPr>
              <a:t> </a:t>
            </a:r>
          </a:p>
          <a:p>
            <a:pPr marL="0" marR="0" indent="0" algn="l" defTabSz="914400" rtl="0" eaLnBrk="1" fontAlgn="base" latinLnBrk="0" hangingPunct="1">
              <a:lnSpc>
                <a:spcPts val="3600"/>
              </a:lnSpc>
              <a:spcBef>
                <a:spcPct val="0"/>
              </a:spcBef>
              <a:spcAft>
                <a:spcPct val="0"/>
              </a:spcAft>
              <a:buClrTx/>
              <a:buSzTx/>
              <a:buFont typeface="AU Passata" pitchFamily="34" charset="0"/>
              <a:buNone/>
              <a:tabLst/>
            </a:pPr>
            <a:r>
              <a:rPr kumimoji="0" lang="en-US" altLang="ko-KR" sz="2800" b="0" i="0" u="none" strike="noStrike" cap="none" normalizeH="0" dirty="0">
                <a:ln>
                  <a:noFill/>
                </a:ln>
                <a:solidFill>
                  <a:schemeClr val="tx1"/>
                </a:solidFill>
                <a:effectLst/>
              </a:rPr>
              <a:t>driver/stub gen. to </a:t>
            </a:r>
          </a:p>
          <a:p>
            <a:pPr marL="0" marR="0" indent="0" algn="l" defTabSz="914400" rtl="0" eaLnBrk="1" fontAlgn="base" latinLnBrk="0" hangingPunct="1">
              <a:lnSpc>
                <a:spcPts val="3600"/>
              </a:lnSpc>
              <a:spcBef>
                <a:spcPct val="0"/>
              </a:spcBef>
              <a:spcAft>
                <a:spcPct val="0"/>
              </a:spcAft>
              <a:buClrTx/>
              <a:buSzTx/>
              <a:buFont typeface="AU Passata" pitchFamily="34" charset="0"/>
              <a:buNone/>
              <a:tabLst/>
            </a:pPr>
            <a:r>
              <a:rPr lang="en-US" altLang="ko-KR" sz="2800" baseline="0" dirty="0">
                <a:solidFill>
                  <a:schemeClr val="tx1"/>
                </a:solidFill>
              </a:rPr>
              <a:t>reduce</a:t>
            </a:r>
            <a:r>
              <a:rPr lang="en-US" altLang="ko-KR" sz="2800" dirty="0">
                <a:solidFill>
                  <a:schemeClr val="tx1"/>
                </a:solidFill>
              </a:rPr>
              <a:t> false alarms</a:t>
            </a:r>
            <a:endParaRPr kumimoji="0" lang="ko-KR" altLang="en-US" sz="2800" b="0" i="0" u="none" strike="noStrike" cap="none" normalizeH="0" baseline="0" dirty="0">
              <a:ln>
                <a:noFill/>
              </a:ln>
              <a:solidFill>
                <a:schemeClr val="tx1"/>
              </a:solidFill>
              <a:effectLst/>
            </a:endParaRPr>
          </a:p>
        </p:txBody>
      </p:sp>
      <p:sp>
        <p:nvSpPr>
          <p:cNvPr id="37" name="모서리가 둥근 사각형 설명선 36"/>
          <p:cNvSpPr/>
          <p:nvPr/>
        </p:nvSpPr>
        <p:spPr bwMode="auto">
          <a:xfrm>
            <a:off x="348890" y="3206027"/>
            <a:ext cx="3183004" cy="1524583"/>
          </a:xfrm>
          <a:prstGeom prst="wedgeRoundRectCallout">
            <a:avLst>
              <a:gd name="adj1" fmla="val 103192"/>
              <a:gd name="adj2" fmla="val 34146"/>
              <a:gd name="adj3" fmla="val 16667"/>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none" lIns="0" tIns="0" rIns="0" bIns="0" numCol="1" rtlCol="0" anchor="t" anchorCtr="0" compatLnSpc="1">
            <a:prstTxWarp prst="textNoShape">
              <a:avLst/>
            </a:prstTxWarp>
            <a:noAutofit/>
          </a:bodyPr>
          <a:lstStyle/>
          <a:p>
            <a:pPr marL="0" marR="0" indent="0" algn="l" defTabSz="914400" rtl="0" eaLnBrk="1" fontAlgn="base" latinLnBrk="0" hangingPunct="1">
              <a:lnSpc>
                <a:spcPts val="3600"/>
              </a:lnSpc>
              <a:spcBef>
                <a:spcPct val="0"/>
              </a:spcBef>
              <a:spcAft>
                <a:spcPct val="0"/>
              </a:spcAft>
              <a:buClrTx/>
              <a:buSzTx/>
              <a:buFont typeface="AU Passata" pitchFamily="34" charset="0"/>
              <a:buNone/>
              <a:tabLst/>
            </a:pPr>
            <a:r>
              <a:rPr kumimoji="0" lang="en-US" altLang="ko-KR" sz="2800" b="0" i="0" u="none" strike="noStrike" cap="none" normalizeH="0" baseline="0" dirty="0">
                <a:ln>
                  <a:noFill/>
                </a:ln>
                <a:solidFill>
                  <a:schemeClr val="tx1"/>
                </a:solidFill>
                <a:effectLst/>
              </a:rPr>
              <a:t>Sol.</a:t>
            </a:r>
            <a:r>
              <a:rPr kumimoji="0" lang="en-US" altLang="ko-KR" sz="2800" b="0" i="0" u="none" strike="noStrike" cap="none" normalizeH="0" dirty="0">
                <a:ln>
                  <a:noFill/>
                </a:ln>
                <a:solidFill>
                  <a:schemeClr val="tx1"/>
                </a:solidFill>
                <a:effectLst/>
              </a:rPr>
              <a:t> 2: </a:t>
            </a:r>
            <a:r>
              <a:rPr kumimoji="0" lang="en-US" altLang="ko-KR" sz="2800" b="1" i="0" u="sng" strike="noStrike" cap="none" normalizeH="0" dirty="0">
                <a:ln>
                  <a:noFill/>
                </a:ln>
                <a:solidFill>
                  <a:schemeClr val="tx1"/>
                </a:solidFill>
                <a:effectLst/>
              </a:rPr>
              <a:t>Bit-field </a:t>
            </a:r>
          </a:p>
          <a:p>
            <a:pPr marL="0" marR="0" indent="0" algn="l" defTabSz="914400" rtl="0" eaLnBrk="1" fontAlgn="base" latinLnBrk="0" hangingPunct="1">
              <a:lnSpc>
                <a:spcPts val="3600"/>
              </a:lnSpc>
              <a:spcBef>
                <a:spcPct val="0"/>
              </a:spcBef>
              <a:spcAft>
                <a:spcPct val="0"/>
              </a:spcAft>
              <a:buClrTx/>
              <a:buSzTx/>
              <a:buFont typeface="AU Passata" pitchFamily="34" charset="0"/>
              <a:buNone/>
              <a:tabLst/>
            </a:pPr>
            <a:r>
              <a:rPr kumimoji="0" lang="en-US" altLang="ko-KR" sz="2800" b="1" i="0" u="sng" strike="noStrike" cap="none" normalizeH="0" dirty="0">
                <a:ln>
                  <a:noFill/>
                </a:ln>
                <a:solidFill>
                  <a:schemeClr val="tx1"/>
                </a:solidFill>
                <a:effectLst/>
              </a:rPr>
              <a:t>transform</a:t>
            </a:r>
            <a:r>
              <a:rPr kumimoji="0" lang="en-US" altLang="ko-KR" sz="2800" b="0" i="0" u="none" strike="noStrike" cap="none" normalizeH="0" dirty="0">
                <a:ln>
                  <a:noFill/>
                </a:ln>
                <a:solidFill>
                  <a:schemeClr val="tx1"/>
                </a:solidFill>
                <a:effectLst/>
              </a:rPr>
              <a:t>. to support </a:t>
            </a:r>
          </a:p>
          <a:p>
            <a:pPr marL="0" marR="0" indent="0" algn="l" defTabSz="914400" rtl="0" eaLnBrk="1" fontAlgn="base" latinLnBrk="0" hangingPunct="1">
              <a:lnSpc>
                <a:spcPts val="3600"/>
              </a:lnSpc>
              <a:spcBef>
                <a:spcPct val="0"/>
              </a:spcBef>
              <a:spcAft>
                <a:spcPct val="0"/>
              </a:spcAft>
              <a:buClrTx/>
              <a:buSzTx/>
              <a:buFont typeface="AU Passata" pitchFamily="34" charset="0"/>
              <a:buNone/>
              <a:tabLst/>
            </a:pPr>
            <a:r>
              <a:rPr kumimoji="0" lang="en-US" altLang="ko-KR" sz="2800" b="0" i="0" u="none" strike="noStrike" cap="none" normalizeH="0" dirty="0">
                <a:ln>
                  <a:noFill/>
                </a:ln>
                <a:solidFill>
                  <a:schemeClr val="tx1"/>
                </a:solidFill>
                <a:effectLst/>
              </a:rPr>
              <a:t>sym. </a:t>
            </a:r>
            <a:r>
              <a:rPr lang="en-US" altLang="ko-KR" sz="2800" dirty="0">
                <a:solidFill>
                  <a:schemeClr val="tx1"/>
                </a:solidFill>
              </a:rPr>
              <a:t>bit-fields</a:t>
            </a:r>
            <a:endParaRPr kumimoji="0" lang="en-US" altLang="ko-KR" sz="2800" b="0" i="0" u="none" strike="noStrike" cap="none" normalizeH="0" dirty="0">
              <a:ln>
                <a:noFill/>
              </a:ln>
              <a:solidFill>
                <a:schemeClr val="tx1"/>
              </a:solidFill>
              <a:effectLst/>
            </a:endParaRPr>
          </a:p>
        </p:txBody>
      </p:sp>
      <p:sp>
        <p:nvSpPr>
          <p:cNvPr id="5" name="TextBox 4"/>
          <p:cNvSpPr txBox="1"/>
          <p:nvPr/>
        </p:nvSpPr>
        <p:spPr>
          <a:xfrm>
            <a:off x="282014" y="4971227"/>
            <a:ext cx="3450744" cy="1477328"/>
          </a:xfrm>
          <a:prstGeom prst="rect">
            <a:avLst/>
          </a:prstGeom>
          <a:noFill/>
        </p:spPr>
        <p:txBody>
          <a:bodyPr wrap="square" rtlCol="0">
            <a:spAutoFit/>
          </a:bodyPr>
          <a:lstStyle/>
          <a:p>
            <a:pPr fontAlgn="base" latinLnBrk="0">
              <a:lnSpc>
                <a:spcPts val="3600"/>
              </a:lnSpc>
              <a:spcBef>
                <a:spcPct val="0"/>
              </a:spcBef>
              <a:spcAft>
                <a:spcPct val="0"/>
              </a:spcAft>
            </a:pPr>
            <a:r>
              <a:rPr lang="en-US" altLang="ko-KR" sz="2800" dirty="0"/>
              <a:t>Sol. 3: Static </a:t>
            </a:r>
          </a:p>
          <a:p>
            <a:pPr fontAlgn="base" latinLnBrk="0">
              <a:lnSpc>
                <a:spcPts val="3600"/>
              </a:lnSpc>
              <a:spcBef>
                <a:spcPct val="0"/>
              </a:spcBef>
              <a:spcAft>
                <a:spcPct val="0"/>
              </a:spcAft>
            </a:pPr>
            <a:r>
              <a:rPr lang="en-US" altLang="ko-KR" sz="2800" dirty="0"/>
              <a:t>analysis to support</a:t>
            </a:r>
          </a:p>
          <a:p>
            <a:pPr fontAlgn="base" latinLnBrk="0">
              <a:lnSpc>
                <a:spcPts val="3600"/>
              </a:lnSpc>
              <a:spcBef>
                <a:spcPct val="0"/>
              </a:spcBef>
              <a:spcAft>
                <a:spcPct val="0"/>
              </a:spcAft>
            </a:pPr>
            <a:r>
              <a:rPr lang="en-US" altLang="ko-KR" sz="2800" b="1" u="sng" dirty="0"/>
              <a:t>sym. function pointer</a:t>
            </a:r>
            <a:endParaRPr lang="ko-KR" altLang="en-US" sz="2800" b="1" u="sng" dirty="0"/>
          </a:p>
        </p:txBody>
      </p:sp>
    </p:spTree>
    <p:extLst>
      <p:ext uri="{BB962C8B-B14F-4D97-AF65-F5344CB8AC3E}">
        <p14:creationId xmlns:p14="http://schemas.microsoft.com/office/powerpoint/2010/main" val="1040947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16667E-7 -1.11111E-6 L 0.11146 0.00185 " pathEditMode="relative" rAng="0" ptsTypes="AA">
                                      <p:cBhvr>
                                        <p:cTn id="6" dur="2000" fill="hold"/>
                                        <p:tgtEl>
                                          <p:spTgt spid="43"/>
                                        </p:tgtEl>
                                        <p:attrNameLst>
                                          <p:attrName>ppt_x</p:attrName>
                                          <p:attrName>ppt_y</p:attrName>
                                        </p:attrNameLst>
                                      </p:cBhvr>
                                      <p:rCtr x="5573" y="93"/>
                                    </p:animMotion>
                                  </p:childTnLst>
                                </p:cTn>
                              </p:par>
                            </p:childTnLst>
                          </p:cTn>
                        </p:par>
                        <p:par>
                          <p:cTn id="7" fill="hold">
                            <p:stCondLst>
                              <p:cond delay="2000"/>
                            </p:stCondLst>
                            <p:childTnLst>
                              <p:par>
                                <p:cTn id="8" presetID="1" presetClass="entr" presetSubtype="0" fill="hold" grpId="0" nodeType="afterEffect">
                                  <p:stCondLst>
                                    <p:cond delay="0"/>
                                  </p:stCondLst>
                                  <p:childTnLst>
                                    <p:set>
                                      <p:cBhvr>
                                        <p:cTn id="9" dur="1" fill="hold">
                                          <p:stCondLst>
                                            <p:cond delay="0"/>
                                          </p:stCondLst>
                                        </p:cTn>
                                        <p:tgtEl>
                                          <p:spTgt spid="3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0"/>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6" grpId="0" animBg="1"/>
      <p:bldP spid="37" grpId="0" animBg="1"/>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1657673" y="660886"/>
            <a:ext cx="4248472" cy="906893"/>
          </a:xfrm>
        </p:spPr>
        <p:txBody>
          <a:bodyPr/>
          <a:lstStyle/>
          <a:p>
            <a:r>
              <a:rPr lang="en-US" sz="3200" dirty="0"/>
              <a:t>Unit Testing </a:t>
            </a:r>
            <a:r>
              <a:rPr lang="en-US" sz="3200" i="1" dirty="0">
                <a:solidFill>
                  <a:srgbClr val="00B050"/>
                </a:solidFill>
              </a:rPr>
              <a:t>f </a:t>
            </a:r>
            <a:r>
              <a:rPr lang="en-US" sz="3200" dirty="0"/>
              <a:t>without </a:t>
            </a:r>
            <a:br>
              <a:rPr lang="en-US" sz="3200" dirty="0"/>
            </a:br>
            <a:r>
              <a:rPr lang="en-US" sz="3200" dirty="0">
                <a:solidFill>
                  <a:srgbClr val="92D050"/>
                </a:solidFill>
              </a:rPr>
              <a:t>Contexts</a:t>
            </a:r>
            <a:r>
              <a:rPr lang="en-US" sz="3200" dirty="0"/>
              <a:t> of  </a:t>
            </a:r>
            <a:r>
              <a:rPr lang="en-US" sz="3200" i="1" dirty="0">
                <a:solidFill>
                  <a:srgbClr val="00B050"/>
                </a:solidFill>
              </a:rPr>
              <a:t>f </a:t>
            </a:r>
          </a:p>
        </p:txBody>
      </p:sp>
      <p:sp>
        <p:nvSpPr>
          <p:cNvPr id="4" name="슬라이드 번호 개체 틀 3"/>
          <p:cNvSpPr>
            <a:spLocks noGrp="1"/>
          </p:cNvSpPr>
          <p:nvPr>
            <p:ph type="sldNum" sz="quarter" idx="4"/>
          </p:nvPr>
        </p:nvSpPr>
        <p:spPr/>
        <p:txBody>
          <a:bodyPr/>
          <a:lstStyle/>
          <a:p>
            <a:pPr>
              <a:defRPr/>
            </a:pPr>
            <a:r>
              <a:rPr lang="da-DK"/>
              <a:t>Page </a:t>
            </a:r>
            <a:fld id="{7FD275C9-4D9F-4A63-8FA5-7F168B5983C1}" type="slidenum">
              <a:rPr lang="da-DK" smtClean="0"/>
              <a:pPr>
                <a:defRPr/>
              </a:pPr>
              <a:t>11</a:t>
            </a:fld>
            <a:endParaRPr lang="da-DK" dirty="0"/>
          </a:p>
        </p:txBody>
      </p:sp>
      <p:grpSp>
        <p:nvGrpSpPr>
          <p:cNvPr id="33" name="그룹 32"/>
          <p:cNvGrpSpPr/>
          <p:nvPr/>
        </p:nvGrpSpPr>
        <p:grpSpPr>
          <a:xfrm>
            <a:off x="1228903" y="1601772"/>
            <a:ext cx="4677242" cy="4862922"/>
            <a:chOff x="551384" y="1893547"/>
            <a:chExt cx="4677242" cy="4862922"/>
          </a:xfrm>
        </p:grpSpPr>
        <p:grpSp>
          <p:nvGrpSpPr>
            <p:cNvPr id="32" name="그룹 31"/>
            <p:cNvGrpSpPr/>
            <p:nvPr/>
          </p:nvGrpSpPr>
          <p:grpSpPr>
            <a:xfrm>
              <a:off x="1055440" y="1893547"/>
              <a:ext cx="3168352" cy="2664633"/>
              <a:chOff x="836837" y="1893547"/>
              <a:chExt cx="4101465" cy="3236891"/>
            </a:xfrm>
          </p:grpSpPr>
          <p:pic>
            <p:nvPicPr>
              <p:cNvPr id="5" name="그림 4"/>
              <p:cNvPicPr>
                <a:picLocks noChangeAspect="1"/>
              </p:cNvPicPr>
              <p:nvPr/>
            </p:nvPicPr>
            <p:blipFill>
              <a:blip r:embed="rId3"/>
              <a:stretch>
                <a:fillRect/>
              </a:stretch>
            </p:blipFill>
            <p:spPr>
              <a:xfrm>
                <a:off x="836837" y="1893547"/>
                <a:ext cx="4101465" cy="3236891"/>
              </a:xfrm>
              <a:prstGeom prst="rect">
                <a:avLst/>
              </a:prstGeom>
            </p:spPr>
          </p:pic>
          <p:grpSp>
            <p:nvGrpSpPr>
              <p:cNvPr id="19" name="그룹 18"/>
              <p:cNvGrpSpPr/>
              <p:nvPr/>
            </p:nvGrpSpPr>
            <p:grpSpPr>
              <a:xfrm>
                <a:off x="2325958" y="2941187"/>
                <a:ext cx="993015" cy="1158344"/>
                <a:chOff x="2539000" y="3334030"/>
                <a:chExt cx="993015" cy="1653039"/>
              </a:xfrm>
            </p:grpSpPr>
            <p:cxnSp>
              <p:nvCxnSpPr>
                <p:cNvPr id="6" name="구부러진 연결선 5"/>
                <p:cNvCxnSpPr/>
                <p:nvPr/>
              </p:nvCxnSpPr>
              <p:spPr bwMode="auto">
                <a:xfrm rot="5400000">
                  <a:off x="2686863" y="3991427"/>
                  <a:ext cx="1331313" cy="68738"/>
                </a:xfrm>
                <a:prstGeom prst="curvedConnector3">
                  <a:avLst>
                    <a:gd name="adj1" fmla="val 50000"/>
                  </a:avLst>
                </a:prstGeom>
                <a:solidFill>
                  <a:schemeClr val="accent2"/>
                </a:solidFill>
                <a:ln w="76200" cap="flat" cmpd="sng" algn="ctr">
                  <a:solidFill>
                    <a:schemeClr val="bg1">
                      <a:lumMod val="50000"/>
                    </a:schemeClr>
                  </a:solidFill>
                  <a:prstDash val="solid"/>
                  <a:round/>
                  <a:headEnd type="none" w="med" len="med"/>
                  <a:tailEnd type="triangle"/>
                </a:ln>
                <a:effectLst>
                  <a:outerShdw blurRad="50800" dist="38100" dir="2700000" algn="tl" rotWithShape="0">
                    <a:prstClr val="black">
                      <a:alpha val="40000"/>
                    </a:prstClr>
                  </a:outerShdw>
                </a:effectLst>
              </p:spPr>
            </p:cxnSp>
            <p:cxnSp>
              <p:nvCxnSpPr>
                <p:cNvPr id="10" name="구부러진 연결선 9"/>
                <p:cNvCxnSpPr/>
                <p:nvPr/>
              </p:nvCxnSpPr>
              <p:spPr bwMode="auto">
                <a:xfrm rot="16200000" flipH="1">
                  <a:off x="1926536" y="3972605"/>
                  <a:ext cx="1349492" cy="124563"/>
                </a:xfrm>
                <a:prstGeom prst="curvedConnector3">
                  <a:avLst>
                    <a:gd name="adj1" fmla="val 50000"/>
                  </a:avLst>
                </a:prstGeom>
                <a:solidFill>
                  <a:schemeClr val="accent2"/>
                </a:solidFill>
                <a:ln w="76200" cap="flat" cmpd="sng" algn="ctr">
                  <a:solidFill>
                    <a:srgbClr val="0033CC"/>
                  </a:solidFill>
                  <a:prstDash val="solid"/>
                  <a:round/>
                  <a:headEnd type="none" w="med" len="med"/>
                  <a:tailEnd type="triangle"/>
                </a:ln>
                <a:effectLst>
                  <a:outerShdw blurRad="50800" dist="38100" dir="2700000" algn="tl" rotWithShape="0">
                    <a:prstClr val="black">
                      <a:alpha val="40000"/>
                    </a:prstClr>
                  </a:outerShdw>
                </a:effectLst>
              </p:spPr>
            </p:cxnSp>
            <p:cxnSp>
              <p:nvCxnSpPr>
                <p:cNvPr id="12" name="구부러진 연결선 11"/>
                <p:cNvCxnSpPr/>
                <p:nvPr/>
              </p:nvCxnSpPr>
              <p:spPr bwMode="auto">
                <a:xfrm rot="16200000" flipH="1">
                  <a:off x="2169576" y="4128685"/>
                  <a:ext cx="1635992" cy="80776"/>
                </a:xfrm>
                <a:prstGeom prst="curvedConnector3">
                  <a:avLst>
                    <a:gd name="adj1" fmla="val 50000"/>
                  </a:avLst>
                </a:prstGeom>
                <a:solidFill>
                  <a:schemeClr val="accent2"/>
                </a:solidFill>
                <a:ln w="76200" cap="flat" cmpd="sng" algn="ctr">
                  <a:solidFill>
                    <a:srgbClr val="0033CC"/>
                  </a:solidFill>
                  <a:prstDash val="solid"/>
                  <a:round/>
                  <a:headEnd type="none" w="med" len="med"/>
                  <a:tailEnd type="triangle"/>
                </a:ln>
                <a:effectLst>
                  <a:outerShdw blurRad="50800" dist="38100" dir="2700000" algn="tl" rotWithShape="0">
                    <a:prstClr val="black">
                      <a:alpha val="40000"/>
                    </a:prstClr>
                  </a:outerShdw>
                </a:effectLst>
              </p:spPr>
            </p:cxnSp>
            <p:cxnSp>
              <p:nvCxnSpPr>
                <p:cNvPr id="13" name="구부러진 연결선 12"/>
                <p:cNvCxnSpPr/>
                <p:nvPr/>
              </p:nvCxnSpPr>
              <p:spPr bwMode="auto">
                <a:xfrm rot="5400000">
                  <a:off x="2503783" y="3965320"/>
                  <a:ext cx="1274526" cy="11945"/>
                </a:xfrm>
                <a:prstGeom prst="curvedConnector3">
                  <a:avLst>
                    <a:gd name="adj1" fmla="val 50000"/>
                  </a:avLst>
                </a:prstGeom>
                <a:solidFill>
                  <a:schemeClr val="accent2"/>
                </a:solidFill>
                <a:ln w="76200" cap="flat" cmpd="sng" algn="ctr">
                  <a:solidFill>
                    <a:schemeClr val="bg1">
                      <a:lumMod val="50000"/>
                    </a:schemeClr>
                  </a:solidFill>
                  <a:prstDash val="solid"/>
                  <a:round/>
                  <a:headEnd type="none" w="med" len="med"/>
                  <a:tailEnd type="triangle"/>
                </a:ln>
                <a:effectLst>
                  <a:outerShdw blurRad="50800" dist="38100" dir="2700000" algn="tl" rotWithShape="0">
                    <a:prstClr val="black">
                      <a:alpha val="40000"/>
                    </a:prstClr>
                  </a:outerShdw>
                </a:effectLst>
              </p:spPr>
            </p:cxnSp>
            <p:cxnSp>
              <p:nvCxnSpPr>
                <p:cNvPr id="78" name="구부러진 연결선 77"/>
                <p:cNvCxnSpPr/>
                <p:nvPr/>
              </p:nvCxnSpPr>
              <p:spPr bwMode="auto">
                <a:xfrm rot="16200000" flipH="1">
                  <a:off x="2138784" y="4013979"/>
                  <a:ext cx="1306963" cy="83092"/>
                </a:xfrm>
                <a:prstGeom prst="curvedConnector3">
                  <a:avLst>
                    <a:gd name="adj1" fmla="val 50000"/>
                  </a:avLst>
                </a:prstGeom>
                <a:solidFill>
                  <a:schemeClr val="accent2"/>
                </a:solidFill>
                <a:ln w="76200" cap="flat" cmpd="sng" algn="ctr">
                  <a:solidFill>
                    <a:schemeClr val="bg1">
                      <a:lumMod val="50000"/>
                    </a:schemeClr>
                  </a:solidFill>
                  <a:prstDash val="solid"/>
                  <a:round/>
                  <a:headEnd type="none" w="med" len="med"/>
                  <a:tailEnd type="triangle"/>
                </a:ln>
                <a:effectLst>
                  <a:outerShdw blurRad="50800" dist="38100" dir="2700000" algn="tl" rotWithShape="0">
                    <a:prstClr val="black">
                      <a:alpha val="40000"/>
                    </a:prstClr>
                  </a:outerShdw>
                </a:effectLst>
              </p:spPr>
            </p:cxnSp>
            <p:cxnSp>
              <p:nvCxnSpPr>
                <p:cNvPr id="79" name="구부러진 연결선 78"/>
                <p:cNvCxnSpPr/>
                <p:nvPr/>
              </p:nvCxnSpPr>
              <p:spPr bwMode="auto">
                <a:xfrm rot="5400000">
                  <a:off x="2831989" y="3978939"/>
                  <a:ext cx="1331313" cy="68738"/>
                </a:xfrm>
                <a:prstGeom prst="curvedConnector3">
                  <a:avLst>
                    <a:gd name="adj1" fmla="val 50000"/>
                  </a:avLst>
                </a:prstGeom>
                <a:solidFill>
                  <a:schemeClr val="accent2"/>
                </a:solidFill>
                <a:ln w="76200" cap="flat" cmpd="sng" algn="ctr">
                  <a:solidFill>
                    <a:srgbClr val="0033CC"/>
                  </a:solidFill>
                  <a:prstDash val="solid"/>
                  <a:round/>
                  <a:headEnd type="none" w="med" len="med"/>
                  <a:tailEnd type="triangle"/>
                </a:ln>
                <a:effectLst>
                  <a:outerShdw blurRad="50800" dist="38100" dir="2700000" algn="tl" rotWithShape="0">
                    <a:prstClr val="black">
                      <a:alpha val="40000"/>
                    </a:prstClr>
                  </a:outerShdw>
                </a:effectLst>
              </p:spPr>
            </p:cxnSp>
          </p:grpSp>
        </p:grpSp>
        <p:sp>
          <p:nvSpPr>
            <p:cNvPr id="57" name="TextBox 56"/>
            <p:cNvSpPr txBox="1"/>
            <p:nvPr/>
          </p:nvSpPr>
          <p:spPr>
            <a:xfrm>
              <a:off x="551384" y="4725144"/>
              <a:ext cx="4677242" cy="2031325"/>
            </a:xfrm>
            <a:prstGeom prst="rect">
              <a:avLst/>
            </a:prstGeom>
            <a:noFill/>
          </p:spPr>
          <p:txBody>
            <a:bodyPr wrap="none" rtlCol="0">
              <a:spAutoFit/>
            </a:bodyPr>
            <a:lstStyle/>
            <a:p>
              <a:pPr>
                <a:lnSpc>
                  <a:spcPct val="90000"/>
                </a:lnSpc>
              </a:pPr>
              <a:r>
                <a:rPr lang="en-US" altLang="ko-KR" sz="2800" b="1" u="sng" dirty="0"/>
                <a:t>Without Contexts of </a:t>
              </a:r>
              <a:r>
                <a:rPr lang="en-US" altLang="ko-KR" sz="2800" b="1" i="1" u="sng" dirty="0">
                  <a:solidFill>
                    <a:srgbClr val="00B050"/>
                  </a:solidFill>
                </a:rPr>
                <a:t>f</a:t>
              </a:r>
            </a:p>
            <a:p>
              <a:pPr>
                <a:lnSpc>
                  <a:spcPct val="90000"/>
                </a:lnSpc>
              </a:pPr>
              <a:r>
                <a:rPr lang="en-US" altLang="ko-KR" sz="2800" dirty="0"/>
                <a:t>Pros: fast exploration of target </a:t>
              </a:r>
              <a:br>
                <a:rPr lang="en-US" altLang="ko-KR" sz="2800" dirty="0"/>
              </a:br>
              <a:r>
                <a:rPr lang="en-US" altLang="ko-KR" sz="2800" dirty="0"/>
                <a:t>          unit execution paths</a:t>
              </a:r>
            </a:p>
            <a:p>
              <a:pPr>
                <a:lnSpc>
                  <a:spcPct val="90000"/>
                </a:lnSpc>
              </a:pPr>
              <a:r>
                <a:rPr lang="en-US" altLang="ko-KR" sz="2800" dirty="0"/>
                <a:t>Cons: infeasible target unit </a:t>
              </a:r>
              <a:br>
                <a:rPr lang="en-US" altLang="ko-KR" sz="2800" dirty="0"/>
              </a:br>
              <a:r>
                <a:rPr lang="en-US" altLang="ko-KR" sz="2800" dirty="0"/>
                <a:t>           executions </a:t>
              </a:r>
              <a:endParaRPr lang="ko-KR" altLang="en-US" sz="2800" dirty="0"/>
            </a:p>
          </p:txBody>
        </p:sp>
      </p:grpSp>
      <p:grpSp>
        <p:nvGrpSpPr>
          <p:cNvPr id="34" name="그룹 33"/>
          <p:cNvGrpSpPr/>
          <p:nvPr/>
        </p:nvGrpSpPr>
        <p:grpSpPr>
          <a:xfrm>
            <a:off x="6814320" y="1556792"/>
            <a:ext cx="4777205" cy="5031327"/>
            <a:chOff x="6278932" y="1854338"/>
            <a:chExt cx="4777205" cy="5031327"/>
          </a:xfrm>
        </p:grpSpPr>
        <p:grpSp>
          <p:nvGrpSpPr>
            <p:cNvPr id="8" name="그룹 7"/>
            <p:cNvGrpSpPr/>
            <p:nvPr/>
          </p:nvGrpSpPr>
          <p:grpSpPr>
            <a:xfrm>
              <a:off x="6600056" y="1854338"/>
              <a:ext cx="3169999" cy="2703842"/>
              <a:chOff x="6816080" y="2313404"/>
              <a:chExt cx="3818885" cy="3351914"/>
            </a:xfrm>
          </p:grpSpPr>
          <p:pic>
            <p:nvPicPr>
              <p:cNvPr id="76" name="그림 75"/>
              <p:cNvPicPr>
                <a:picLocks noChangeAspect="1"/>
              </p:cNvPicPr>
              <p:nvPr/>
            </p:nvPicPr>
            <p:blipFill>
              <a:blip r:embed="rId4"/>
              <a:stretch>
                <a:fillRect/>
              </a:stretch>
            </p:blipFill>
            <p:spPr>
              <a:xfrm>
                <a:off x="6816080" y="2313404"/>
                <a:ext cx="3818885" cy="3351914"/>
              </a:xfrm>
              <a:prstGeom prst="rect">
                <a:avLst/>
              </a:prstGeom>
            </p:spPr>
          </p:pic>
          <p:cxnSp>
            <p:nvCxnSpPr>
              <p:cNvPr id="91" name="구부러진 연결선 90"/>
              <p:cNvCxnSpPr/>
              <p:nvPr/>
            </p:nvCxnSpPr>
            <p:spPr bwMode="auto">
              <a:xfrm rot="5400000">
                <a:off x="8085511" y="4096538"/>
                <a:ext cx="1268902" cy="11122"/>
              </a:xfrm>
              <a:prstGeom prst="curvedConnector3">
                <a:avLst>
                  <a:gd name="adj1" fmla="val 50000"/>
                </a:avLst>
              </a:prstGeom>
              <a:solidFill>
                <a:schemeClr val="accent2"/>
              </a:solidFill>
              <a:ln w="76200" cap="flat" cmpd="sng" algn="ctr">
                <a:solidFill>
                  <a:srgbClr val="0033CC"/>
                </a:solidFill>
                <a:prstDash val="solid"/>
                <a:round/>
                <a:headEnd type="none" w="med" len="med"/>
                <a:tailEnd type="triangle"/>
              </a:ln>
              <a:effectLst>
                <a:outerShdw blurRad="50800" dist="38100" dir="2700000" algn="tl" rotWithShape="0">
                  <a:prstClr val="black">
                    <a:alpha val="40000"/>
                  </a:prstClr>
                </a:outerShdw>
              </a:effectLst>
            </p:spPr>
          </p:cxnSp>
          <p:cxnSp>
            <p:nvCxnSpPr>
              <p:cNvPr id="92" name="구부러진 연결선 91"/>
              <p:cNvCxnSpPr/>
              <p:nvPr/>
            </p:nvCxnSpPr>
            <p:spPr bwMode="auto">
              <a:xfrm rot="16200000" flipH="1">
                <a:off x="7906810" y="3943664"/>
                <a:ext cx="997127" cy="133785"/>
              </a:xfrm>
              <a:prstGeom prst="curvedConnector3">
                <a:avLst>
                  <a:gd name="adj1" fmla="val 50000"/>
                </a:avLst>
              </a:prstGeom>
              <a:solidFill>
                <a:schemeClr val="accent2"/>
              </a:solidFill>
              <a:ln w="76200" cap="flat" cmpd="sng" algn="ctr">
                <a:solidFill>
                  <a:srgbClr val="0033CC"/>
                </a:solidFill>
                <a:prstDash val="solid"/>
                <a:round/>
                <a:headEnd type="none" w="med" len="med"/>
                <a:tailEnd type="triangle"/>
              </a:ln>
              <a:effectLst>
                <a:outerShdw blurRad="50800" dist="38100" dir="2700000" algn="tl" rotWithShape="0">
                  <a:prstClr val="black">
                    <a:alpha val="40000"/>
                  </a:prstClr>
                </a:outerShdw>
              </a:effectLst>
            </p:spPr>
          </p:cxnSp>
          <p:grpSp>
            <p:nvGrpSpPr>
              <p:cNvPr id="115" name="그룹 114"/>
              <p:cNvGrpSpPr/>
              <p:nvPr/>
            </p:nvGrpSpPr>
            <p:grpSpPr>
              <a:xfrm rot="16554165">
                <a:off x="7581434" y="3561898"/>
                <a:ext cx="357955" cy="935643"/>
                <a:chOff x="8956745" y="3774844"/>
                <a:chExt cx="343930" cy="1023251"/>
              </a:xfrm>
            </p:grpSpPr>
            <p:cxnSp>
              <p:nvCxnSpPr>
                <p:cNvPr id="117" name="구부러진 연결선 116"/>
                <p:cNvCxnSpPr/>
                <p:nvPr/>
              </p:nvCxnSpPr>
              <p:spPr bwMode="auto">
                <a:xfrm rot="15845835" flipV="1">
                  <a:off x="8457898" y="4286175"/>
                  <a:ext cx="1010767" cy="13074"/>
                </a:xfrm>
                <a:prstGeom prst="curvedConnector3">
                  <a:avLst>
                    <a:gd name="adj1" fmla="val 50000"/>
                  </a:avLst>
                </a:prstGeom>
                <a:solidFill>
                  <a:schemeClr val="accent2"/>
                </a:solidFill>
                <a:ln w="76200" cap="flat" cmpd="sng" algn="ctr">
                  <a:solidFill>
                    <a:srgbClr val="00B0F0"/>
                  </a:solidFill>
                  <a:prstDash val="solid"/>
                  <a:round/>
                  <a:headEnd type="none" w="med" len="med"/>
                  <a:tailEnd type="triangle"/>
                </a:ln>
                <a:effectLst>
                  <a:outerShdw blurRad="50800" dist="38100" dir="2700000" algn="tl" rotWithShape="0">
                    <a:prstClr val="black">
                      <a:alpha val="40000"/>
                    </a:prstClr>
                  </a:outerShdw>
                </a:effectLst>
              </p:spPr>
            </p:cxnSp>
            <p:cxnSp>
              <p:nvCxnSpPr>
                <p:cNvPr id="118" name="구부러진 연결선 117"/>
                <p:cNvCxnSpPr/>
                <p:nvPr/>
              </p:nvCxnSpPr>
              <p:spPr bwMode="auto">
                <a:xfrm rot="5045835">
                  <a:off x="8798639" y="4265791"/>
                  <a:ext cx="992984" cy="11089"/>
                </a:xfrm>
                <a:prstGeom prst="curvedConnector3">
                  <a:avLst>
                    <a:gd name="adj1" fmla="val 50000"/>
                  </a:avLst>
                </a:prstGeom>
                <a:solidFill>
                  <a:schemeClr val="accent2"/>
                </a:solidFill>
                <a:ln w="76200" cap="flat" cmpd="sng" algn="ctr">
                  <a:solidFill>
                    <a:srgbClr val="00B0F0"/>
                  </a:solidFill>
                  <a:prstDash val="solid"/>
                  <a:round/>
                  <a:headEnd type="none" w="med" len="med"/>
                  <a:tailEnd type="triangle"/>
                </a:ln>
                <a:effectLst>
                  <a:outerShdw blurRad="50800" dist="38100" dir="2700000" algn="tl" rotWithShape="0">
                    <a:prstClr val="black">
                      <a:alpha val="40000"/>
                    </a:prstClr>
                  </a:outerShdw>
                </a:effectLst>
              </p:spPr>
            </p:cxnSp>
          </p:grpSp>
          <p:grpSp>
            <p:nvGrpSpPr>
              <p:cNvPr id="119" name="그룹 118"/>
              <p:cNvGrpSpPr/>
              <p:nvPr/>
            </p:nvGrpSpPr>
            <p:grpSpPr>
              <a:xfrm rot="15679917" flipH="1">
                <a:off x="9636923" y="3622177"/>
                <a:ext cx="264752" cy="963295"/>
                <a:chOff x="8964993" y="3558263"/>
                <a:chExt cx="235149" cy="1053493"/>
              </a:xfrm>
            </p:grpSpPr>
            <p:cxnSp>
              <p:nvCxnSpPr>
                <p:cNvPr id="121" name="구부러진 연결선 120"/>
                <p:cNvCxnSpPr/>
                <p:nvPr/>
              </p:nvCxnSpPr>
              <p:spPr bwMode="auto">
                <a:xfrm rot="4879917" flipH="1" flipV="1">
                  <a:off x="8748196" y="3996523"/>
                  <a:ext cx="890206" cy="13686"/>
                </a:xfrm>
                <a:prstGeom prst="curvedConnector3">
                  <a:avLst>
                    <a:gd name="adj1" fmla="val 50000"/>
                  </a:avLst>
                </a:prstGeom>
                <a:solidFill>
                  <a:schemeClr val="accent2"/>
                </a:solidFill>
                <a:ln w="76200" cap="flat" cmpd="sng" algn="ctr">
                  <a:solidFill>
                    <a:srgbClr val="00B0F0"/>
                  </a:solidFill>
                  <a:prstDash val="solid"/>
                  <a:round/>
                  <a:headEnd type="none" w="med" len="med"/>
                  <a:tailEnd type="triangle"/>
                </a:ln>
                <a:effectLst>
                  <a:outerShdw blurRad="50800" dist="38100" dir="2700000" algn="tl" rotWithShape="0">
                    <a:prstClr val="black">
                      <a:alpha val="40000"/>
                    </a:prstClr>
                  </a:outerShdw>
                </a:effectLst>
              </p:spPr>
            </p:cxnSp>
            <p:cxnSp>
              <p:nvCxnSpPr>
                <p:cNvPr id="122" name="구부러진 연결선 121"/>
                <p:cNvCxnSpPr/>
                <p:nvPr/>
              </p:nvCxnSpPr>
              <p:spPr bwMode="auto">
                <a:xfrm rot="15679917" flipH="1" flipV="1">
                  <a:off x="8509350" y="4140077"/>
                  <a:ext cx="927322" cy="16036"/>
                </a:xfrm>
                <a:prstGeom prst="curvedConnector3">
                  <a:avLst>
                    <a:gd name="adj1" fmla="val 50000"/>
                  </a:avLst>
                </a:prstGeom>
                <a:solidFill>
                  <a:schemeClr val="accent2"/>
                </a:solidFill>
                <a:ln w="76200" cap="flat" cmpd="sng" algn="ctr">
                  <a:solidFill>
                    <a:srgbClr val="00B0F0"/>
                  </a:solidFill>
                  <a:prstDash val="solid"/>
                  <a:round/>
                  <a:headEnd type="none" w="med" len="med"/>
                  <a:tailEnd type="triangle"/>
                </a:ln>
                <a:effectLst>
                  <a:outerShdw blurRad="50800" dist="38100" dir="2700000" algn="tl" rotWithShape="0">
                    <a:prstClr val="black">
                      <a:alpha val="40000"/>
                    </a:prstClr>
                  </a:outerShdw>
                </a:effectLst>
              </p:spPr>
            </p:cxnSp>
          </p:grpSp>
          <p:cxnSp>
            <p:nvCxnSpPr>
              <p:cNvPr id="93" name="구부러진 연결선 92"/>
              <p:cNvCxnSpPr/>
              <p:nvPr/>
            </p:nvCxnSpPr>
            <p:spPr bwMode="auto">
              <a:xfrm rot="5400000">
                <a:off x="8626479" y="3942688"/>
                <a:ext cx="911824" cy="68124"/>
              </a:xfrm>
              <a:prstGeom prst="curvedConnector3">
                <a:avLst>
                  <a:gd name="adj1" fmla="val 50000"/>
                </a:avLst>
              </a:prstGeom>
              <a:solidFill>
                <a:schemeClr val="accent2"/>
              </a:solidFill>
              <a:ln w="76200" cap="flat" cmpd="sng" algn="ctr">
                <a:solidFill>
                  <a:srgbClr val="0033CC"/>
                </a:solidFill>
                <a:prstDash val="solid"/>
                <a:round/>
                <a:headEnd type="none" w="med" len="med"/>
                <a:tailEnd type="triangle"/>
              </a:ln>
              <a:effectLst>
                <a:outerShdw blurRad="50800" dist="38100" dir="2700000" algn="tl" rotWithShape="0">
                  <a:prstClr val="black">
                    <a:alpha val="40000"/>
                  </a:prstClr>
                </a:outerShdw>
              </a:effectLst>
            </p:spPr>
          </p:cxnSp>
          <p:cxnSp>
            <p:nvCxnSpPr>
              <p:cNvPr id="46" name="구부러진 연결선 45"/>
              <p:cNvCxnSpPr/>
              <p:nvPr/>
            </p:nvCxnSpPr>
            <p:spPr bwMode="auto">
              <a:xfrm rot="5400000" flipV="1">
                <a:off x="8555020" y="5045139"/>
                <a:ext cx="685532" cy="13607"/>
              </a:xfrm>
              <a:prstGeom prst="curvedConnector3">
                <a:avLst>
                  <a:gd name="adj1" fmla="val 50000"/>
                </a:avLst>
              </a:prstGeom>
              <a:solidFill>
                <a:schemeClr val="accent2"/>
              </a:solidFill>
              <a:ln w="76200" cap="flat" cmpd="sng" algn="ctr">
                <a:solidFill>
                  <a:srgbClr val="00B0F0"/>
                </a:solidFill>
                <a:prstDash val="solid"/>
                <a:round/>
                <a:headEnd type="none" w="med" len="med"/>
                <a:tailEnd type="triangle"/>
              </a:ln>
              <a:effectLst>
                <a:outerShdw blurRad="50800" dist="38100" dir="2700000" algn="tl" rotWithShape="0">
                  <a:prstClr val="black">
                    <a:alpha val="40000"/>
                  </a:prstClr>
                </a:outerShdw>
              </a:effectLst>
            </p:spPr>
          </p:cxnSp>
          <p:cxnSp>
            <p:nvCxnSpPr>
              <p:cNvPr id="47" name="구부러진 연결선 46"/>
              <p:cNvCxnSpPr/>
              <p:nvPr/>
            </p:nvCxnSpPr>
            <p:spPr bwMode="auto">
              <a:xfrm rot="16200000">
                <a:off x="8215490" y="5034247"/>
                <a:ext cx="673471" cy="11541"/>
              </a:xfrm>
              <a:prstGeom prst="curvedConnector3">
                <a:avLst>
                  <a:gd name="adj1" fmla="val 50000"/>
                </a:avLst>
              </a:prstGeom>
              <a:solidFill>
                <a:schemeClr val="accent2"/>
              </a:solidFill>
              <a:ln w="76200" cap="flat" cmpd="sng" algn="ctr">
                <a:solidFill>
                  <a:srgbClr val="00B0F0"/>
                </a:solidFill>
                <a:prstDash val="solid"/>
                <a:round/>
                <a:headEnd type="none" w="med" len="med"/>
                <a:tailEnd type="triangle"/>
              </a:ln>
              <a:effectLst>
                <a:outerShdw blurRad="50800" dist="38100" dir="2700000" algn="tl" rotWithShape="0">
                  <a:prstClr val="black">
                    <a:alpha val="40000"/>
                  </a:prstClr>
                </a:outerShdw>
              </a:effectLst>
            </p:spPr>
          </p:cxnSp>
          <p:cxnSp>
            <p:nvCxnSpPr>
              <p:cNvPr id="50" name="구부러진 연결선 49"/>
              <p:cNvCxnSpPr/>
              <p:nvPr/>
            </p:nvCxnSpPr>
            <p:spPr bwMode="auto">
              <a:xfrm rot="5400000" flipV="1">
                <a:off x="8537797" y="2949675"/>
                <a:ext cx="685532" cy="13607"/>
              </a:xfrm>
              <a:prstGeom prst="curvedConnector3">
                <a:avLst>
                  <a:gd name="adj1" fmla="val 50000"/>
                </a:avLst>
              </a:prstGeom>
              <a:solidFill>
                <a:schemeClr val="accent2"/>
              </a:solidFill>
              <a:ln w="76200" cap="flat" cmpd="sng" algn="ctr">
                <a:solidFill>
                  <a:srgbClr val="00B0F0"/>
                </a:solidFill>
                <a:prstDash val="solid"/>
                <a:round/>
                <a:headEnd type="none" w="med" len="med"/>
                <a:tailEnd type="triangle"/>
              </a:ln>
              <a:effectLst>
                <a:outerShdw blurRad="50800" dist="38100" dir="2700000" algn="tl" rotWithShape="0">
                  <a:prstClr val="black">
                    <a:alpha val="40000"/>
                  </a:prstClr>
                </a:outerShdw>
              </a:effectLst>
            </p:spPr>
          </p:cxnSp>
          <p:cxnSp>
            <p:nvCxnSpPr>
              <p:cNvPr id="51" name="구부러진 연결선 50"/>
              <p:cNvCxnSpPr/>
              <p:nvPr/>
            </p:nvCxnSpPr>
            <p:spPr bwMode="auto">
              <a:xfrm rot="16200000">
                <a:off x="8198267" y="2938783"/>
                <a:ext cx="673471" cy="11541"/>
              </a:xfrm>
              <a:prstGeom prst="curvedConnector3">
                <a:avLst>
                  <a:gd name="adj1" fmla="val 50000"/>
                </a:avLst>
              </a:prstGeom>
              <a:solidFill>
                <a:schemeClr val="accent2"/>
              </a:solidFill>
              <a:ln w="76200" cap="flat" cmpd="sng" algn="ctr">
                <a:solidFill>
                  <a:srgbClr val="00B0F0"/>
                </a:solidFill>
                <a:prstDash val="solid"/>
                <a:round/>
                <a:headEnd type="none" w="med" len="med"/>
                <a:tailEnd type="triangle"/>
              </a:ln>
              <a:effectLst>
                <a:outerShdw blurRad="50800" dist="38100" dir="2700000" algn="tl" rotWithShape="0">
                  <a:prstClr val="black">
                    <a:alpha val="40000"/>
                  </a:prstClr>
                </a:outerShdw>
              </a:effectLst>
            </p:spPr>
          </p:cxnSp>
          <p:cxnSp>
            <p:nvCxnSpPr>
              <p:cNvPr id="52" name="구부러진 연결선 51"/>
              <p:cNvCxnSpPr/>
              <p:nvPr/>
            </p:nvCxnSpPr>
            <p:spPr bwMode="auto">
              <a:xfrm rot="13224045" flipV="1">
                <a:off x="7233753" y="3308875"/>
                <a:ext cx="891468" cy="13607"/>
              </a:xfrm>
              <a:prstGeom prst="curvedConnector3">
                <a:avLst>
                  <a:gd name="adj1" fmla="val 50000"/>
                </a:avLst>
              </a:prstGeom>
              <a:solidFill>
                <a:schemeClr val="accent2"/>
              </a:solidFill>
              <a:ln w="76200" cap="flat" cmpd="sng" algn="ctr">
                <a:solidFill>
                  <a:srgbClr val="00B0F0"/>
                </a:solidFill>
                <a:prstDash val="solid"/>
                <a:round/>
                <a:headEnd type="none" w="med" len="med"/>
                <a:tailEnd type="triangle"/>
              </a:ln>
              <a:effectLst>
                <a:outerShdw blurRad="50800" dist="38100" dir="2700000" algn="tl" rotWithShape="0">
                  <a:prstClr val="black">
                    <a:alpha val="40000"/>
                  </a:prstClr>
                </a:outerShdw>
              </a:effectLst>
            </p:spPr>
          </p:cxnSp>
          <p:cxnSp>
            <p:nvCxnSpPr>
              <p:cNvPr id="53" name="구부러진 연결선 52"/>
              <p:cNvCxnSpPr/>
              <p:nvPr/>
            </p:nvCxnSpPr>
            <p:spPr bwMode="auto">
              <a:xfrm rot="2424045">
                <a:off x="7477373" y="3056804"/>
                <a:ext cx="875783" cy="11541"/>
              </a:xfrm>
              <a:prstGeom prst="curvedConnector3">
                <a:avLst>
                  <a:gd name="adj1" fmla="val 50000"/>
                </a:avLst>
              </a:prstGeom>
              <a:solidFill>
                <a:schemeClr val="accent2"/>
              </a:solidFill>
              <a:ln w="76200" cap="flat" cmpd="sng" algn="ctr">
                <a:solidFill>
                  <a:srgbClr val="00B0F0"/>
                </a:solidFill>
                <a:prstDash val="solid"/>
                <a:round/>
                <a:headEnd type="none" w="med" len="med"/>
                <a:tailEnd type="triangle"/>
              </a:ln>
              <a:effectLst>
                <a:outerShdw blurRad="50800" dist="38100" dir="2700000" algn="tl" rotWithShape="0">
                  <a:prstClr val="black">
                    <a:alpha val="40000"/>
                  </a:prstClr>
                </a:outerShdw>
              </a:effectLst>
            </p:spPr>
          </p:cxnSp>
          <p:cxnSp>
            <p:nvCxnSpPr>
              <p:cNvPr id="56" name="구부러진 연결선 55"/>
              <p:cNvCxnSpPr/>
              <p:nvPr/>
            </p:nvCxnSpPr>
            <p:spPr bwMode="auto">
              <a:xfrm rot="12974593" flipV="1">
                <a:off x="9018531" y="4941704"/>
                <a:ext cx="1053755" cy="13607"/>
              </a:xfrm>
              <a:prstGeom prst="curvedConnector3">
                <a:avLst>
                  <a:gd name="adj1" fmla="val 50000"/>
                </a:avLst>
              </a:prstGeom>
              <a:solidFill>
                <a:schemeClr val="accent2"/>
              </a:solidFill>
              <a:ln w="76200" cap="flat" cmpd="sng" algn="ctr">
                <a:solidFill>
                  <a:srgbClr val="00B0F0"/>
                </a:solidFill>
                <a:prstDash val="solid"/>
                <a:round/>
                <a:headEnd type="none" w="med" len="med"/>
                <a:tailEnd type="triangle"/>
              </a:ln>
              <a:effectLst>
                <a:outerShdw blurRad="50800" dist="38100" dir="2700000" algn="tl" rotWithShape="0">
                  <a:prstClr val="black">
                    <a:alpha val="40000"/>
                  </a:prstClr>
                </a:outerShdw>
              </a:effectLst>
            </p:spPr>
          </p:cxnSp>
          <p:cxnSp>
            <p:nvCxnSpPr>
              <p:cNvPr id="58" name="구부러진 연결선 57"/>
              <p:cNvCxnSpPr/>
              <p:nvPr/>
            </p:nvCxnSpPr>
            <p:spPr bwMode="auto">
              <a:xfrm rot="2174593">
                <a:off x="9246884" y="4674874"/>
                <a:ext cx="1035215" cy="11541"/>
              </a:xfrm>
              <a:prstGeom prst="curvedConnector3">
                <a:avLst>
                  <a:gd name="adj1" fmla="val 50000"/>
                </a:avLst>
              </a:prstGeom>
              <a:solidFill>
                <a:schemeClr val="accent2"/>
              </a:solidFill>
              <a:ln w="76200" cap="flat" cmpd="sng" algn="ctr">
                <a:solidFill>
                  <a:srgbClr val="00B0F0"/>
                </a:solidFill>
                <a:prstDash val="solid"/>
                <a:round/>
                <a:headEnd type="none" w="med" len="med"/>
                <a:tailEnd type="triangle"/>
              </a:ln>
              <a:effectLst>
                <a:outerShdw blurRad="50800" dist="38100" dir="2700000" algn="tl" rotWithShape="0">
                  <a:prstClr val="black">
                    <a:alpha val="40000"/>
                  </a:prstClr>
                </a:outerShdw>
              </a:effectLst>
            </p:spPr>
          </p:cxnSp>
          <p:cxnSp>
            <p:nvCxnSpPr>
              <p:cNvPr id="60" name="구부러진 연결선 59"/>
              <p:cNvCxnSpPr/>
              <p:nvPr/>
            </p:nvCxnSpPr>
            <p:spPr bwMode="auto">
              <a:xfrm rot="19324137" flipV="1">
                <a:off x="9088625" y="2988241"/>
                <a:ext cx="1016148" cy="13607"/>
              </a:xfrm>
              <a:prstGeom prst="curvedConnector3">
                <a:avLst>
                  <a:gd name="adj1" fmla="val 50000"/>
                </a:avLst>
              </a:prstGeom>
              <a:solidFill>
                <a:schemeClr val="accent2"/>
              </a:solidFill>
              <a:ln w="76200" cap="flat" cmpd="sng" algn="ctr">
                <a:solidFill>
                  <a:srgbClr val="00B0F0"/>
                </a:solidFill>
                <a:prstDash val="solid"/>
                <a:round/>
                <a:headEnd type="none" w="med" len="med"/>
                <a:tailEnd type="triangle"/>
              </a:ln>
              <a:effectLst>
                <a:outerShdw blurRad="50800" dist="38100" dir="2700000" algn="tl" rotWithShape="0">
                  <a:prstClr val="black">
                    <a:alpha val="40000"/>
                  </a:prstClr>
                </a:outerShdw>
              </a:effectLst>
            </p:spPr>
          </p:cxnSp>
          <p:cxnSp>
            <p:nvCxnSpPr>
              <p:cNvPr id="61" name="구부러진 연결선 60"/>
              <p:cNvCxnSpPr/>
              <p:nvPr/>
            </p:nvCxnSpPr>
            <p:spPr bwMode="auto">
              <a:xfrm rot="8524137">
                <a:off x="9296043" y="3272701"/>
                <a:ext cx="998269" cy="11541"/>
              </a:xfrm>
              <a:prstGeom prst="curvedConnector3">
                <a:avLst>
                  <a:gd name="adj1" fmla="val 50000"/>
                </a:avLst>
              </a:prstGeom>
              <a:solidFill>
                <a:schemeClr val="accent2"/>
              </a:solidFill>
              <a:ln w="76200" cap="flat" cmpd="sng" algn="ctr">
                <a:solidFill>
                  <a:srgbClr val="00B0F0"/>
                </a:solidFill>
                <a:prstDash val="solid"/>
                <a:round/>
                <a:headEnd type="none" w="med" len="med"/>
                <a:tailEnd type="triangle"/>
              </a:ln>
              <a:effectLst>
                <a:outerShdw blurRad="50800" dist="38100" dir="2700000" algn="tl" rotWithShape="0">
                  <a:prstClr val="black">
                    <a:alpha val="40000"/>
                  </a:prstClr>
                </a:outerShdw>
              </a:effectLst>
            </p:spPr>
          </p:cxnSp>
          <p:cxnSp>
            <p:nvCxnSpPr>
              <p:cNvPr id="63" name="구부러진 연결선 62"/>
              <p:cNvCxnSpPr/>
              <p:nvPr/>
            </p:nvCxnSpPr>
            <p:spPr bwMode="auto">
              <a:xfrm rot="19324137" flipV="1">
                <a:off x="7153110" y="4661366"/>
                <a:ext cx="981169" cy="13607"/>
              </a:xfrm>
              <a:prstGeom prst="curvedConnector3">
                <a:avLst>
                  <a:gd name="adj1" fmla="val 50000"/>
                </a:avLst>
              </a:prstGeom>
              <a:solidFill>
                <a:schemeClr val="accent2"/>
              </a:solidFill>
              <a:ln w="76200" cap="flat" cmpd="sng" algn="ctr">
                <a:solidFill>
                  <a:srgbClr val="00B0F0"/>
                </a:solidFill>
                <a:prstDash val="solid"/>
                <a:round/>
                <a:headEnd type="none" w="med" len="med"/>
                <a:tailEnd type="triangle"/>
              </a:ln>
              <a:effectLst>
                <a:outerShdw blurRad="50800" dist="38100" dir="2700000" algn="tl" rotWithShape="0">
                  <a:prstClr val="black">
                    <a:alpha val="40000"/>
                  </a:prstClr>
                </a:outerShdw>
              </a:effectLst>
            </p:spPr>
          </p:cxnSp>
          <p:cxnSp>
            <p:nvCxnSpPr>
              <p:cNvPr id="64" name="구부러진 연결선 63"/>
              <p:cNvCxnSpPr/>
              <p:nvPr/>
            </p:nvCxnSpPr>
            <p:spPr bwMode="auto">
              <a:xfrm rot="8524137">
                <a:off x="7360700" y="4945452"/>
                <a:ext cx="963907" cy="11541"/>
              </a:xfrm>
              <a:prstGeom prst="curvedConnector3">
                <a:avLst>
                  <a:gd name="adj1" fmla="val 50000"/>
                </a:avLst>
              </a:prstGeom>
              <a:solidFill>
                <a:schemeClr val="accent2"/>
              </a:solidFill>
              <a:ln w="76200" cap="flat" cmpd="sng" algn="ctr">
                <a:solidFill>
                  <a:srgbClr val="00B0F0"/>
                </a:solidFill>
                <a:prstDash val="solid"/>
                <a:round/>
                <a:headEnd type="none" w="med" len="med"/>
                <a:tailEnd type="triangle"/>
              </a:ln>
              <a:effectLst>
                <a:outerShdw blurRad="50800" dist="38100" dir="2700000" algn="tl" rotWithShape="0">
                  <a:prstClr val="black">
                    <a:alpha val="40000"/>
                  </a:prstClr>
                </a:outerShdw>
              </a:effectLst>
            </p:spPr>
          </p:cxnSp>
        </p:grpSp>
        <p:sp>
          <p:nvSpPr>
            <p:cNvPr id="84" name="TextBox 83"/>
            <p:cNvSpPr txBox="1"/>
            <p:nvPr/>
          </p:nvSpPr>
          <p:spPr>
            <a:xfrm>
              <a:off x="6278932" y="4743540"/>
              <a:ext cx="4777205" cy="2142125"/>
            </a:xfrm>
            <a:prstGeom prst="rect">
              <a:avLst/>
            </a:prstGeom>
            <a:noFill/>
          </p:spPr>
          <p:txBody>
            <a:bodyPr wrap="none" rtlCol="0">
              <a:spAutoFit/>
            </a:bodyPr>
            <a:lstStyle/>
            <a:p>
              <a:pPr>
                <a:lnSpc>
                  <a:spcPct val="90000"/>
                </a:lnSpc>
              </a:pPr>
              <a:r>
                <a:rPr lang="en-US" altLang="ko-KR" sz="2800" b="1" u="sng" dirty="0"/>
                <a:t>With Contexts of </a:t>
              </a:r>
              <a:r>
                <a:rPr lang="en-US" altLang="ko-KR" sz="2800" b="1" i="1" u="sng" dirty="0">
                  <a:solidFill>
                    <a:srgbClr val="00B050"/>
                  </a:solidFill>
                </a:rPr>
                <a:t>f</a:t>
              </a:r>
            </a:p>
            <a:p>
              <a:pPr>
                <a:lnSpc>
                  <a:spcPct val="90000"/>
                </a:lnSpc>
              </a:pPr>
              <a:r>
                <a:rPr lang="en-US" altLang="ko-KR" sz="2400" dirty="0"/>
                <a:t>Pros:  reduced infeasible target</a:t>
              </a:r>
            </a:p>
            <a:p>
              <a:pPr>
                <a:lnSpc>
                  <a:spcPct val="90000"/>
                </a:lnSpc>
              </a:pPr>
              <a:r>
                <a:rPr lang="en-US" altLang="ko-KR" sz="2400" dirty="0"/>
                <a:t>           unit executions</a:t>
              </a:r>
            </a:p>
            <a:p>
              <a:pPr>
                <a:lnSpc>
                  <a:spcPct val="90000"/>
                </a:lnSpc>
              </a:pPr>
              <a:r>
                <a:rPr lang="en-US" altLang="ko-KR" sz="2400" dirty="0"/>
                <a:t>Cons: slow exploration of target unit </a:t>
              </a:r>
              <a:br>
                <a:rPr lang="en-US" altLang="ko-KR" sz="2400" dirty="0"/>
              </a:br>
              <a:r>
                <a:rPr lang="en-US" altLang="ko-KR" sz="2400" dirty="0"/>
                <a:t>           execution due to large cost of </a:t>
              </a:r>
            </a:p>
            <a:p>
              <a:pPr>
                <a:lnSpc>
                  <a:spcPct val="90000"/>
                </a:lnSpc>
              </a:pPr>
              <a:r>
                <a:rPr lang="en-US" altLang="ko-KR" sz="2400" dirty="0"/>
                <a:t>           exploring context functions</a:t>
              </a:r>
              <a:endParaRPr lang="ko-KR" altLang="en-US" sz="2400" dirty="0"/>
            </a:p>
          </p:txBody>
        </p:sp>
      </p:grpSp>
      <p:sp>
        <p:nvSpPr>
          <p:cNvPr id="40" name="TextBox 39"/>
          <p:cNvSpPr txBox="1"/>
          <p:nvPr/>
        </p:nvSpPr>
        <p:spPr>
          <a:xfrm>
            <a:off x="2866219" y="6464155"/>
            <a:ext cx="6336704" cy="369332"/>
          </a:xfrm>
          <a:prstGeom prst="rect">
            <a:avLst/>
          </a:prstGeom>
          <a:noFill/>
        </p:spPr>
        <p:txBody>
          <a:bodyPr wrap="square" rtlCol="0">
            <a:spAutoFit/>
          </a:bodyPr>
          <a:lstStyle/>
          <a:p>
            <a:pPr algn="ctr"/>
            <a:r>
              <a:rPr lang="en-US" altLang="ko-KR" dirty="0"/>
              <a:t>Excerpted from the CONBRIO paper slides [Kim et al., ICSE18]  </a:t>
            </a:r>
            <a:endParaRPr lang="ko-KR" altLang="en-US" dirty="0"/>
          </a:p>
        </p:txBody>
      </p:sp>
      <p:sp>
        <p:nvSpPr>
          <p:cNvPr id="41" name="제목 1"/>
          <p:cNvSpPr txBox="1">
            <a:spLocks/>
          </p:cNvSpPr>
          <p:nvPr/>
        </p:nvSpPr>
        <p:spPr bwMode="auto">
          <a:xfrm>
            <a:off x="7168770" y="701569"/>
            <a:ext cx="4464496" cy="906893"/>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rtl="0" eaLnBrk="1" fontAlgn="base" hangingPunct="1">
              <a:lnSpc>
                <a:spcPct val="83000"/>
              </a:lnSpc>
              <a:spcBef>
                <a:spcPct val="0"/>
              </a:spcBef>
              <a:spcAft>
                <a:spcPct val="0"/>
              </a:spcAft>
              <a:defRPr sz="3600" baseline="0">
                <a:solidFill>
                  <a:schemeClr val="tx1"/>
                </a:solidFill>
                <a:latin typeface="Calibri" panose="020F0502020204030204" pitchFamily="34" charset="0"/>
                <a:ea typeface="+mj-ea"/>
                <a:cs typeface="Calibri" panose="020F0502020204030204" pitchFamily="34" charset="0"/>
              </a:defRPr>
            </a:lvl1pPr>
            <a:lvl2pPr algn="l" rtl="0" eaLnBrk="1" fontAlgn="base" hangingPunct="1">
              <a:lnSpc>
                <a:spcPct val="83000"/>
              </a:lnSpc>
              <a:spcBef>
                <a:spcPct val="0"/>
              </a:spcBef>
              <a:spcAft>
                <a:spcPct val="0"/>
              </a:spcAft>
              <a:defRPr sz="3600">
                <a:solidFill>
                  <a:srgbClr val="003D85"/>
                </a:solidFill>
                <a:latin typeface="AU Passata" pitchFamily="34" charset="0"/>
              </a:defRPr>
            </a:lvl2pPr>
            <a:lvl3pPr algn="l" rtl="0" eaLnBrk="1" fontAlgn="base" hangingPunct="1">
              <a:lnSpc>
                <a:spcPct val="83000"/>
              </a:lnSpc>
              <a:spcBef>
                <a:spcPct val="0"/>
              </a:spcBef>
              <a:spcAft>
                <a:spcPct val="0"/>
              </a:spcAft>
              <a:defRPr sz="3600">
                <a:solidFill>
                  <a:srgbClr val="003D85"/>
                </a:solidFill>
                <a:latin typeface="AU Passata" pitchFamily="34" charset="0"/>
              </a:defRPr>
            </a:lvl3pPr>
            <a:lvl4pPr algn="l" rtl="0" eaLnBrk="1" fontAlgn="base" hangingPunct="1">
              <a:lnSpc>
                <a:spcPct val="83000"/>
              </a:lnSpc>
              <a:spcBef>
                <a:spcPct val="0"/>
              </a:spcBef>
              <a:spcAft>
                <a:spcPct val="0"/>
              </a:spcAft>
              <a:defRPr sz="3600">
                <a:solidFill>
                  <a:srgbClr val="003D85"/>
                </a:solidFill>
                <a:latin typeface="AU Passata" pitchFamily="34" charset="0"/>
              </a:defRPr>
            </a:lvl4pPr>
            <a:lvl5pPr algn="l" rtl="0" eaLnBrk="1" fontAlgn="base" hangingPunct="1">
              <a:lnSpc>
                <a:spcPct val="83000"/>
              </a:lnSpc>
              <a:spcBef>
                <a:spcPct val="0"/>
              </a:spcBef>
              <a:spcAft>
                <a:spcPct val="0"/>
              </a:spcAft>
              <a:defRPr sz="3600">
                <a:solidFill>
                  <a:srgbClr val="003D85"/>
                </a:solidFill>
                <a:latin typeface="AU Passata" pitchFamily="34" charset="0"/>
              </a:defRPr>
            </a:lvl5pPr>
            <a:lvl6pPr marL="457200" algn="l" rtl="0" eaLnBrk="1" fontAlgn="base" hangingPunct="1">
              <a:lnSpc>
                <a:spcPct val="83000"/>
              </a:lnSpc>
              <a:spcBef>
                <a:spcPct val="0"/>
              </a:spcBef>
              <a:spcAft>
                <a:spcPct val="0"/>
              </a:spcAft>
              <a:defRPr sz="3600">
                <a:solidFill>
                  <a:schemeClr val="bg2"/>
                </a:solidFill>
                <a:latin typeface="AU Passata" pitchFamily="34" charset="0"/>
              </a:defRPr>
            </a:lvl6pPr>
            <a:lvl7pPr marL="914400" algn="l" rtl="0" eaLnBrk="1" fontAlgn="base" hangingPunct="1">
              <a:lnSpc>
                <a:spcPct val="83000"/>
              </a:lnSpc>
              <a:spcBef>
                <a:spcPct val="0"/>
              </a:spcBef>
              <a:spcAft>
                <a:spcPct val="0"/>
              </a:spcAft>
              <a:defRPr sz="3600">
                <a:solidFill>
                  <a:schemeClr val="bg2"/>
                </a:solidFill>
                <a:latin typeface="AU Passata" pitchFamily="34" charset="0"/>
              </a:defRPr>
            </a:lvl7pPr>
            <a:lvl8pPr marL="1371600" algn="l" rtl="0" eaLnBrk="1" fontAlgn="base" hangingPunct="1">
              <a:lnSpc>
                <a:spcPct val="83000"/>
              </a:lnSpc>
              <a:spcBef>
                <a:spcPct val="0"/>
              </a:spcBef>
              <a:spcAft>
                <a:spcPct val="0"/>
              </a:spcAft>
              <a:defRPr sz="3600">
                <a:solidFill>
                  <a:schemeClr val="bg2"/>
                </a:solidFill>
                <a:latin typeface="AU Passata" pitchFamily="34" charset="0"/>
              </a:defRPr>
            </a:lvl8pPr>
            <a:lvl9pPr marL="1828800" algn="l" rtl="0" eaLnBrk="1" fontAlgn="base" hangingPunct="1">
              <a:lnSpc>
                <a:spcPct val="83000"/>
              </a:lnSpc>
              <a:spcBef>
                <a:spcPct val="0"/>
              </a:spcBef>
              <a:spcAft>
                <a:spcPct val="0"/>
              </a:spcAft>
              <a:defRPr sz="3600">
                <a:solidFill>
                  <a:schemeClr val="bg2"/>
                </a:solidFill>
                <a:latin typeface="AU Passata" pitchFamily="34" charset="0"/>
              </a:defRPr>
            </a:lvl9pPr>
          </a:lstStyle>
          <a:p>
            <a:pPr latinLnBrk="0"/>
            <a:r>
              <a:rPr lang="en-US" sz="3200" kern="0" dirty="0"/>
              <a:t>Unit Testing </a:t>
            </a:r>
            <a:r>
              <a:rPr lang="en-US" sz="3200" i="1" kern="0" dirty="0">
                <a:solidFill>
                  <a:srgbClr val="00B050"/>
                </a:solidFill>
              </a:rPr>
              <a:t>f </a:t>
            </a:r>
            <a:r>
              <a:rPr lang="en-US" sz="3200" kern="0" dirty="0"/>
              <a:t>with </a:t>
            </a:r>
            <a:r>
              <a:rPr lang="en-US" sz="3200" kern="0" dirty="0">
                <a:solidFill>
                  <a:srgbClr val="92D050"/>
                </a:solidFill>
              </a:rPr>
              <a:t>Contexts</a:t>
            </a:r>
            <a:r>
              <a:rPr lang="en-US" sz="3200" kern="0" dirty="0"/>
              <a:t> of  </a:t>
            </a:r>
            <a:r>
              <a:rPr lang="en-US" sz="3200" i="1" kern="0" dirty="0">
                <a:solidFill>
                  <a:srgbClr val="00B050"/>
                </a:solidFill>
              </a:rPr>
              <a:t>f </a:t>
            </a:r>
          </a:p>
        </p:txBody>
      </p:sp>
    </p:spTree>
    <p:extLst>
      <p:ext uri="{BB962C8B-B14F-4D97-AF65-F5344CB8AC3E}">
        <p14:creationId xmlns:p14="http://schemas.microsoft.com/office/powerpoint/2010/main" val="1745797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586009" y="543239"/>
            <a:ext cx="11137901" cy="745133"/>
          </a:xfrm>
        </p:spPr>
        <p:txBody>
          <a:bodyPr/>
          <a:lstStyle/>
          <a:p>
            <a:r>
              <a:rPr lang="en-US" altLang="ko-KR" dirty="0">
                <a:latin typeface="+mj-lt"/>
              </a:rPr>
              <a:t>Task-oriented Unit-test Driver/Stubs Generation</a:t>
            </a:r>
            <a:endParaRPr lang="ko-KR" altLang="en-US" dirty="0">
              <a:latin typeface="+mj-lt"/>
            </a:endParaRPr>
          </a:p>
        </p:txBody>
      </p:sp>
      <p:sp>
        <p:nvSpPr>
          <p:cNvPr id="4" name="슬라이드 번호 개체 틀 3"/>
          <p:cNvSpPr>
            <a:spLocks noGrp="1"/>
          </p:cNvSpPr>
          <p:nvPr>
            <p:ph type="sldNum" sz="quarter" idx="4"/>
          </p:nvPr>
        </p:nvSpPr>
        <p:spPr/>
        <p:txBody>
          <a:bodyPr/>
          <a:lstStyle/>
          <a:p>
            <a:pPr>
              <a:defRPr/>
            </a:pPr>
            <a:r>
              <a:rPr lang="da-DK"/>
              <a:t>Page </a:t>
            </a:r>
            <a:fld id="{7FD275C9-4D9F-4A63-8FA5-7F168B5983C1}" type="slidenum">
              <a:rPr lang="da-DK" smtClean="0"/>
              <a:pPr>
                <a:defRPr/>
              </a:pPr>
              <a:t>12</a:t>
            </a:fld>
            <a:endParaRPr lang="da-DK" dirty="0"/>
          </a:p>
        </p:txBody>
      </p:sp>
      <p:sp>
        <p:nvSpPr>
          <p:cNvPr id="6" name="모서리가 둥근 직사각형 5"/>
          <p:cNvSpPr/>
          <p:nvPr/>
        </p:nvSpPr>
        <p:spPr>
          <a:xfrm>
            <a:off x="3570743" y="3186909"/>
            <a:ext cx="2252536" cy="2228645"/>
          </a:xfrm>
          <a:prstGeom prst="roundRect">
            <a:avLst/>
          </a:prstGeom>
          <a:solidFill>
            <a:schemeClr val="bg1"/>
          </a:solidFill>
          <a:ln w="28575"/>
          <a:effectLst>
            <a:outerShdw blurRad="50800" dist="38100" dir="2700000" sx="102000" sy="102000" algn="tl" rotWithShape="0">
              <a:prstClr val="black">
                <a:alpha val="6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ko-KR" altLang="en-US" sz="2000">
              <a:latin typeface="+mj-lt"/>
              <a:cs typeface="Calibri" panose="020F0502020204030204" pitchFamily="34" charset="0"/>
            </a:endParaRPr>
          </a:p>
        </p:txBody>
      </p:sp>
      <p:sp>
        <p:nvSpPr>
          <p:cNvPr id="7" name="모서리가 둥근 직사각형 6"/>
          <p:cNvSpPr/>
          <p:nvPr/>
        </p:nvSpPr>
        <p:spPr>
          <a:xfrm>
            <a:off x="6206170" y="3193213"/>
            <a:ext cx="1593826" cy="2228644"/>
          </a:xfrm>
          <a:prstGeom prst="roundRect">
            <a:avLst/>
          </a:prstGeom>
          <a:solidFill>
            <a:schemeClr val="bg1"/>
          </a:solidFill>
          <a:ln w="28575"/>
          <a:effectLst>
            <a:outerShdw blurRad="50800" dist="38100" dir="2700000" sx="102000" sy="102000" algn="tl" rotWithShape="0">
              <a:prstClr val="black">
                <a:alpha val="6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ko-KR" altLang="en-US" sz="2000">
              <a:latin typeface="+mj-lt"/>
              <a:cs typeface="Calibri" panose="020F0502020204030204" pitchFamily="34" charset="0"/>
            </a:endParaRPr>
          </a:p>
        </p:txBody>
      </p:sp>
      <p:sp>
        <p:nvSpPr>
          <p:cNvPr id="25" name="모서리가 둥근 직사각형 24"/>
          <p:cNvSpPr/>
          <p:nvPr/>
        </p:nvSpPr>
        <p:spPr>
          <a:xfrm>
            <a:off x="1506203" y="3193698"/>
            <a:ext cx="1623095" cy="2228645"/>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ko-KR" altLang="en-US" sz="2000">
              <a:latin typeface="+mj-lt"/>
              <a:cs typeface="Calibri" panose="020F0502020204030204" pitchFamily="34" charset="0"/>
            </a:endParaRPr>
          </a:p>
        </p:txBody>
      </p:sp>
      <p:sp>
        <p:nvSpPr>
          <p:cNvPr id="8" name="직사각형 7"/>
          <p:cNvSpPr/>
          <p:nvPr/>
        </p:nvSpPr>
        <p:spPr>
          <a:xfrm>
            <a:off x="3914248" y="3429464"/>
            <a:ext cx="436083" cy="387345"/>
          </a:xfrm>
          <a:prstGeom prst="rect">
            <a:avLst/>
          </a:prstGeom>
          <a:solidFill>
            <a:srgbClr val="99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000" dirty="0">
                <a:solidFill>
                  <a:schemeClr val="bg1"/>
                </a:solidFill>
                <a:latin typeface="+mj-lt"/>
                <a:cs typeface="Calibri" panose="020F0502020204030204" pitchFamily="34" charset="0"/>
              </a:rPr>
              <a:t>f</a:t>
            </a:r>
            <a:endParaRPr lang="ko-KR" altLang="en-US" sz="2000" dirty="0">
              <a:solidFill>
                <a:schemeClr val="bg1"/>
              </a:solidFill>
              <a:latin typeface="+mj-lt"/>
              <a:cs typeface="Calibri" panose="020F0502020204030204" pitchFamily="34" charset="0"/>
            </a:endParaRPr>
          </a:p>
        </p:txBody>
      </p:sp>
      <p:sp>
        <p:nvSpPr>
          <p:cNvPr id="9" name="타원 8"/>
          <p:cNvSpPr/>
          <p:nvPr/>
        </p:nvSpPr>
        <p:spPr>
          <a:xfrm>
            <a:off x="3910299" y="4062438"/>
            <a:ext cx="478489" cy="43197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2000" dirty="0">
                <a:solidFill>
                  <a:schemeClr val="tx1"/>
                </a:solidFill>
                <a:latin typeface="+mj-lt"/>
                <a:cs typeface="Calibri" panose="020F0502020204030204" pitchFamily="34" charset="0"/>
              </a:rPr>
              <a:t>s1</a:t>
            </a:r>
            <a:endParaRPr lang="ko-KR" altLang="en-US" sz="2000" dirty="0">
              <a:solidFill>
                <a:schemeClr val="tx1"/>
              </a:solidFill>
              <a:latin typeface="+mj-lt"/>
              <a:cs typeface="Calibri" panose="020F0502020204030204" pitchFamily="34" charset="0"/>
            </a:endParaRPr>
          </a:p>
        </p:txBody>
      </p:sp>
      <p:sp>
        <p:nvSpPr>
          <p:cNvPr id="10" name="타원 9"/>
          <p:cNvSpPr/>
          <p:nvPr/>
        </p:nvSpPr>
        <p:spPr>
          <a:xfrm>
            <a:off x="3690171" y="4811420"/>
            <a:ext cx="478489" cy="43197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2000" dirty="0">
                <a:solidFill>
                  <a:schemeClr val="tx1"/>
                </a:solidFill>
                <a:latin typeface="+mj-lt"/>
                <a:cs typeface="Calibri" panose="020F0502020204030204" pitchFamily="34" charset="0"/>
              </a:rPr>
              <a:t>s2</a:t>
            </a:r>
            <a:endParaRPr lang="ko-KR" altLang="en-US" sz="2000" dirty="0">
              <a:solidFill>
                <a:schemeClr val="tx1"/>
              </a:solidFill>
              <a:latin typeface="+mj-lt"/>
              <a:cs typeface="Calibri" panose="020F0502020204030204" pitchFamily="34" charset="0"/>
            </a:endParaRPr>
          </a:p>
        </p:txBody>
      </p:sp>
      <p:sp>
        <p:nvSpPr>
          <p:cNvPr id="11" name="타원 10"/>
          <p:cNvSpPr/>
          <p:nvPr/>
        </p:nvSpPr>
        <p:spPr>
          <a:xfrm>
            <a:off x="4348477" y="4811419"/>
            <a:ext cx="478489" cy="43197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2000" dirty="0">
                <a:solidFill>
                  <a:schemeClr val="tx1"/>
                </a:solidFill>
                <a:latin typeface="+mj-lt"/>
                <a:cs typeface="Calibri" panose="020F0502020204030204" pitchFamily="34" charset="0"/>
              </a:rPr>
              <a:t>s3</a:t>
            </a:r>
            <a:endParaRPr lang="ko-KR" altLang="en-US" sz="2000" dirty="0">
              <a:solidFill>
                <a:schemeClr val="tx1"/>
              </a:solidFill>
              <a:latin typeface="+mj-lt"/>
              <a:cs typeface="Calibri" panose="020F0502020204030204" pitchFamily="34" charset="0"/>
            </a:endParaRPr>
          </a:p>
        </p:txBody>
      </p:sp>
      <p:sp>
        <p:nvSpPr>
          <p:cNvPr id="12" name="직사각형 11"/>
          <p:cNvSpPr/>
          <p:nvPr/>
        </p:nvSpPr>
        <p:spPr>
          <a:xfrm>
            <a:off x="6695295" y="3474523"/>
            <a:ext cx="436083" cy="387345"/>
          </a:xfrm>
          <a:prstGeom prst="rect">
            <a:avLst/>
          </a:prstGeom>
          <a:solidFill>
            <a:srgbClr val="99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000" dirty="0">
                <a:solidFill>
                  <a:schemeClr val="bg1"/>
                </a:solidFill>
                <a:latin typeface="+mj-lt"/>
                <a:cs typeface="Calibri" panose="020F0502020204030204" pitchFamily="34" charset="0"/>
              </a:rPr>
              <a:t>h</a:t>
            </a:r>
            <a:endParaRPr lang="ko-KR" altLang="en-US" sz="2000" dirty="0">
              <a:solidFill>
                <a:schemeClr val="bg1"/>
              </a:solidFill>
              <a:latin typeface="+mj-lt"/>
              <a:cs typeface="Calibri" panose="020F0502020204030204" pitchFamily="34" charset="0"/>
            </a:endParaRPr>
          </a:p>
        </p:txBody>
      </p:sp>
      <p:cxnSp>
        <p:nvCxnSpPr>
          <p:cNvPr id="13" name="직선 화살표 연결선 12"/>
          <p:cNvCxnSpPr>
            <a:stCxn id="8" idx="2"/>
            <a:endCxn id="9" idx="0"/>
          </p:cNvCxnSpPr>
          <p:nvPr/>
        </p:nvCxnSpPr>
        <p:spPr>
          <a:xfrm>
            <a:off x="4132289" y="3816809"/>
            <a:ext cx="17254" cy="245629"/>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직선 화살표 연결선 13"/>
          <p:cNvCxnSpPr>
            <a:stCxn id="9" idx="4"/>
            <a:endCxn id="10" idx="0"/>
          </p:cNvCxnSpPr>
          <p:nvPr/>
        </p:nvCxnSpPr>
        <p:spPr>
          <a:xfrm flipH="1">
            <a:off x="3929415" y="4494417"/>
            <a:ext cx="220128" cy="317003"/>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직선 화살표 연결선 14"/>
          <p:cNvCxnSpPr>
            <a:stCxn id="9" idx="4"/>
            <a:endCxn id="11" idx="0"/>
          </p:cNvCxnSpPr>
          <p:nvPr/>
        </p:nvCxnSpPr>
        <p:spPr>
          <a:xfrm>
            <a:off x="4149543" y="4494417"/>
            <a:ext cx="438178" cy="317002"/>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6" name="직사각형 15"/>
          <p:cNvSpPr/>
          <p:nvPr/>
        </p:nvSpPr>
        <p:spPr>
          <a:xfrm>
            <a:off x="4938377" y="3429464"/>
            <a:ext cx="436083" cy="387345"/>
          </a:xfrm>
          <a:prstGeom prst="rect">
            <a:avLst/>
          </a:prstGeom>
          <a:solidFill>
            <a:srgbClr val="99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000" dirty="0">
                <a:solidFill>
                  <a:schemeClr val="bg1"/>
                </a:solidFill>
                <a:latin typeface="+mj-lt"/>
                <a:cs typeface="Calibri" panose="020F0502020204030204" pitchFamily="34" charset="0"/>
              </a:rPr>
              <a:t>g</a:t>
            </a:r>
            <a:endParaRPr lang="ko-KR" altLang="en-US" sz="2000" dirty="0">
              <a:solidFill>
                <a:schemeClr val="bg1"/>
              </a:solidFill>
              <a:latin typeface="+mj-lt"/>
              <a:cs typeface="Calibri" panose="020F0502020204030204" pitchFamily="34" charset="0"/>
            </a:endParaRPr>
          </a:p>
        </p:txBody>
      </p:sp>
      <p:sp>
        <p:nvSpPr>
          <p:cNvPr id="17" name="직사각형 16"/>
          <p:cNvSpPr/>
          <p:nvPr/>
        </p:nvSpPr>
        <p:spPr>
          <a:xfrm>
            <a:off x="1697702" y="4656645"/>
            <a:ext cx="1169702" cy="38734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000" dirty="0" err="1">
                <a:solidFill>
                  <a:schemeClr val="tx1"/>
                </a:solidFill>
                <a:latin typeface="+mj-lt"/>
                <a:cs typeface="Calibri" panose="020F0502020204030204" pitchFamily="34" charset="0"/>
              </a:rPr>
              <a:t>stub_h</a:t>
            </a:r>
            <a:endParaRPr lang="ko-KR" altLang="en-US" sz="2000" dirty="0">
              <a:solidFill>
                <a:schemeClr val="tx1"/>
              </a:solidFill>
              <a:latin typeface="+mj-lt"/>
              <a:cs typeface="Calibri" panose="020F0502020204030204" pitchFamily="34" charset="0"/>
            </a:endParaRPr>
          </a:p>
        </p:txBody>
      </p:sp>
      <p:sp>
        <p:nvSpPr>
          <p:cNvPr id="18" name="타원 17"/>
          <p:cNvSpPr/>
          <p:nvPr/>
        </p:nvSpPr>
        <p:spPr>
          <a:xfrm>
            <a:off x="6957937" y="4239807"/>
            <a:ext cx="478489" cy="43197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2000" dirty="0">
                <a:solidFill>
                  <a:schemeClr val="tx1"/>
                </a:solidFill>
                <a:latin typeface="+mj-lt"/>
                <a:cs typeface="Calibri" panose="020F0502020204030204" pitchFamily="34" charset="0"/>
              </a:rPr>
              <a:t>s5</a:t>
            </a:r>
            <a:endParaRPr lang="ko-KR" altLang="en-US" sz="2000" dirty="0">
              <a:solidFill>
                <a:schemeClr val="tx1"/>
              </a:solidFill>
              <a:latin typeface="+mj-lt"/>
              <a:cs typeface="Calibri" panose="020F0502020204030204" pitchFamily="34" charset="0"/>
            </a:endParaRPr>
          </a:p>
        </p:txBody>
      </p:sp>
      <p:cxnSp>
        <p:nvCxnSpPr>
          <p:cNvPr id="19" name="직선 화살표 연결선 18"/>
          <p:cNvCxnSpPr>
            <a:stCxn id="12" idx="2"/>
            <a:endCxn id="18" idx="0"/>
          </p:cNvCxnSpPr>
          <p:nvPr/>
        </p:nvCxnSpPr>
        <p:spPr>
          <a:xfrm>
            <a:off x="6913336" y="3861868"/>
            <a:ext cx="283846" cy="377939"/>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0" name="직사각형 19"/>
          <p:cNvSpPr/>
          <p:nvPr/>
        </p:nvSpPr>
        <p:spPr>
          <a:xfrm>
            <a:off x="1711735" y="3361897"/>
            <a:ext cx="1165815" cy="38734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000" dirty="0" err="1">
                <a:solidFill>
                  <a:schemeClr val="tx1"/>
                </a:solidFill>
                <a:latin typeface="+mj-lt"/>
                <a:cs typeface="Calibri" panose="020F0502020204030204" pitchFamily="34" charset="0"/>
              </a:rPr>
              <a:t>driver_f</a:t>
            </a:r>
            <a:endParaRPr lang="ko-KR" altLang="en-US" sz="2000" dirty="0">
              <a:solidFill>
                <a:schemeClr val="tx1"/>
              </a:solidFill>
              <a:latin typeface="+mj-lt"/>
              <a:cs typeface="Calibri" panose="020F0502020204030204" pitchFamily="34" charset="0"/>
            </a:endParaRPr>
          </a:p>
        </p:txBody>
      </p:sp>
      <p:sp>
        <p:nvSpPr>
          <p:cNvPr id="21" name="타원 20"/>
          <p:cNvSpPr/>
          <p:nvPr/>
        </p:nvSpPr>
        <p:spPr>
          <a:xfrm>
            <a:off x="4947117" y="4082097"/>
            <a:ext cx="478489" cy="43197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2000" dirty="0">
                <a:solidFill>
                  <a:schemeClr val="tx1"/>
                </a:solidFill>
                <a:latin typeface="+mj-lt"/>
                <a:cs typeface="Calibri" panose="020F0502020204030204" pitchFamily="34" charset="0"/>
              </a:rPr>
              <a:t>s4</a:t>
            </a:r>
            <a:endParaRPr lang="ko-KR" altLang="en-US" sz="2000" dirty="0">
              <a:solidFill>
                <a:schemeClr val="tx1"/>
              </a:solidFill>
              <a:latin typeface="+mj-lt"/>
              <a:cs typeface="Calibri" panose="020F0502020204030204" pitchFamily="34" charset="0"/>
            </a:endParaRPr>
          </a:p>
        </p:txBody>
      </p:sp>
      <p:sp>
        <p:nvSpPr>
          <p:cNvPr id="22" name="직사각형 21"/>
          <p:cNvSpPr/>
          <p:nvPr/>
        </p:nvSpPr>
        <p:spPr>
          <a:xfrm>
            <a:off x="1707849" y="3939624"/>
            <a:ext cx="1169703" cy="38734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000" dirty="0" err="1">
                <a:solidFill>
                  <a:schemeClr val="tx1"/>
                </a:solidFill>
                <a:latin typeface="+mj-lt"/>
                <a:cs typeface="Calibri" panose="020F0502020204030204" pitchFamily="34" charset="0"/>
              </a:rPr>
              <a:t>driver_g</a:t>
            </a:r>
            <a:endParaRPr lang="ko-KR" altLang="en-US" sz="2000" dirty="0">
              <a:solidFill>
                <a:schemeClr val="tx1"/>
              </a:solidFill>
              <a:latin typeface="+mj-lt"/>
              <a:cs typeface="Calibri" panose="020F0502020204030204" pitchFamily="34" charset="0"/>
            </a:endParaRPr>
          </a:p>
        </p:txBody>
      </p:sp>
      <p:sp>
        <p:nvSpPr>
          <p:cNvPr id="23" name="TextBox 22"/>
          <p:cNvSpPr txBox="1"/>
          <p:nvPr/>
        </p:nvSpPr>
        <p:spPr>
          <a:xfrm>
            <a:off x="4170074" y="5648668"/>
            <a:ext cx="971531" cy="461665"/>
          </a:xfrm>
          <a:prstGeom prst="rect">
            <a:avLst/>
          </a:prstGeom>
          <a:noFill/>
        </p:spPr>
        <p:txBody>
          <a:bodyPr wrap="square" rtlCol="0">
            <a:spAutoFit/>
          </a:bodyPr>
          <a:lstStyle/>
          <a:p>
            <a:pPr algn="ctr"/>
            <a:r>
              <a:rPr lang="en-US" altLang="ko-KR" sz="2400" dirty="0">
                <a:latin typeface="+mj-lt"/>
                <a:cs typeface="Calibri" panose="020F0502020204030204" pitchFamily="34" charset="0"/>
              </a:rPr>
              <a:t>file1.c</a:t>
            </a:r>
            <a:endParaRPr lang="ko-KR" altLang="en-US" sz="2400" dirty="0">
              <a:latin typeface="+mj-lt"/>
              <a:cs typeface="Calibri" panose="020F0502020204030204" pitchFamily="34" charset="0"/>
            </a:endParaRPr>
          </a:p>
        </p:txBody>
      </p:sp>
      <p:sp>
        <p:nvSpPr>
          <p:cNvPr id="24" name="TextBox 23"/>
          <p:cNvSpPr txBox="1"/>
          <p:nvPr/>
        </p:nvSpPr>
        <p:spPr>
          <a:xfrm>
            <a:off x="6427571" y="5648843"/>
            <a:ext cx="971531" cy="461665"/>
          </a:xfrm>
          <a:prstGeom prst="rect">
            <a:avLst/>
          </a:prstGeom>
          <a:noFill/>
        </p:spPr>
        <p:txBody>
          <a:bodyPr wrap="square" rtlCol="0">
            <a:spAutoFit/>
          </a:bodyPr>
          <a:lstStyle/>
          <a:p>
            <a:pPr algn="ctr"/>
            <a:r>
              <a:rPr lang="en-US" altLang="ko-KR" sz="2400" dirty="0">
                <a:latin typeface="+mj-lt"/>
                <a:cs typeface="Calibri" panose="020F0502020204030204" pitchFamily="34" charset="0"/>
              </a:rPr>
              <a:t>file2.c</a:t>
            </a:r>
            <a:endParaRPr lang="ko-KR" altLang="en-US" sz="2400" dirty="0">
              <a:latin typeface="+mj-lt"/>
              <a:cs typeface="Calibri" panose="020F0502020204030204" pitchFamily="34" charset="0"/>
            </a:endParaRPr>
          </a:p>
        </p:txBody>
      </p:sp>
      <p:sp>
        <p:nvSpPr>
          <p:cNvPr id="26" name="TextBox 25"/>
          <p:cNvSpPr txBox="1"/>
          <p:nvPr/>
        </p:nvSpPr>
        <p:spPr>
          <a:xfrm>
            <a:off x="866657" y="5631235"/>
            <a:ext cx="2776319" cy="461665"/>
          </a:xfrm>
          <a:prstGeom prst="rect">
            <a:avLst/>
          </a:prstGeom>
          <a:noFill/>
        </p:spPr>
        <p:txBody>
          <a:bodyPr wrap="square" rtlCol="0">
            <a:spAutoFit/>
          </a:bodyPr>
          <a:lstStyle/>
          <a:p>
            <a:pPr algn="ctr"/>
            <a:r>
              <a:rPr lang="en-US" altLang="ko-KR" sz="2400" dirty="0" err="1">
                <a:latin typeface="+mj-lt"/>
                <a:cs typeface="Calibri" panose="020F0502020204030204" pitchFamily="34" charset="0"/>
              </a:rPr>
              <a:t>sym_harness.c</a:t>
            </a:r>
            <a:endParaRPr lang="ko-KR" altLang="en-US" sz="2400" dirty="0">
              <a:latin typeface="+mj-lt"/>
              <a:cs typeface="Calibri" panose="020F0502020204030204" pitchFamily="34" charset="0"/>
            </a:endParaRPr>
          </a:p>
        </p:txBody>
      </p:sp>
      <p:cxnSp>
        <p:nvCxnSpPr>
          <p:cNvPr id="27" name="직선 화살표 연결선 26"/>
          <p:cNvCxnSpPr>
            <a:stCxn id="16" idx="2"/>
            <a:endCxn id="21" idx="0"/>
          </p:cNvCxnSpPr>
          <p:nvPr/>
        </p:nvCxnSpPr>
        <p:spPr>
          <a:xfrm>
            <a:off x="5156418" y="3816809"/>
            <a:ext cx="29944" cy="265288"/>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6" name="자유형 35"/>
          <p:cNvSpPr/>
          <p:nvPr/>
        </p:nvSpPr>
        <p:spPr>
          <a:xfrm>
            <a:off x="3624559" y="3255373"/>
            <a:ext cx="1360144" cy="2096536"/>
          </a:xfrm>
          <a:custGeom>
            <a:avLst/>
            <a:gdLst>
              <a:gd name="connsiteX0" fmla="*/ 420609 w 1254275"/>
              <a:gd name="connsiteY0" fmla="*/ 4411 h 2168362"/>
              <a:gd name="connsiteX1" fmla="*/ 93231 w 1254275"/>
              <a:gd name="connsiteY1" fmla="*/ 60855 h 2168362"/>
              <a:gd name="connsiteX2" fmla="*/ 81943 w 1254275"/>
              <a:gd name="connsiteY2" fmla="*/ 365655 h 2168362"/>
              <a:gd name="connsiteX3" fmla="*/ 93231 w 1254275"/>
              <a:gd name="connsiteY3" fmla="*/ 1167166 h 2168362"/>
              <a:gd name="connsiteX4" fmla="*/ 14209 w 1254275"/>
              <a:gd name="connsiteY4" fmla="*/ 1720322 h 2168362"/>
              <a:gd name="connsiteX5" fmla="*/ 25498 w 1254275"/>
              <a:gd name="connsiteY5" fmla="*/ 1923522 h 2168362"/>
              <a:gd name="connsiteX6" fmla="*/ 262565 w 1254275"/>
              <a:gd name="connsiteY6" fmla="*/ 2160588 h 2168362"/>
              <a:gd name="connsiteX7" fmla="*/ 1143098 w 1254275"/>
              <a:gd name="connsiteY7" fmla="*/ 2058988 h 2168362"/>
              <a:gd name="connsiteX8" fmla="*/ 1222120 w 1254275"/>
              <a:gd name="connsiteY8" fmla="*/ 1562277 h 2168362"/>
              <a:gd name="connsiteX9" fmla="*/ 962476 w 1254275"/>
              <a:gd name="connsiteY9" fmla="*/ 1212322 h 2168362"/>
              <a:gd name="connsiteX10" fmla="*/ 815720 w 1254275"/>
              <a:gd name="connsiteY10" fmla="*/ 704322 h 2168362"/>
              <a:gd name="connsiteX11" fmla="*/ 725409 w 1254275"/>
              <a:gd name="connsiteY11" fmla="*/ 128588 h 2168362"/>
              <a:gd name="connsiteX12" fmla="*/ 420609 w 1254275"/>
              <a:gd name="connsiteY12" fmla="*/ 4411 h 2168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4275" h="2168362">
                <a:moveTo>
                  <a:pt x="420609" y="4411"/>
                </a:moveTo>
                <a:cubicBezTo>
                  <a:pt x="315246" y="-6878"/>
                  <a:pt x="149675" y="648"/>
                  <a:pt x="93231" y="60855"/>
                </a:cubicBezTo>
                <a:cubicBezTo>
                  <a:pt x="36787" y="121062"/>
                  <a:pt x="81943" y="181270"/>
                  <a:pt x="81943" y="365655"/>
                </a:cubicBezTo>
                <a:cubicBezTo>
                  <a:pt x="81943" y="550040"/>
                  <a:pt x="104520" y="941388"/>
                  <a:pt x="93231" y="1167166"/>
                </a:cubicBezTo>
                <a:cubicBezTo>
                  <a:pt x="81942" y="1392944"/>
                  <a:pt x="25498" y="1594263"/>
                  <a:pt x="14209" y="1720322"/>
                </a:cubicBezTo>
                <a:cubicBezTo>
                  <a:pt x="2920" y="1846381"/>
                  <a:pt x="-15895" y="1850144"/>
                  <a:pt x="25498" y="1923522"/>
                </a:cubicBezTo>
                <a:cubicBezTo>
                  <a:pt x="66891" y="1996900"/>
                  <a:pt x="76298" y="2138010"/>
                  <a:pt x="262565" y="2160588"/>
                </a:cubicBezTo>
                <a:cubicBezTo>
                  <a:pt x="448832" y="2183166"/>
                  <a:pt x="983172" y="2158706"/>
                  <a:pt x="1143098" y="2058988"/>
                </a:cubicBezTo>
                <a:cubicBezTo>
                  <a:pt x="1303024" y="1959270"/>
                  <a:pt x="1252224" y="1703388"/>
                  <a:pt x="1222120" y="1562277"/>
                </a:cubicBezTo>
                <a:cubicBezTo>
                  <a:pt x="1192016" y="1421166"/>
                  <a:pt x="1030209" y="1355314"/>
                  <a:pt x="962476" y="1212322"/>
                </a:cubicBezTo>
                <a:cubicBezTo>
                  <a:pt x="894743" y="1069330"/>
                  <a:pt x="855231" y="884944"/>
                  <a:pt x="815720" y="704322"/>
                </a:cubicBezTo>
                <a:cubicBezTo>
                  <a:pt x="776209" y="523700"/>
                  <a:pt x="789379" y="249003"/>
                  <a:pt x="725409" y="128588"/>
                </a:cubicBezTo>
                <a:cubicBezTo>
                  <a:pt x="661439" y="8173"/>
                  <a:pt x="525972" y="15700"/>
                  <a:pt x="420609" y="4411"/>
                </a:cubicBezTo>
                <a:close/>
              </a:path>
            </a:pathLst>
          </a:custGeom>
          <a:noFill/>
          <a:ln w="5080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latin typeface="+mj-lt"/>
              <a:cs typeface="Calibri" panose="020F0502020204030204" pitchFamily="34" charset="0"/>
            </a:endParaRPr>
          </a:p>
        </p:txBody>
      </p:sp>
      <p:sp>
        <p:nvSpPr>
          <p:cNvPr id="37" name="자유형 36"/>
          <p:cNvSpPr/>
          <p:nvPr/>
        </p:nvSpPr>
        <p:spPr>
          <a:xfrm>
            <a:off x="4765755" y="3255372"/>
            <a:ext cx="860140" cy="1437632"/>
          </a:xfrm>
          <a:custGeom>
            <a:avLst/>
            <a:gdLst>
              <a:gd name="connsiteX0" fmla="*/ 372951 w 793189"/>
              <a:gd name="connsiteY0" fmla="*/ 55812 h 1463425"/>
              <a:gd name="connsiteX1" fmla="*/ 56862 w 793189"/>
              <a:gd name="connsiteY1" fmla="*/ 67101 h 1463425"/>
              <a:gd name="connsiteX2" fmla="*/ 11707 w 793189"/>
              <a:gd name="connsiteY2" fmla="*/ 812168 h 1463425"/>
              <a:gd name="connsiteX3" fmla="*/ 192329 w 793189"/>
              <a:gd name="connsiteY3" fmla="*/ 1387901 h 1463425"/>
              <a:gd name="connsiteX4" fmla="*/ 711618 w 793189"/>
              <a:gd name="connsiteY4" fmla="*/ 1331457 h 1463425"/>
              <a:gd name="connsiteX5" fmla="*/ 756774 w 793189"/>
              <a:gd name="connsiteY5" fmla="*/ 247723 h 1463425"/>
              <a:gd name="connsiteX6" fmla="*/ 372951 w 793189"/>
              <a:gd name="connsiteY6" fmla="*/ 55812 h 146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3189" h="1463425">
                <a:moveTo>
                  <a:pt x="372951" y="55812"/>
                </a:moveTo>
                <a:cubicBezTo>
                  <a:pt x="256299" y="25708"/>
                  <a:pt x="117069" y="-58958"/>
                  <a:pt x="56862" y="67101"/>
                </a:cubicBezTo>
                <a:cubicBezTo>
                  <a:pt x="-3345" y="193160"/>
                  <a:pt x="-10871" y="592035"/>
                  <a:pt x="11707" y="812168"/>
                </a:cubicBezTo>
                <a:cubicBezTo>
                  <a:pt x="34285" y="1032301"/>
                  <a:pt x="75677" y="1301353"/>
                  <a:pt x="192329" y="1387901"/>
                </a:cubicBezTo>
                <a:cubicBezTo>
                  <a:pt x="308981" y="1474449"/>
                  <a:pt x="617544" y="1521487"/>
                  <a:pt x="711618" y="1331457"/>
                </a:cubicBezTo>
                <a:cubicBezTo>
                  <a:pt x="805692" y="1141427"/>
                  <a:pt x="815100" y="460331"/>
                  <a:pt x="756774" y="247723"/>
                </a:cubicBezTo>
                <a:cubicBezTo>
                  <a:pt x="698448" y="35115"/>
                  <a:pt x="489603" y="85916"/>
                  <a:pt x="372951" y="55812"/>
                </a:cubicBezTo>
                <a:close/>
              </a:path>
            </a:pathLst>
          </a:custGeom>
          <a:noFill/>
          <a:ln w="5080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latin typeface="+mj-lt"/>
              <a:cs typeface="Calibri" panose="020F0502020204030204" pitchFamily="34" charset="0"/>
            </a:endParaRPr>
          </a:p>
        </p:txBody>
      </p:sp>
      <p:sp>
        <p:nvSpPr>
          <p:cNvPr id="38" name="TextBox 37"/>
          <p:cNvSpPr txBox="1"/>
          <p:nvPr/>
        </p:nvSpPr>
        <p:spPr>
          <a:xfrm>
            <a:off x="3407656" y="2340459"/>
            <a:ext cx="1206109" cy="584775"/>
          </a:xfrm>
          <a:prstGeom prst="rect">
            <a:avLst/>
          </a:prstGeom>
          <a:noFill/>
        </p:spPr>
        <p:txBody>
          <a:bodyPr wrap="square" rtlCol="0">
            <a:spAutoFit/>
          </a:bodyPr>
          <a:lstStyle/>
          <a:p>
            <a:r>
              <a:rPr lang="en-US" altLang="ko-KR" sz="2800" b="1" dirty="0">
                <a:solidFill>
                  <a:srgbClr val="7030A0"/>
                </a:solidFill>
                <a:latin typeface="+mj-lt"/>
                <a:cs typeface="Calibri" panose="020F0502020204030204" pitchFamily="34" charset="0"/>
              </a:rPr>
              <a:t>Task</a:t>
            </a:r>
            <a:r>
              <a:rPr lang="en-US" altLang="ko-KR" sz="3200" b="1" i="1" dirty="0">
                <a:solidFill>
                  <a:srgbClr val="7030A0"/>
                </a:solidFill>
                <a:latin typeface="+mj-lt"/>
                <a:cs typeface="Calibri" panose="020F0502020204030204" pitchFamily="34" charset="0"/>
              </a:rPr>
              <a:t> t</a:t>
            </a:r>
            <a:r>
              <a:rPr lang="en-US" altLang="ko-KR" sz="3200" b="1" i="1" baseline="-25000" dirty="0">
                <a:solidFill>
                  <a:srgbClr val="7030A0"/>
                </a:solidFill>
                <a:latin typeface="+mj-lt"/>
                <a:cs typeface="Calibri" panose="020F0502020204030204" pitchFamily="34" charset="0"/>
              </a:rPr>
              <a:t>1</a:t>
            </a:r>
            <a:endParaRPr lang="ko-KR" altLang="en-US" sz="3200" b="1" i="1" baseline="-25000" dirty="0">
              <a:solidFill>
                <a:srgbClr val="7030A0"/>
              </a:solidFill>
              <a:latin typeface="+mj-lt"/>
              <a:cs typeface="Calibri" panose="020F0502020204030204" pitchFamily="34" charset="0"/>
            </a:endParaRPr>
          </a:p>
        </p:txBody>
      </p:sp>
      <p:sp>
        <p:nvSpPr>
          <p:cNvPr id="39" name="TextBox 38"/>
          <p:cNvSpPr txBox="1"/>
          <p:nvPr/>
        </p:nvSpPr>
        <p:spPr>
          <a:xfrm>
            <a:off x="4655840" y="2366716"/>
            <a:ext cx="1415019" cy="584775"/>
          </a:xfrm>
          <a:prstGeom prst="rect">
            <a:avLst/>
          </a:prstGeom>
          <a:noFill/>
        </p:spPr>
        <p:txBody>
          <a:bodyPr wrap="square" rtlCol="0">
            <a:spAutoFit/>
          </a:bodyPr>
          <a:lstStyle/>
          <a:p>
            <a:r>
              <a:rPr lang="en-US" altLang="ko-KR" sz="2800" b="1" dirty="0">
                <a:solidFill>
                  <a:srgbClr val="7030A0"/>
                </a:solidFill>
                <a:latin typeface="+mj-lt"/>
                <a:cs typeface="Calibri" panose="020F0502020204030204" pitchFamily="34" charset="0"/>
              </a:rPr>
              <a:t>Task</a:t>
            </a:r>
            <a:r>
              <a:rPr lang="en-US" altLang="ko-KR" sz="3200" b="1" dirty="0">
                <a:solidFill>
                  <a:srgbClr val="7030A0"/>
                </a:solidFill>
                <a:latin typeface="+mj-lt"/>
                <a:cs typeface="Calibri" panose="020F0502020204030204" pitchFamily="34" charset="0"/>
              </a:rPr>
              <a:t> </a:t>
            </a:r>
            <a:r>
              <a:rPr lang="en-US" altLang="ko-KR" sz="3200" b="1" i="1" dirty="0">
                <a:solidFill>
                  <a:srgbClr val="7030A0"/>
                </a:solidFill>
                <a:latin typeface="+mj-lt"/>
                <a:cs typeface="Calibri" panose="020F0502020204030204" pitchFamily="34" charset="0"/>
              </a:rPr>
              <a:t>t</a:t>
            </a:r>
            <a:r>
              <a:rPr lang="en-US" altLang="ko-KR" sz="3200" b="1" i="1" baseline="-25000" dirty="0">
                <a:solidFill>
                  <a:srgbClr val="7030A0"/>
                </a:solidFill>
                <a:latin typeface="+mj-lt"/>
                <a:cs typeface="Calibri" panose="020F0502020204030204" pitchFamily="34" charset="0"/>
              </a:rPr>
              <a:t>2</a:t>
            </a:r>
            <a:endParaRPr lang="ko-KR" altLang="en-US" sz="3200" b="1" i="1" baseline="-25000" dirty="0">
              <a:solidFill>
                <a:srgbClr val="7030A0"/>
              </a:solidFill>
              <a:latin typeface="+mj-lt"/>
              <a:cs typeface="Calibri" panose="020F0502020204030204" pitchFamily="34" charset="0"/>
            </a:endParaRPr>
          </a:p>
        </p:txBody>
      </p:sp>
      <p:cxnSp>
        <p:nvCxnSpPr>
          <p:cNvPr id="40" name="꺾인 연결선 39"/>
          <p:cNvCxnSpPr>
            <a:stCxn id="20" idx="3"/>
            <a:endCxn id="8" idx="0"/>
          </p:cNvCxnSpPr>
          <p:nvPr/>
        </p:nvCxnSpPr>
        <p:spPr>
          <a:xfrm flipV="1">
            <a:off x="2877551" y="3429464"/>
            <a:ext cx="1254739" cy="126106"/>
          </a:xfrm>
          <a:prstGeom prst="bentConnector4">
            <a:avLst>
              <a:gd name="adj1" fmla="val 30180"/>
              <a:gd name="adj2" fmla="val 372367"/>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1" name="꺾인 연결선 40"/>
          <p:cNvCxnSpPr>
            <a:stCxn id="22" idx="1"/>
            <a:endCxn id="16" idx="0"/>
          </p:cNvCxnSpPr>
          <p:nvPr/>
        </p:nvCxnSpPr>
        <p:spPr>
          <a:xfrm rot="10800000" flipH="1">
            <a:off x="1707849" y="3429465"/>
            <a:ext cx="3448570" cy="703833"/>
          </a:xfrm>
          <a:prstGeom prst="bentConnector4">
            <a:avLst>
              <a:gd name="adj1" fmla="val -9022"/>
              <a:gd name="adj2" fmla="val 164308"/>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2" name="꺾인 연결선 41"/>
          <p:cNvCxnSpPr>
            <a:stCxn id="11" idx="3"/>
            <a:endCxn id="17" idx="3"/>
          </p:cNvCxnSpPr>
          <p:nvPr/>
        </p:nvCxnSpPr>
        <p:spPr>
          <a:xfrm rot="5400000" flipH="1">
            <a:off x="3478067" y="4239655"/>
            <a:ext cx="329818" cy="1551145"/>
          </a:xfrm>
          <a:prstGeom prst="bentConnector4">
            <a:avLst>
              <a:gd name="adj1" fmla="val -133882"/>
              <a:gd name="adj2" fmla="val 66384"/>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50" name="내용 개체 틀 2"/>
          <p:cNvSpPr>
            <a:spLocks noGrp="1"/>
          </p:cNvSpPr>
          <p:nvPr>
            <p:ph idx="1"/>
          </p:nvPr>
        </p:nvSpPr>
        <p:spPr>
          <a:xfrm>
            <a:off x="278882" y="1308915"/>
            <a:ext cx="11577757" cy="771735"/>
          </a:xfrm>
        </p:spPr>
        <p:txBody>
          <a:bodyPr/>
          <a:lstStyle/>
          <a:p>
            <a:pPr lvl="1"/>
            <a:r>
              <a:rPr lang="en-US" altLang="ko-KR" sz="3200" dirty="0">
                <a:latin typeface="+mj-lt"/>
              </a:rPr>
              <a:t>A </a:t>
            </a:r>
            <a:r>
              <a:rPr lang="en-US" altLang="ko-KR" sz="3200" b="1" i="1" dirty="0">
                <a:solidFill>
                  <a:srgbClr val="0033CC"/>
                </a:solidFill>
                <a:latin typeface="+mj-lt"/>
              </a:rPr>
              <a:t>Task</a:t>
            </a:r>
            <a:r>
              <a:rPr lang="en-US" altLang="ko-KR" sz="3200" dirty="0">
                <a:latin typeface="+mj-lt"/>
              </a:rPr>
              <a:t> is a mostly </a:t>
            </a:r>
            <a:r>
              <a:rPr lang="en-US" altLang="ko-KR" sz="3200" b="1" dirty="0">
                <a:solidFill>
                  <a:srgbClr val="0033CC"/>
                </a:solidFill>
                <a:latin typeface="+mj-lt"/>
              </a:rPr>
              <a:t>minimal independent unit</a:t>
            </a:r>
            <a:endParaRPr lang="en-US" altLang="ko-KR" sz="3200" dirty="0">
              <a:latin typeface="+mj-lt"/>
            </a:endParaRPr>
          </a:p>
        </p:txBody>
      </p:sp>
      <p:cxnSp>
        <p:nvCxnSpPr>
          <p:cNvPr id="51" name="꺾인 연결선 50"/>
          <p:cNvCxnSpPr>
            <a:stCxn id="11" idx="5"/>
            <a:endCxn id="12" idx="1"/>
          </p:cNvCxnSpPr>
          <p:nvPr/>
        </p:nvCxnSpPr>
        <p:spPr>
          <a:xfrm rot="5400000" flipH="1" flipV="1">
            <a:off x="4970124" y="3454965"/>
            <a:ext cx="1511940" cy="1938402"/>
          </a:xfrm>
          <a:prstGeom prst="bentConnector4">
            <a:avLst>
              <a:gd name="adj1" fmla="val -28315"/>
              <a:gd name="adj2" fmla="val 64672"/>
            </a:avLst>
          </a:prstGeom>
          <a:ln w="38100">
            <a:solidFill>
              <a:schemeClr val="tx1"/>
            </a:solidFill>
            <a:prstDash val="solid"/>
            <a:tailEnd type="triangle" w="lg" len="lg"/>
          </a:ln>
        </p:spPr>
        <p:style>
          <a:lnRef idx="1">
            <a:schemeClr val="accent1"/>
          </a:lnRef>
          <a:fillRef idx="0">
            <a:schemeClr val="accent1"/>
          </a:fillRef>
          <a:effectRef idx="0">
            <a:schemeClr val="accent1"/>
          </a:effectRef>
          <a:fontRef idx="minor">
            <a:schemeClr val="tx1"/>
          </a:fontRef>
        </p:style>
      </p:cxnSp>
      <p:grpSp>
        <p:nvGrpSpPr>
          <p:cNvPr id="57" name="그룹 56"/>
          <p:cNvGrpSpPr/>
          <p:nvPr/>
        </p:nvGrpSpPr>
        <p:grpSpPr>
          <a:xfrm>
            <a:off x="8112962" y="2996952"/>
            <a:ext cx="3511249" cy="2836071"/>
            <a:chOff x="8137159" y="2893171"/>
            <a:chExt cx="3511249" cy="2836071"/>
          </a:xfrm>
        </p:grpSpPr>
        <p:grpSp>
          <p:nvGrpSpPr>
            <p:cNvPr id="3" name="그룹 2"/>
            <p:cNvGrpSpPr/>
            <p:nvPr/>
          </p:nvGrpSpPr>
          <p:grpSpPr>
            <a:xfrm>
              <a:off x="8137159" y="2893171"/>
              <a:ext cx="3511249" cy="2836071"/>
              <a:chOff x="8309771" y="2201019"/>
              <a:chExt cx="2183548" cy="2482196"/>
            </a:xfrm>
          </p:grpSpPr>
          <p:sp>
            <p:nvSpPr>
              <p:cNvPr id="28" name="모서리가 둥근 직사각형 27"/>
              <p:cNvSpPr/>
              <p:nvPr/>
            </p:nvSpPr>
            <p:spPr>
              <a:xfrm>
                <a:off x="8482619" y="2431613"/>
                <a:ext cx="320569" cy="367134"/>
              </a:xfrm>
              <a:prstGeom prst="roundRect">
                <a:avLst/>
              </a:prstGeom>
              <a:noFill/>
              <a:ln/>
            </p:spPr>
            <p:style>
              <a:lnRef idx="1">
                <a:schemeClr val="dk1"/>
              </a:lnRef>
              <a:fillRef idx="2">
                <a:schemeClr val="dk1"/>
              </a:fillRef>
              <a:effectRef idx="1">
                <a:schemeClr val="dk1"/>
              </a:effectRef>
              <a:fontRef idx="minor">
                <a:schemeClr val="dk1"/>
              </a:fontRef>
            </p:style>
            <p:txBody>
              <a:bodyPr rtlCol="0" anchor="ctr"/>
              <a:lstStyle/>
              <a:p>
                <a:pPr algn="ctr"/>
                <a:endParaRPr lang="ko-KR" altLang="en-US" sz="2400">
                  <a:latin typeface="+mj-lt"/>
                  <a:cs typeface="Calibri" panose="020F0502020204030204" pitchFamily="34" charset="0"/>
                </a:endParaRPr>
              </a:p>
            </p:txBody>
          </p:sp>
          <p:sp>
            <p:nvSpPr>
              <p:cNvPr id="29" name="TextBox 28"/>
              <p:cNvSpPr txBox="1"/>
              <p:nvPr/>
            </p:nvSpPr>
            <p:spPr>
              <a:xfrm>
                <a:off x="8861886" y="2471292"/>
                <a:ext cx="1518042" cy="350186"/>
              </a:xfrm>
              <a:prstGeom prst="rect">
                <a:avLst/>
              </a:prstGeom>
              <a:noFill/>
            </p:spPr>
            <p:txBody>
              <a:bodyPr wrap="square" rtlCol="0">
                <a:spAutoFit/>
              </a:bodyPr>
              <a:lstStyle/>
              <a:p>
                <a:r>
                  <a:rPr lang="en-US" altLang="ko-KR" sz="2000" dirty="0">
                    <a:latin typeface="+mj-lt"/>
                    <a:cs typeface="Calibri" panose="020F0502020204030204" pitchFamily="34" charset="0"/>
                  </a:rPr>
                  <a:t>  File scope</a:t>
                </a:r>
                <a:endParaRPr lang="ko-KR" altLang="en-US" sz="2000" dirty="0">
                  <a:latin typeface="+mj-lt"/>
                  <a:cs typeface="Calibri" panose="020F0502020204030204" pitchFamily="34" charset="0"/>
                </a:endParaRPr>
              </a:p>
            </p:txBody>
          </p:sp>
          <p:sp>
            <p:nvSpPr>
              <p:cNvPr id="30" name="TextBox 29"/>
              <p:cNvSpPr txBox="1"/>
              <p:nvPr/>
            </p:nvSpPr>
            <p:spPr>
              <a:xfrm>
                <a:off x="8901347" y="2872807"/>
                <a:ext cx="1478581" cy="350186"/>
              </a:xfrm>
              <a:prstGeom prst="rect">
                <a:avLst/>
              </a:prstGeom>
              <a:noFill/>
            </p:spPr>
            <p:txBody>
              <a:bodyPr wrap="square" rtlCol="0">
                <a:spAutoFit/>
              </a:bodyPr>
              <a:lstStyle/>
              <a:p>
                <a:r>
                  <a:rPr lang="en-US" altLang="ko-KR" sz="2000" dirty="0">
                    <a:latin typeface="+mj-lt"/>
                    <a:cs typeface="Calibri" panose="020F0502020204030204" pitchFamily="34" charset="0"/>
                  </a:rPr>
                  <a:t> Entry function</a:t>
                </a:r>
                <a:endParaRPr lang="ko-KR" altLang="en-US" sz="2000" dirty="0">
                  <a:latin typeface="+mj-lt"/>
                  <a:cs typeface="Calibri" panose="020F0502020204030204" pitchFamily="34" charset="0"/>
                </a:endParaRPr>
              </a:p>
            </p:txBody>
          </p:sp>
          <p:sp>
            <p:nvSpPr>
              <p:cNvPr id="31" name="TextBox 30"/>
              <p:cNvSpPr txBox="1"/>
              <p:nvPr/>
            </p:nvSpPr>
            <p:spPr>
              <a:xfrm>
                <a:off x="8870560" y="3331995"/>
                <a:ext cx="1474980" cy="350186"/>
              </a:xfrm>
              <a:prstGeom prst="rect">
                <a:avLst/>
              </a:prstGeom>
              <a:noFill/>
            </p:spPr>
            <p:txBody>
              <a:bodyPr wrap="square" rtlCol="0">
                <a:spAutoFit/>
              </a:bodyPr>
              <a:lstStyle/>
              <a:p>
                <a:r>
                  <a:rPr lang="en-US" altLang="ko-KR" sz="2000" dirty="0">
                    <a:latin typeface="+mj-lt"/>
                    <a:cs typeface="Calibri" panose="020F0502020204030204" pitchFamily="34" charset="0"/>
                  </a:rPr>
                  <a:t>  Static function</a:t>
                </a:r>
                <a:endParaRPr lang="ko-KR" altLang="en-US" sz="2000" dirty="0">
                  <a:latin typeface="+mj-lt"/>
                  <a:cs typeface="Calibri" panose="020F0502020204030204" pitchFamily="34" charset="0"/>
                </a:endParaRPr>
              </a:p>
            </p:txBody>
          </p:sp>
          <p:sp>
            <p:nvSpPr>
              <p:cNvPr id="32" name="직사각형 31"/>
              <p:cNvSpPr/>
              <p:nvPr/>
            </p:nvSpPr>
            <p:spPr>
              <a:xfrm>
                <a:off x="8490403" y="2900419"/>
                <a:ext cx="312786" cy="339225"/>
              </a:xfrm>
              <a:prstGeom prst="rect">
                <a:avLst/>
              </a:prstGeom>
              <a:solidFill>
                <a:srgbClr val="99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dirty="0">
                  <a:solidFill>
                    <a:schemeClr val="tx1"/>
                  </a:solidFill>
                  <a:latin typeface="+mj-lt"/>
                  <a:cs typeface="Calibri" panose="020F0502020204030204" pitchFamily="34" charset="0"/>
                </a:endParaRPr>
              </a:p>
            </p:txBody>
          </p:sp>
          <p:sp>
            <p:nvSpPr>
              <p:cNvPr id="33" name="타원 32"/>
              <p:cNvSpPr/>
              <p:nvPr/>
            </p:nvSpPr>
            <p:spPr>
              <a:xfrm>
                <a:off x="8482620" y="3334112"/>
                <a:ext cx="320569" cy="31456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2400" dirty="0">
                  <a:solidFill>
                    <a:schemeClr val="tx1"/>
                  </a:solidFill>
                  <a:latin typeface="+mj-lt"/>
                  <a:cs typeface="Calibri" panose="020F0502020204030204" pitchFamily="34" charset="0"/>
                </a:endParaRPr>
              </a:p>
            </p:txBody>
          </p:sp>
          <p:sp>
            <p:nvSpPr>
              <p:cNvPr id="34" name="TextBox 33"/>
              <p:cNvSpPr txBox="1"/>
              <p:nvPr/>
            </p:nvSpPr>
            <p:spPr>
              <a:xfrm>
                <a:off x="8872992" y="4172901"/>
                <a:ext cx="1440768" cy="350186"/>
              </a:xfrm>
              <a:prstGeom prst="rect">
                <a:avLst/>
              </a:prstGeom>
              <a:noFill/>
            </p:spPr>
            <p:txBody>
              <a:bodyPr wrap="square" rtlCol="0">
                <a:spAutoFit/>
              </a:bodyPr>
              <a:lstStyle/>
              <a:p>
                <a:r>
                  <a:rPr lang="en-US" altLang="ko-KR" sz="2000" dirty="0">
                    <a:latin typeface="+mj-lt"/>
                    <a:cs typeface="Calibri" panose="020F0502020204030204" pitchFamily="34" charset="0"/>
                  </a:rPr>
                  <a:t>  Function call</a:t>
                </a:r>
                <a:endParaRPr lang="ko-KR" altLang="en-US" sz="2000" dirty="0">
                  <a:latin typeface="+mj-lt"/>
                  <a:cs typeface="Calibri" panose="020F0502020204030204" pitchFamily="34" charset="0"/>
                </a:endParaRPr>
              </a:p>
            </p:txBody>
          </p:sp>
          <p:cxnSp>
            <p:nvCxnSpPr>
              <p:cNvPr id="35" name="직선 화살표 연결선 34"/>
              <p:cNvCxnSpPr/>
              <p:nvPr/>
            </p:nvCxnSpPr>
            <p:spPr>
              <a:xfrm>
                <a:off x="8470418" y="4332063"/>
                <a:ext cx="410563"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직사각형 46"/>
              <p:cNvSpPr/>
              <p:nvPr/>
            </p:nvSpPr>
            <p:spPr>
              <a:xfrm>
                <a:off x="8309771" y="2332165"/>
                <a:ext cx="2133923" cy="235105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u="none" dirty="0">
                  <a:latin typeface="+mj-lt"/>
                  <a:ea typeface="Arial Unicode MS" panose="020B0604020202020204" pitchFamily="50" charset="-127"/>
                  <a:cs typeface="Calibri" panose="020F0502020204030204" pitchFamily="34" charset="0"/>
                </a:endParaRPr>
              </a:p>
            </p:txBody>
          </p:sp>
          <p:sp>
            <p:nvSpPr>
              <p:cNvPr id="48" name="TextBox 47"/>
              <p:cNvSpPr txBox="1"/>
              <p:nvPr/>
            </p:nvSpPr>
            <p:spPr>
              <a:xfrm>
                <a:off x="9085773" y="2201019"/>
                <a:ext cx="578380" cy="269374"/>
              </a:xfrm>
              <a:prstGeom prst="rect">
                <a:avLst/>
              </a:prstGeom>
              <a:solidFill>
                <a:schemeClr val="bg1"/>
              </a:solidFill>
            </p:spPr>
            <p:txBody>
              <a:bodyPr wrap="none" tIns="0" bIns="0" rtlCol="0">
                <a:spAutoFit/>
              </a:bodyPr>
              <a:lstStyle/>
              <a:p>
                <a:pPr algn="ctr"/>
                <a:r>
                  <a:rPr lang="en-US" altLang="ko-KR" sz="2000" i="1" u="none" dirty="0">
                    <a:latin typeface="+mj-lt"/>
                    <a:ea typeface="Arial Unicode MS" panose="020B0604020202020204" pitchFamily="50" charset="-127"/>
                    <a:cs typeface="Calibri" panose="020F0502020204030204" pitchFamily="34" charset="0"/>
                  </a:rPr>
                  <a:t>Legend</a:t>
                </a:r>
                <a:endParaRPr lang="ko-KR" altLang="en-US" sz="2000" i="1" u="none" dirty="0">
                  <a:latin typeface="+mj-lt"/>
                  <a:ea typeface="Arial Unicode MS" panose="020B0604020202020204" pitchFamily="50" charset="-127"/>
                  <a:cs typeface="Calibri" panose="020F0502020204030204" pitchFamily="34" charset="0"/>
                </a:endParaRPr>
              </a:p>
            </p:txBody>
          </p:sp>
          <p:sp>
            <p:nvSpPr>
              <p:cNvPr id="56" name="TextBox 55"/>
              <p:cNvSpPr txBox="1"/>
              <p:nvPr/>
            </p:nvSpPr>
            <p:spPr>
              <a:xfrm>
                <a:off x="8942296" y="3753389"/>
                <a:ext cx="1551023" cy="350186"/>
              </a:xfrm>
              <a:prstGeom prst="rect">
                <a:avLst/>
              </a:prstGeom>
              <a:noFill/>
            </p:spPr>
            <p:txBody>
              <a:bodyPr wrap="square" rtlCol="0">
                <a:spAutoFit/>
              </a:bodyPr>
              <a:lstStyle/>
              <a:p>
                <a:r>
                  <a:rPr lang="en-US" altLang="ko-KR" sz="2000" dirty="0">
                    <a:latin typeface="+mj-lt"/>
                    <a:cs typeface="Calibri" panose="020F0502020204030204" pitchFamily="34" charset="0"/>
                  </a:rPr>
                  <a:t>Driver/stub functions</a:t>
                </a:r>
                <a:endParaRPr lang="ko-KR" altLang="en-US" sz="2000" dirty="0">
                  <a:latin typeface="+mj-lt"/>
                  <a:cs typeface="Calibri" panose="020F0502020204030204" pitchFamily="34" charset="0"/>
                </a:endParaRPr>
              </a:p>
            </p:txBody>
          </p:sp>
        </p:grpSp>
        <p:sp>
          <p:nvSpPr>
            <p:cNvPr id="55" name="직사각형 54"/>
            <p:cNvSpPr/>
            <p:nvPr/>
          </p:nvSpPr>
          <p:spPr>
            <a:xfrm>
              <a:off x="8395485" y="4697057"/>
              <a:ext cx="613690" cy="38734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mj-lt"/>
                <a:cs typeface="Calibri" panose="020F0502020204030204" pitchFamily="34" charset="0"/>
              </a:endParaRPr>
            </a:p>
          </p:txBody>
        </p:sp>
      </p:grpSp>
    </p:spTree>
    <p:extLst>
      <p:ext uri="{BB962C8B-B14F-4D97-AF65-F5344CB8AC3E}">
        <p14:creationId xmlns:p14="http://schemas.microsoft.com/office/powerpoint/2010/main" val="1283532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par>
                                <p:cTn id="14" presetID="10" presetClass="entr" presetSubtype="0" fill="hold" nodeType="with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fade">
                                      <p:cBhvr>
                                        <p:cTn id="16" dur="500"/>
                                        <p:tgtEl>
                                          <p:spTgt spid="4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0" presetClass="exit" presetSubtype="0" fill="hold" nodeType="withEffect">
                                  <p:stCondLst>
                                    <p:cond delay="0"/>
                                  </p:stCondLst>
                                  <p:childTnLst>
                                    <p:animEffect transition="out" filter="fade">
                                      <p:cBhvr>
                                        <p:cTn id="21" dur="500"/>
                                        <p:tgtEl>
                                          <p:spTgt spid="51"/>
                                        </p:tgtEl>
                                      </p:cBhvr>
                                    </p:animEffect>
                                    <p:set>
                                      <p:cBhvr>
                                        <p:cTn id="22" dur="1" fill="hold">
                                          <p:stCondLst>
                                            <p:cond delay="499"/>
                                          </p:stCondLst>
                                        </p:cTn>
                                        <p:tgtEl>
                                          <p:spTgt spid="51"/>
                                        </p:tgtEl>
                                        <p:attrNameLst>
                                          <p:attrName>style.visibility</p:attrName>
                                        </p:attrNameLst>
                                      </p:cBhvr>
                                      <p:to>
                                        <p:strVal val="hidden"/>
                                      </p:to>
                                    </p:set>
                                  </p:childTnLst>
                                </p:cTn>
                              </p:par>
                              <p:par>
                                <p:cTn id="23" presetID="10" presetClass="entr" presetSubtype="0" fill="hold" nodeType="with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500"/>
                                        <p:tgtEl>
                                          <p:spTgt spid="4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1"/>
                                        </p:tgtEl>
                                        <p:attrNameLst>
                                          <p:attrName>style.visibility</p:attrName>
                                        </p:attrNameLst>
                                      </p:cBhvr>
                                      <p:to>
                                        <p:strVal val="visible"/>
                                      </p:to>
                                    </p:set>
                                    <p:animEffect transition="in" filter="fade">
                                      <p:cBhvr>
                                        <p:cTn id="30" dur="500"/>
                                        <p:tgtEl>
                                          <p:spTgt spid="4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7" grpId="0" animBg="1"/>
      <p:bldP spid="20" grpId="0" animBg="1"/>
      <p:bldP spid="22" grpId="0" animBg="1"/>
      <p:bldP spid="2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Bit-field Transformation</a:t>
            </a:r>
            <a:endParaRPr lang="ko-KR" altLang="en-US" dirty="0"/>
          </a:p>
        </p:txBody>
      </p:sp>
      <p:sp>
        <p:nvSpPr>
          <p:cNvPr id="4" name="슬라이드 번호 개체 틀 3"/>
          <p:cNvSpPr>
            <a:spLocks noGrp="1"/>
          </p:cNvSpPr>
          <p:nvPr>
            <p:ph type="sldNum" sz="quarter" idx="4"/>
          </p:nvPr>
        </p:nvSpPr>
        <p:spPr/>
        <p:txBody>
          <a:bodyPr/>
          <a:lstStyle/>
          <a:p>
            <a:pPr>
              <a:defRPr/>
            </a:pPr>
            <a:r>
              <a:rPr lang="da-DK"/>
              <a:t>Page </a:t>
            </a:r>
            <a:fld id="{7FD275C9-4D9F-4A63-8FA5-7F168B5983C1}" type="slidenum">
              <a:rPr lang="da-DK" smtClean="0"/>
              <a:pPr>
                <a:defRPr/>
              </a:pPr>
              <a:t>13</a:t>
            </a:fld>
            <a:endParaRPr lang="da-DK" dirty="0"/>
          </a:p>
        </p:txBody>
      </p:sp>
      <p:graphicFrame>
        <p:nvGraphicFramePr>
          <p:cNvPr id="6" name="표 5"/>
          <p:cNvGraphicFramePr>
            <a:graphicFrameLocks noGrp="1"/>
          </p:cNvGraphicFramePr>
          <p:nvPr>
            <p:extLst>
              <p:ext uri="{D42A27DB-BD31-4B8C-83A1-F6EECF244321}">
                <p14:modId xmlns:p14="http://schemas.microsoft.com/office/powerpoint/2010/main" val="1639700896"/>
              </p:ext>
            </p:extLst>
          </p:nvPr>
        </p:nvGraphicFramePr>
        <p:xfrm>
          <a:off x="6521198" y="1642657"/>
          <a:ext cx="5603789" cy="4738804"/>
        </p:xfrm>
        <a:graphic>
          <a:graphicData uri="http://schemas.openxmlformats.org/drawingml/2006/table">
            <a:tbl>
              <a:tblPr firstRow="1" bandRow="1">
                <a:tableStyleId>{9D7B26C5-4107-4FEC-AEDC-1716B250A1EF}</a:tableStyleId>
              </a:tblPr>
              <a:tblGrid>
                <a:gridCol w="1704324">
                  <a:extLst>
                    <a:ext uri="{9D8B030D-6E8A-4147-A177-3AD203B41FA5}">
                      <a16:colId xmlns:a16="http://schemas.microsoft.com/office/drawing/2014/main" val="3628903124"/>
                    </a:ext>
                  </a:extLst>
                </a:gridCol>
                <a:gridCol w="3899465">
                  <a:extLst>
                    <a:ext uri="{9D8B030D-6E8A-4147-A177-3AD203B41FA5}">
                      <a16:colId xmlns:a16="http://schemas.microsoft.com/office/drawing/2014/main" val="2308674175"/>
                    </a:ext>
                  </a:extLst>
                </a:gridCol>
              </a:tblGrid>
              <a:tr h="932153">
                <a:tc>
                  <a:txBody>
                    <a:bodyPr/>
                    <a:lstStyle/>
                    <a:p>
                      <a:pPr algn="ctr" latinLnBrk="1">
                        <a:lnSpc>
                          <a:spcPct val="100000"/>
                        </a:lnSpc>
                      </a:pPr>
                      <a:r>
                        <a:rPr lang="en-US" altLang="ko-KR" sz="2000" dirty="0">
                          <a:latin typeface="Calibri" panose="020F0502020204030204" pitchFamily="34" charset="0"/>
                          <a:cs typeface="Calibri" panose="020F0502020204030204" pitchFamily="34" charset="0"/>
                        </a:rPr>
                        <a:t>Original </a:t>
                      </a:r>
                      <a:br>
                        <a:rPr lang="en-US" altLang="ko-KR" sz="2000" dirty="0">
                          <a:latin typeface="Calibri" panose="020F0502020204030204" pitchFamily="34" charset="0"/>
                          <a:cs typeface="Calibri" panose="020F0502020204030204" pitchFamily="34" charset="0"/>
                        </a:rPr>
                      </a:br>
                      <a:r>
                        <a:rPr lang="en-US" altLang="ko-KR" sz="2000" dirty="0">
                          <a:latin typeface="Calibri" panose="020F0502020204030204" pitchFamily="34" charset="0"/>
                          <a:cs typeface="Calibri" panose="020F0502020204030204" pitchFamily="34" charset="0"/>
                        </a:rPr>
                        <a:t>program </a:t>
                      </a:r>
                      <a:r>
                        <a:rPr lang="en-US" altLang="ko-KR" sz="2000" i="1" dirty="0">
                          <a:latin typeface="Calibri" panose="020F0502020204030204" pitchFamily="34" charset="0"/>
                          <a:cs typeface="Calibri" panose="020F0502020204030204" pitchFamily="34" charset="0"/>
                        </a:rPr>
                        <a:t>p</a:t>
                      </a:r>
                      <a:endParaRPr lang="ko-KR" altLang="en-US" sz="2000" i="1"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lnSpc>
                          <a:spcPct val="100000"/>
                        </a:lnSpc>
                      </a:pPr>
                      <a:r>
                        <a:rPr lang="en-US" altLang="ko-KR" sz="2000" dirty="0">
                          <a:latin typeface="Calibri" panose="020F0502020204030204" pitchFamily="34" charset="0"/>
                          <a:cs typeface="Calibri" panose="020F0502020204030204" pitchFamily="34" charset="0"/>
                        </a:rPr>
                        <a:t>Transformed </a:t>
                      </a:r>
                      <a:br>
                        <a:rPr lang="en-US" altLang="ko-KR" sz="2000" dirty="0">
                          <a:latin typeface="Calibri" panose="020F0502020204030204" pitchFamily="34" charset="0"/>
                          <a:cs typeface="Calibri" panose="020F0502020204030204" pitchFamily="34" charset="0"/>
                        </a:rPr>
                      </a:br>
                      <a:r>
                        <a:rPr lang="en-US" altLang="ko-KR" sz="2000" dirty="0">
                          <a:latin typeface="Calibri" panose="020F0502020204030204" pitchFamily="34" charset="0"/>
                          <a:cs typeface="Calibri" panose="020F0502020204030204" pitchFamily="34" charset="0"/>
                        </a:rPr>
                        <a:t>program </a:t>
                      </a:r>
                      <a:r>
                        <a:rPr lang="en-US" altLang="ko-KR" sz="2000" i="1" dirty="0">
                          <a:latin typeface="Calibri" panose="020F0502020204030204" pitchFamily="34" charset="0"/>
                          <a:cs typeface="Calibri" panose="020F0502020204030204" pitchFamily="34" charset="0"/>
                        </a:rPr>
                        <a:t>p’</a:t>
                      </a:r>
                      <a:endParaRPr lang="ko-KR" altLang="en-US" sz="20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63976864"/>
                  </a:ext>
                </a:extLst>
              </a:tr>
              <a:tr h="1215851">
                <a:tc>
                  <a:txBody>
                    <a:bodyPr/>
                    <a:lstStyle/>
                    <a:p>
                      <a:pPr latinLnBrk="1">
                        <a:lnSpc>
                          <a:spcPct val="100000"/>
                        </a:lnSpc>
                      </a:pPr>
                      <a:r>
                        <a:rPr lang="en-US" altLang="ko-KR" sz="2000" dirty="0">
                          <a:latin typeface="Courier New" panose="02070309020205020404" pitchFamily="49" charset="0"/>
                          <a:cs typeface="Courier New" panose="02070309020205020404" pitchFamily="49" charset="0"/>
                        </a:rPr>
                        <a:t>n=</a:t>
                      </a:r>
                      <a:r>
                        <a:rPr lang="en-US" altLang="ko-KR" sz="2000" b="1" dirty="0">
                          <a:solidFill>
                            <a:srgbClr val="0000FF"/>
                          </a:solidFill>
                          <a:latin typeface="Courier New" panose="02070309020205020404" pitchFamily="49" charset="0"/>
                          <a:cs typeface="Courier New" panose="02070309020205020404" pitchFamily="49" charset="0"/>
                        </a:rPr>
                        <a:t>S.z</a:t>
                      </a:r>
                      <a:r>
                        <a:rPr lang="en-US" altLang="ko-KR" sz="2000" dirty="0">
                          <a:latin typeface="Courier New" panose="02070309020205020404" pitchFamily="49" charset="0"/>
                          <a:cs typeface="Courier New" panose="02070309020205020404" pitchFamily="49" charset="0"/>
                        </a:rPr>
                        <a:t>+1;</a:t>
                      </a:r>
                      <a:endParaRPr lang="en-US" altLang="ko-KR" sz="2000" baseline="0" dirty="0">
                        <a:latin typeface="Courier New" panose="02070309020205020404" pitchFamily="49" charset="0"/>
                        <a:cs typeface="Courier New" panose="02070309020205020404" pitchFamily="49" charset="0"/>
                      </a:endParaRPr>
                    </a:p>
                    <a:p>
                      <a:pPr latinLnBrk="1">
                        <a:lnSpc>
                          <a:spcPct val="100000"/>
                        </a:lnSpc>
                      </a:pPr>
                      <a:r>
                        <a:rPr lang="en-US" altLang="ko-KR" sz="2000" baseline="0" dirty="0">
                          <a:latin typeface="Courier New" panose="02070309020205020404" pitchFamily="49" charset="0"/>
                          <a:cs typeface="Courier New" panose="02070309020205020404" pitchFamily="49" charset="0"/>
                        </a:rPr>
                        <a:t> </a:t>
                      </a:r>
                      <a:endParaRPr lang="ko-KR" altLang="en-US" sz="2000" dirty="0">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ltLang="ko-KR" sz="1800" b="0" i="0" u="none" strike="noStrike" kern="1200" baseline="0" dirty="0">
                          <a:solidFill>
                            <a:schemeClr val="tx1"/>
                          </a:solidFill>
                          <a:latin typeface="Courier New" panose="02070309020205020404" pitchFamily="49" charset="0"/>
                          <a:ea typeface="+mn-ea"/>
                          <a:cs typeface="+mn-cs"/>
                        </a:rPr>
                        <a:t>n=</a:t>
                      </a:r>
                      <a:r>
                        <a:rPr lang="en-US" altLang="ko-KR" sz="1800" b="1" i="0" u="none" strike="noStrike" kern="1200" baseline="0" dirty="0">
                          <a:solidFill>
                            <a:srgbClr val="0033CC"/>
                          </a:solidFill>
                          <a:latin typeface="Courier New" panose="02070309020205020404" pitchFamily="49" charset="0"/>
                          <a:ea typeface="+mn-ea"/>
                          <a:cs typeface="+mn-cs"/>
                        </a:rPr>
                        <a:t>(((S_nb.ba0[2]&amp;127)&lt;&lt;16)|</a:t>
                      </a:r>
                    </a:p>
                    <a:p>
                      <a:r>
                        <a:rPr lang="en-US" altLang="ko-KR" sz="1800" b="1" i="0" u="none" strike="noStrike" kern="1200" baseline="0" dirty="0">
                          <a:solidFill>
                            <a:srgbClr val="0033CC"/>
                          </a:solidFill>
                          <a:latin typeface="Courier New" panose="02070309020205020404" pitchFamily="49" charset="0"/>
                          <a:ea typeface="+mn-ea"/>
                          <a:cs typeface="+mn-cs"/>
                        </a:rPr>
                        <a:t>    (S_nb.ba0[1]&lt;&lt;8)|</a:t>
                      </a:r>
                    </a:p>
                    <a:p>
                      <a:r>
                        <a:rPr lang="en-US" altLang="ko-KR" sz="1800" b="1" i="0" u="none" strike="noStrike" kern="1200" baseline="0" dirty="0">
                          <a:solidFill>
                            <a:srgbClr val="0033CC"/>
                          </a:solidFill>
                          <a:latin typeface="Courier New" panose="02070309020205020404" pitchFamily="49" charset="0"/>
                          <a:ea typeface="+mn-ea"/>
                          <a:cs typeface="+mn-cs"/>
                        </a:rPr>
                        <a:t>     S_nb.ba0[0])&gt;&gt;5</a:t>
                      </a:r>
                      <a:r>
                        <a:rPr lang="en-US" altLang="ko-KR" sz="1600" dirty="0">
                          <a:solidFill>
                            <a:srgbClr val="0033CC"/>
                          </a:solidFill>
                          <a:latin typeface="Courier New" panose="02070309020205020404" pitchFamily="49" charset="0"/>
                          <a:cs typeface="Courier New" panose="02070309020205020404" pitchFamily="49" charset="0"/>
                        </a:rPr>
                        <a:t> </a:t>
                      </a:r>
                    </a:p>
                    <a:p>
                      <a:r>
                        <a:rPr lang="en-US" altLang="ko-KR" sz="1600" dirty="0">
                          <a:solidFill>
                            <a:srgbClr val="0033CC"/>
                          </a:solidFill>
                          <a:latin typeface="Courier New" panose="02070309020205020404" pitchFamily="49" charset="0"/>
                          <a:cs typeface="Courier New" panose="02070309020205020404" pitchFamily="49" charset="0"/>
                        </a:rPr>
                        <a:t>   </a:t>
                      </a:r>
                      <a:r>
                        <a:rPr lang="en-US" altLang="ko-KR" sz="1600" dirty="0">
                          <a:latin typeface="Courier New" panose="02070309020205020404" pitchFamily="49" charset="0"/>
                          <a:cs typeface="Courier New" panose="02070309020205020404" pitchFamily="49" charset="0"/>
                        </a:rPr>
                        <a:t>+1;</a:t>
                      </a:r>
                      <a:endParaRPr lang="ko-KR" altLang="en-US" sz="1600" dirty="0">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10822074"/>
                  </a:ext>
                </a:extLst>
              </a:tr>
              <a:tr h="1204398">
                <a:tc>
                  <a:txBody>
                    <a:bodyPr/>
                    <a:lstStyle/>
                    <a:p>
                      <a:pPr latinLnBrk="1">
                        <a:lnSpc>
                          <a:spcPct val="100000"/>
                        </a:lnSpc>
                      </a:pPr>
                      <a:r>
                        <a:rPr lang="en-US" altLang="ko-KR" sz="2000" b="1" dirty="0" err="1">
                          <a:solidFill>
                            <a:srgbClr val="0033CC"/>
                          </a:solidFill>
                          <a:latin typeface="Courier New" panose="02070309020205020404" pitchFamily="49" charset="0"/>
                          <a:cs typeface="Courier New" panose="02070309020205020404" pitchFamily="49" charset="0"/>
                        </a:rPr>
                        <a:t>S.z</a:t>
                      </a:r>
                      <a:r>
                        <a:rPr lang="en-US" altLang="ko-KR" sz="2000" dirty="0">
                          <a:latin typeface="Courier New" panose="02070309020205020404" pitchFamily="49" charset="0"/>
                          <a:cs typeface="Courier New" panose="02070309020205020404" pitchFamily="49" charset="0"/>
                        </a:rPr>
                        <a:t>=S.x+3;</a:t>
                      </a:r>
                      <a:endParaRPr lang="ko-KR" altLang="en-US" sz="2000" dirty="0">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Bef>
                          <a:spcPts val="0"/>
                        </a:spcBef>
                      </a:pPr>
                      <a:r>
                        <a:rPr lang="pt-BR" altLang="ko-KR" sz="1800" b="1" i="0" u="none" strike="noStrike" kern="1200" baseline="0" dirty="0">
                          <a:solidFill>
                            <a:srgbClr val="0033CC"/>
                          </a:solidFill>
                          <a:latin typeface="+mn-lt"/>
                          <a:ea typeface="+mn-ea"/>
                          <a:cs typeface="+mn-cs"/>
                        </a:rPr>
                        <a:t>S_nb . ba0 [2]=</a:t>
                      </a:r>
                    </a:p>
                    <a:p>
                      <a:pPr>
                        <a:spcBef>
                          <a:spcPts val="0"/>
                        </a:spcBef>
                      </a:pPr>
                      <a:r>
                        <a:rPr lang="pt-BR" altLang="ko-KR" sz="1800" b="1" i="0" u="none" strike="noStrike" kern="1200" baseline="0" dirty="0">
                          <a:solidFill>
                            <a:srgbClr val="0033CC"/>
                          </a:solidFill>
                          <a:latin typeface="+mn-lt"/>
                          <a:ea typeface="+mn-ea"/>
                          <a:cs typeface="+mn-cs"/>
                        </a:rPr>
                        <a:t>(((</a:t>
                      </a:r>
                      <a:r>
                        <a:rPr lang="pt-BR" altLang="ko-KR" sz="1800" b="0" i="0" u="none" strike="noStrike" kern="1200" baseline="0" dirty="0">
                          <a:solidFill>
                            <a:schemeClr val="tx1"/>
                          </a:solidFill>
                          <a:latin typeface="+mn-lt"/>
                          <a:ea typeface="+mn-ea"/>
                          <a:cs typeface="+mn-cs"/>
                        </a:rPr>
                        <a:t>(S_nb.x+3)</a:t>
                      </a:r>
                      <a:r>
                        <a:rPr lang="pt-BR" altLang="ko-KR" sz="1800" b="1" i="0" u="none" strike="noStrike" kern="1200" baseline="0" dirty="0">
                          <a:solidFill>
                            <a:srgbClr val="0033CC"/>
                          </a:solidFill>
                          <a:latin typeface="+mn-lt"/>
                          <a:ea typeface="+mn-ea"/>
                          <a:cs typeface="+mn-cs"/>
                        </a:rPr>
                        <a:t> &lt;&lt;5) &gt; &gt;(2*8)) &amp;127)</a:t>
                      </a:r>
                      <a:r>
                        <a:rPr lang="en-US" altLang="ko-KR" sz="1800" b="1" i="0" u="none" strike="noStrike" kern="1200" baseline="0" dirty="0">
                          <a:solidFill>
                            <a:srgbClr val="0033CC"/>
                          </a:solidFill>
                          <a:latin typeface="+mn-lt"/>
                          <a:ea typeface="+mn-ea"/>
                          <a:cs typeface="+mn-cs"/>
                        </a:rPr>
                        <a:t>|</a:t>
                      </a:r>
                    </a:p>
                    <a:p>
                      <a:pPr>
                        <a:spcBef>
                          <a:spcPts val="0"/>
                        </a:spcBef>
                      </a:pPr>
                      <a:r>
                        <a:rPr lang="en-US" altLang="ko-KR" sz="1800" b="1" i="0" u="none" strike="noStrike" kern="1200" baseline="0" dirty="0">
                          <a:solidFill>
                            <a:srgbClr val="0033CC"/>
                          </a:solidFill>
                          <a:latin typeface="+mn-lt"/>
                          <a:ea typeface="+mn-ea"/>
                          <a:cs typeface="+mn-cs"/>
                        </a:rPr>
                        <a:t>(</a:t>
                      </a:r>
                      <a:r>
                        <a:rPr lang="en-US" altLang="ko-KR" sz="1800" b="1" i="0" u="none" strike="noStrike" kern="1200" baseline="0" dirty="0" err="1">
                          <a:solidFill>
                            <a:srgbClr val="0033CC"/>
                          </a:solidFill>
                          <a:latin typeface="+mn-lt"/>
                          <a:ea typeface="+mn-ea"/>
                          <a:cs typeface="+mn-cs"/>
                        </a:rPr>
                        <a:t>S_nb</a:t>
                      </a:r>
                      <a:r>
                        <a:rPr lang="en-US" altLang="ko-KR" sz="1800" b="1" i="0" u="none" strike="noStrike" kern="1200" baseline="0" dirty="0">
                          <a:solidFill>
                            <a:srgbClr val="0033CC"/>
                          </a:solidFill>
                          <a:latin typeface="+mn-lt"/>
                          <a:ea typeface="+mn-ea"/>
                          <a:cs typeface="+mn-cs"/>
                        </a:rPr>
                        <a:t> .ba0 [2]&amp;128);</a:t>
                      </a:r>
                    </a:p>
                    <a:p>
                      <a:pPr>
                        <a:spcBef>
                          <a:spcPts val="1200"/>
                        </a:spcBef>
                      </a:pPr>
                      <a:r>
                        <a:rPr lang="pt-BR" altLang="ko-KR" sz="1800" b="1" i="0" u="none" strike="noStrike" kern="1200" baseline="0" dirty="0">
                          <a:solidFill>
                            <a:srgbClr val="0033CC"/>
                          </a:solidFill>
                          <a:latin typeface="+mn-lt"/>
                          <a:ea typeface="+mn-ea"/>
                          <a:cs typeface="+mn-cs"/>
                        </a:rPr>
                        <a:t>S_nb . ba0 [1]=</a:t>
                      </a:r>
                    </a:p>
                    <a:p>
                      <a:pPr>
                        <a:spcBef>
                          <a:spcPts val="0"/>
                        </a:spcBef>
                      </a:pPr>
                      <a:r>
                        <a:rPr lang="pt-BR" altLang="ko-KR" sz="1800" b="1" i="0" u="none" strike="noStrike" kern="1200" baseline="0" dirty="0">
                          <a:solidFill>
                            <a:srgbClr val="0033CC"/>
                          </a:solidFill>
                          <a:latin typeface="+mn-lt"/>
                          <a:ea typeface="+mn-ea"/>
                          <a:cs typeface="+mn-cs"/>
                        </a:rPr>
                        <a:t>((</a:t>
                      </a:r>
                      <a:r>
                        <a:rPr lang="pt-BR" altLang="ko-KR" sz="1800" b="0" i="0" u="none" strike="noStrike" kern="1200" baseline="0" dirty="0">
                          <a:solidFill>
                            <a:schemeClr val="tx1"/>
                          </a:solidFill>
                          <a:latin typeface="+mn-lt"/>
                          <a:ea typeface="+mn-ea"/>
                          <a:cs typeface="+mn-cs"/>
                        </a:rPr>
                        <a:t>(S_nb.x+3)</a:t>
                      </a:r>
                      <a:r>
                        <a:rPr lang="pt-BR" altLang="ko-KR" sz="1800" b="1" i="0" u="none" strike="noStrike" kern="1200" baseline="0" dirty="0">
                          <a:solidFill>
                            <a:srgbClr val="0033CC"/>
                          </a:solidFill>
                          <a:latin typeface="+mn-lt"/>
                          <a:ea typeface="+mn-ea"/>
                          <a:cs typeface="+mn-cs"/>
                        </a:rPr>
                        <a:t> &lt;&lt;5) &gt; &gt;(1*8)) &amp;255;</a:t>
                      </a:r>
                    </a:p>
                    <a:p>
                      <a:pPr>
                        <a:spcBef>
                          <a:spcPts val="1200"/>
                        </a:spcBef>
                      </a:pPr>
                      <a:r>
                        <a:rPr lang="pt-BR" altLang="ko-KR" sz="1800" b="1" i="0" u="none" strike="noStrike" kern="1200" baseline="0" dirty="0">
                          <a:solidFill>
                            <a:srgbClr val="0033CC"/>
                          </a:solidFill>
                          <a:latin typeface="+mn-lt"/>
                          <a:ea typeface="+mn-ea"/>
                          <a:cs typeface="+mn-cs"/>
                        </a:rPr>
                        <a:t>S_nb . ba0 [0]=</a:t>
                      </a:r>
                    </a:p>
                    <a:p>
                      <a:pPr>
                        <a:spcBef>
                          <a:spcPts val="0"/>
                        </a:spcBef>
                      </a:pPr>
                      <a:r>
                        <a:rPr lang="pt-BR" altLang="ko-KR" sz="1800" b="1" i="0" u="none" strike="noStrike" kern="1200" baseline="0" dirty="0">
                          <a:solidFill>
                            <a:srgbClr val="0033CC"/>
                          </a:solidFill>
                          <a:latin typeface="+mn-lt"/>
                          <a:ea typeface="+mn-ea"/>
                          <a:cs typeface="+mn-cs"/>
                        </a:rPr>
                        <a:t>((</a:t>
                      </a:r>
                      <a:r>
                        <a:rPr lang="pt-BR" altLang="ko-KR" sz="1800" b="0" i="0" u="none" strike="noStrike" kern="1200" baseline="0" dirty="0">
                          <a:solidFill>
                            <a:schemeClr val="tx1"/>
                          </a:solidFill>
                          <a:latin typeface="+mn-lt"/>
                          <a:ea typeface="+mn-ea"/>
                          <a:cs typeface="+mn-cs"/>
                        </a:rPr>
                        <a:t>(S_nb.x+3)</a:t>
                      </a:r>
                      <a:r>
                        <a:rPr lang="pt-BR" altLang="ko-KR" sz="1800" b="1" i="0" u="none" strike="noStrike" kern="1200" baseline="0" dirty="0">
                          <a:solidFill>
                            <a:srgbClr val="0033CC"/>
                          </a:solidFill>
                          <a:latin typeface="+mn-lt"/>
                          <a:ea typeface="+mn-ea"/>
                          <a:cs typeface="+mn-cs"/>
                        </a:rPr>
                        <a:t> &lt;&lt;5) &amp;224) |</a:t>
                      </a:r>
                    </a:p>
                    <a:p>
                      <a:pPr>
                        <a:spcBef>
                          <a:spcPts val="0"/>
                        </a:spcBef>
                      </a:pPr>
                      <a:r>
                        <a:rPr lang="pt-BR" altLang="ko-KR" sz="1800" b="1" i="0" u="none" strike="noStrike" kern="1200" baseline="0" dirty="0">
                          <a:solidFill>
                            <a:srgbClr val="0033CC"/>
                          </a:solidFill>
                          <a:latin typeface="+mn-lt"/>
                          <a:ea typeface="+mn-ea"/>
                          <a:cs typeface="+mn-cs"/>
                        </a:rPr>
                        <a:t>( S_nb .ba0 [0]&amp;31);</a:t>
                      </a:r>
                      <a:endParaRPr lang="ko-KR" altLang="en-US" sz="1600" b="1" dirty="0">
                        <a:solidFill>
                          <a:srgbClr val="0033CC"/>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40712934"/>
                  </a:ext>
                </a:extLst>
              </a:tr>
            </a:tbl>
          </a:graphicData>
        </a:graphic>
      </p:graphicFrame>
      <p:sp>
        <p:nvSpPr>
          <p:cNvPr id="7" name="TextBox 6"/>
          <p:cNvSpPr txBox="1"/>
          <p:nvPr/>
        </p:nvSpPr>
        <p:spPr>
          <a:xfrm>
            <a:off x="191344" y="3479799"/>
            <a:ext cx="1233543" cy="338554"/>
          </a:xfrm>
          <a:prstGeom prst="rect">
            <a:avLst/>
          </a:prstGeom>
          <a:noFill/>
        </p:spPr>
        <p:txBody>
          <a:bodyPr wrap="none" rtlCol="0">
            <a:spAutoFit/>
          </a:bodyPr>
          <a:lstStyle/>
          <a:p>
            <a:r>
              <a:rPr lang="en-US" altLang="ko-KR" sz="1600" dirty="0"/>
              <a:t>high address</a:t>
            </a:r>
            <a:endParaRPr lang="ko-KR" altLang="en-US" sz="1600" dirty="0"/>
          </a:p>
        </p:txBody>
      </p:sp>
      <p:sp>
        <p:nvSpPr>
          <p:cNvPr id="8" name="TextBox 7"/>
          <p:cNvSpPr txBox="1"/>
          <p:nvPr/>
        </p:nvSpPr>
        <p:spPr>
          <a:xfrm>
            <a:off x="5240937" y="3508959"/>
            <a:ext cx="1178208" cy="338554"/>
          </a:xfrm>
          <a:prstGeom prst="rect">
            <a:avLst/>
          </a:prstGeom>
          <a:noFill/>
        </p:spPr>
        <p:txBody>
          <a:bodyPr wrap="none" rtlCol="0">
            <a:spAutoFit/>
          </a:bodyPr>
          <a:lstStyle/>
          <a:p>
            <a:r>
              <a:rPr lang="en-US" altLang="ko-KR" sz="1600" dirty="0"/>
              <a:t>low address</a:t>
            </a:r>
            <a:endParaRPr lang="ko-KR" altLang="en-US" sz="1600" dirty="0"/>
          </a:p>
        </p:txBody>
      </p:sp>
      <p:sp>
        <p:nvSpPr>
          <p:cNvPr id="9" name="TextBox 8"/>
          <p:cNvSpPr txBox="1"/>
          <p:nvPr/>
        </p:nvSpPr>
        <p:spPr>
          <a:xfrm>
            <a:off x="2343082" y="3176074"/>
            <a:ext cx="2056567" cy="338554"/>
          </a:xfrm>
          <a:prstGeom prst="rect">
            <a:avLst/>
          </a:prstGeom>
          <a:noFill/>
        </p:spPr>
        <p:txBody>
          <a:bodyPr wrap="square" rtlCol="0">
            <a:spAutoFit/>
          </a:bodyPr>
          <a:lstStyle/>
          <a:p>
            <a:r>
              <a:rPr lang="en-US" altLang="ko-KR" sz="1400" dirty="0" err="1">
                <a:latin typeface="Courier New" panose="02070309020205020404" pitchFamily="49" charset="0"/>
                <a:cs typeface="Courier New" panose="02070309020205020404" pitchFamily="49" charset="0"/>
              </a:rPr>
              <a:t>struct</a:t>
            </a:r>
            <a:r>
              <a:rPr lang="en-US" altLang="ko-KR" sz="1400" dirty="0">
                <a:latin typeface="Courier New" panose="02070309020205020404" pitchFamily="49" charset="0"/>
                <a:cs typeface="Courier New" panose="02070309020205020404" pitchFamily="49" charset="0"/>
              </a:rPr>
              <a:t> S</a:t>
            </a:r>
            <a:r>
              <a:rPr lang="en-US" altLang="ko-KR" sz="1600" dirty="0"/>
              <a:t> : 4 Bytes</a:t>
            </a:r>
            <a:endParaRPr lang="ko-KR" altLang="en-US" sz="1600" dirty="0"/>
          </a:p>
        </p:txBody>
      </p:sp>
      <p:graphicFrame>
        <p:nvGraphicFramePr>
          <p:cNvPr id="10" name="표 9"/>
          <p:cNvGraphicFramePr>
            <a:graphicFrameLocks noGrp="1"/>
          </p:cNvGraphicFramePr>
          <p:nvPr>
            <p:extLst>
              <p:ext uri="{D42A27DB-BD31-4B8C-83A1-F6EECF244321}">
                <p14:modId xmlns:p14="http://schemas.microsoft.com/office/powerpoint/2010/main" val="74970946"/>
              </p:ext>
            </p:extLst>
          </p:nvPr>
        </p:nvGraphicFramePr>
        <p:xfrm>
          <a:off x="290542" y="5267693"/>
          <a:ext cx="6122940" cy="370840"/>
        </p:xfrm>
        <a:graphic>
          <a:graphicData uri="http://schemas.openxmlformats.org/drawingml/2006/table">
            <a:tbl>
              <a:tblPr firstRow="1" bandRow="1">
                <a:tableStyleId>{5C22544A-7EE6-4342-B048-85BDC9FD1C3A}</a:tableStyleId>
              </a:tblPr>
              <a:tblGrid>
                <a:gridCol w="191342">
                  <a:extLst>
                    <a:ext uri="{9D8B030D-6E8A-4147-A177-3AD203B41FA5}">
                      <a16:colId xmlns:a16="http://schemas.microsoft.com/office/drawing/2014/main" val="4223736343"/>
                    </a:ext>
                  </a:extLst>
                </a:gridCol>
                <a:gridCol w="191342">
                  <a:extLst>
                    <a:ext uri="{9D8B030D-6E8A-4147-A177-3AD203B41FA5}">
                      <a16:colId xmlns:a16="http://schemas.microsoft.com/office/drawing/2014/main" val="2389764797"/>
                    </a:ext>
                  </a:extLst>
                </a:gridCol>
                <a:gridCol w="191342">
                  <a:extLst>
                    <a:ext uri="{9D8B030D-6E8A-4147-A177-3AD203B41FA5}">
                      <a16:colId xmlns:a16="http://schemas.microsoft.com/office/drawing/2014/main" val="1736973402"/>
                    </a:ext>
                  </a:extLst>
                </a:gridCol>
                <a:gridCol w="191342">
                  <a:extLst>
                    <a:ext uri="{9D8B030D-6E8A-4147-A177-3AD203B41FA5}">
                      <a16:colId xmlns:a16="http://schemas.microsoft.com/office/drawing/2014/main" val="1880932957"/>
                    </a:ext>
                  </a:extLst>
                </a:gridCol>
                <a:gridCol w="191342">
                  <a:extLst>
                    <a:ext uri="{9D8B030D-6E8A-4147-A177-3AD203B41FA5}">
                      <a16:colId xmlns:a16="http://schemas.microsoft.com/office/drawing/2014/main" val="4072300366"/>
                    </a:ext>
                  </a:extLst>
                </a:gridCol>
                <a:gridCol w="191342">
                  <a:extLst>
                    <a:ext uri="{9D8B030D-6E8A-4147-A177-3AD203B41FA5}">
                      <a16:colId xmlns:a16="http://schemas.microsoft.com/office/drawing/2014/main" val="3598268227"/>
                    </a:ext>
                  </a:extLst>
                </a:gridCol>
                <a:gridCol w="191342">
                  <a:extLst>
                    <a:ext uri="{9D8B030D-6E8A-4147-A177-3AD203B41FA5}">
                      <a16:colId xmlns:a16="http://schemas.microsoft.com/office/drawing/2014/main" val="2319869370"/>
                    </a:ext>
                  </a:extLst>
                </a:gridCol>
                <a:gridCol w="191342">
                  <a:extLst>
                    <a:ext uri="{9D8B030D-6E8A-4147-A177-3AD203B41FA5}">
                      <a16:colId xmlns:a16="http://schemas.microsoft.com/office/drawing/2014/main" val="3241839836"/>
                    </a:ext>
                  </a:extLst>
                </a:gridCol>
                <a:gridCol w="191342">
                  <a:extLst>
                    <a:ext uri="{9D8B030D-6E8A-4147-A177-3AD203B41FA5}">
                      <a16:colId xmlns:a16="http://schemas.microsoft.com/office/drawing/2014/main" val="1169077891"/>
                    </a:ext>
                  </a:extLst>
                </a:gridCol>
                <a:gridCol w="191342">
                  <a:extLst>
                    <a:ext uri="{9D8B030D-6E8A-4147-A177-3AD203B41FA5}">
                      <a16:colId xmlns:a16="http://schemas.microsoft.com/office/drawing/2014/main" val="3744943486"/>
                    </a:ext>
                  </a:extLst>
                </a:gridCol>
                <a:gridCol w="191342">
                  <a:extLst>
                    <a:ext uri="{9D8B030D-6E8A-4147-A177-3AD203B41FA5}">
                      <a16:colId xmlns:a16="http://schemas.microsoft.com/office/drawing/2014/main" val="1142457251"/>
                    </a:ext>
                  </a:extLst>
                </a:gridCol>
                <a:gridCol w="191342">
                  <a:extLst>
                    <a:ext uri="{9D8B030D-6E8A-4147-A177-3AD203B41FA5}">
                      <a16:colId xmlns:a16="http://schemas.microsoft.com/office/drawing/2014/main" val="74057573"/>
                    </a:ext>
                  </a:extLst>
                </a:gridCol>
                <a:gridCol w="191342">
                  <a:extLst>
                    <a:ext uri="{9D8B030D-6E8A-4147-A177-3AD203B41FA5}">
                      <a16:colId xmlns:a16="http://schemas.microsoft.com/office/drawing/2014/main" val="3211688511"/>
                    </a:ext>
                  </a:extLst>
                </a:gridCol>
                <a:gridCol w="191342">
                  <a:extLst>
                    <a:ext uri="{9D8B030D-6E8A-4147-A177-3AD203B41FA5}">
                      <a16:colId xmlns:a16="http://schemas.microsoft.com/office/drawing/2014/main" val="751136787"/>
                    </a:ext>
                  </a:extLst>
                </a:gridCol>
                <a:gridCol w="191342">
                  <a:extLst>
                    <a:ext uri="{9D8B030D-6E8A-4147-A177-3AD203B41FA5}">
                      <a16:colId xmlns:a16="http://schemas.microsoft.com/office/drawing/2014/main" val="2363344718"/>
                    </a:ext>
                  </a:extLst>
                </a:gridCol>
                <a:gridCol w="191342">
                  <a:extLst>
                    <a:ext uri="{9D8B030D-6E8A-4147-A177-3AD203B41FA5}">
                      <a16:colId xmlns:a16="http://schemas.microsoft.com/office/drawing/2014/main" val="3370709418"/>
                    </a:ext>
                  </a:extLst>
                </a:gridCol>
                <a:gridCol w="191342">
                  <a:extLst>
                    <a:ext uri="{9D8B030D-6E8A-4147-A177-3AD203B41FA5}">
                      <a16:colId xmlns:a16="http://schemas.microsoft.com/office/drawing/2014/main" val="1077651308"/>
                    </a:ext>
                  </a:extLst>
                </a:gridCol>
                <a:gridCol w="191342">
                  <a:extLst>
                    <a:ext uri="{9D8B030D-6E8A-4147-A177-3AD203B41FA5}">
                      <a16:colId xmlns:a16="http://schemas.microsoft.com/office/drawing/2014/main" val="3986817801"/>
                    </a:ext>
                  </a:extLst>
                </a:gridCol>
                <a:gridCol w="191342">
                  <a:extLst>
                    <a:ext uri="{9D8B030D-6E8A-4147-A177-3AD203B41FA5}">
                      <a16:colId xmlns:a16="http://schemas.microsoft.com/office/drawing/2014/main" val="2907286400"/>
                    </a:ext>
                  </a:extLst>
                </a:gridCol>
                <a:gridCol w="191342">
                  <a:extLst>
                    <a:ext uri="{9D8B030D-6E8A-4147-A177-3AD203B41FA5}">
                      <a16:colId xmlns:a16="http://schemas.microsoft.com/office/drawing/2014/main" val="1286512638"/>
                    </a:ext>
                  </a:extLst>
                </a:gridCol>
                <a:gridCol w="191342">
                  <a:extLst>
                    <a:ext uri="{9D8B030D-6E8A-4147-A177-3AD203B41FA5}">
                      <a16:colId xmlns:a16="http://schemas.microsoft.com/office/drawing/2014/main" val="793281072"/>
                    </a:ext>
                  </a:extLst>
                </a:gridCol>
                <a:gridCol w="191342">
                  <a:extLst>
                    <a:ext uri="{9D8B030D-6E8A-4147-A177-3AD203B41FA5}">
                      <a16:colId xmlns:a16="http://schemas.microsoft.com/office/drawing/2014/main" val="321849662"/>
                    </a:ext>
                  </a:extLst>
                </a:gridCol>
                <a:gridCol w="191342">
                  <a:extLst>
                    <a:ext uri="{9D8B030D-6E8A-4147-A177-3AD203B41FA5}">
                      <a16:colId xmlns:a16="http://schemas.microsoft.com/office/drawing/2014/main" val="3068728661"/>
                    </a:ext>
                  </a:extLst>
                </a:gridCol>
                <a:gridCol w="191342">
                  <a:extLst>
                    <a:ext uri="{9D8B030D-6E8A-4147-A177-3AD203B41FA5}">
                      <a16:colId xmlns:a16="http://schemas.microsoft.com/office/drawing/2014/main" val="3992629142"/>
                    </a:ext>
                  </a:extLst>
                </a:gridCol>
                <a:gridCol w="1530732">
                  <a:extLst>
                    <a:ext uri="{9D8B030D-6E8A-4147-A177-3AD203B41FA5}">
                      <a16:colId xmlns:a16="http://schemas.microsoft.com/office/drawing/2014/main" val="1668856801"/>
                    </a:ext>
                  </a:extLst>
                </a:gridCol>
              </a:tblGrid>
              <a:tr h="370840">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lang="ko-KR" altLang="en-US" sz="1050" b="0" dirty="0">
                        <a:solidFill>
                          <a:schemeClr val="tx1"/>
                        </a:solidFill>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lang="ko-KR" altLang="en-US" sz="105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lang="ko-KR" altLang="en-US" sz="105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lang="ko-KR" altLang="en-US" sz="105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lang="ko-KR" altLang="en-US" sz="105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lang="ko-KR" altLang="en-US" sz="105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lang="ko-KR" altLang="en-US" sz="105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lang="ko-KR" altLang="en-US" sz="105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lang="ko-KR" altLang="en-US" sz="1050" b="0" dirty="0">
                        <a:solidFill>
                          <a:schemeClr val="tx1"/>
                        </a:solidFill>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lang="ko-KR" altLang="en-US" sz="105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lang="ko-KR" altLang="en-US" sz="105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lang="ko-KR" altLang="en-US" sz="105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lang="ko-KR" altLang="en-US" sz="105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lang="ko-KR" altLang="en-US" sz="105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lang="ko-KR" altLang="en-US" sz="105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lang="ko-KR" altLang="en-US" sz="105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lang="ko-KR" altLang="en-US" sz="1050" b="0" dirty="0">
                        <a:solidFill>
                          <a:schemeClr val="tx1"/>
                        </a:solidFill>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lang="ko-KR" altLang="en-US" sz="105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lang="ko-KR" altLang="en-US" sz="105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lang="ko-KR" altLang="en-US" sz="105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lang="ko-KR" altLang="en-US" sz="105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lang="ko-KR" altLang="en-US" sz="105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lang="ko-KR" altLang="en-US" sz="105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lang="ko-KR" altLang="en-US" sz="105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latinLnBrk="1"/>
                      <a:endParaRPr lang="ko-KR" altLang="en-US" sz="2000" b="0" dirty="0">
                        <a:solidFill>
                          <a:schemeClr val="tx1"/>
                        </a:solidFill>
                      </a:endParaRP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63202955"/>
                  </a:ext>
                </a:extLst>
              </a:tr>
            </a:tbl>
          </a:graphicData>
        </a:graphic>
      </p:graphicFrame>
      <p:cxnSp>
        <p:nvCxnSpPr>
          <p:cNvPr id="11" name="Straight Arrow Connector 27"/>
          <p:cNvCxnSpPr/>
          <p:nvPr/>
        </p:nvCxnSpPr>
        <p:spPr>
          <a:xfrm flipV="1">
            <a:off x="290542" y="3484958"/>
            <a:ext cx="6122928" cy="1"/>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37133" y="1642657"/>
            <a:ext cx="1942638" cy="954107"/>
          </a:xfrm>
          <a:prstGeom prst="rect">
            <a:avLst/>
          </a:prstGeom>
          <a:noFill/>
          <a:ln>
            <a:solidFill>
              <a:schemeClr val="tx1"/>
            </a:solidFill>
          </a:ln>
        </p:spPr>
        <p:txBody>
          <a:bodyPr wrap="square" rtlCol="0">
            <a:spAutoFit/>
          </a:bodyPr>
          <a:lstStyle/>
          <a:p>
            <a:r>
              <a:rPr lang="en-US" altLang="ko-KR" sz="1400" dirty="0">
                <a:latin typeface="Courier New" panose="02070309020205020404" pitchFamily="49" charset="0"/>
                <a:cs typeface="Courier New" panose="02070309020205020404" pitchFamily="49" charset="0"/>
              </a:rPr>
              <a:t>1: </a:t>
            </a:r>
            <a:r>
              <a:rPr lang="en-US" altLang="ko-KR" sz="1400" dirty="0" err="1">
                <a:latin typeface="Courier New" panose="02070309020205020404" pitchFamily="49" charset="0"/>
                <a:cs typeface="Courier New" panose="02070309020205020404" pitchFamily="49" charset="0"/>
              </a:rPr>
              <a:t>struct</a:t>
            </a:r>
            <a:r>
              <a:rPr lang="en-US" altLang="ko-KR" sz="1400" dirty="0">
                <a:latin typeface="Courier New" panose="02070309020205020404" pitchFamily="49" charset="0"/>
                <a:cs typeface="Courier New" panose="02070309020205020404" pitchFamily="49" charset="0"/>
              </a:rPr>
              <a:t> S{</a:t>
            </a:r>
            <a:endParaRPr lang="ko-KR" altLang="ko-KR" sz="1400" dirty="0">
              <a:latin typeface="Courier New" panose="02070309020205020404" pitchFamily="49" charset="0"/>
              <a:cs typeface="Courier New" panose="02070309020205020404" pitchFamily="49" charset="0"/>
            </a:endParaRPr>
          </a:p>
          <a:p>
            <a:r>
              <a:rPr lang="en-US" altLang="ko-KR" sz="1400" dirty="0">
                <a:latin typeface="Courier New" panose="02070309020205020404" pitchFamily="49" charset="0"/>
                <a:cs typeface="Courier New" panose="02070309020205020404" pitchFamily="49" charset="0"/>
              </a:rPr>
              <a:t>2:   </a:t>
            </a:r>
            <a:r>
              <a:rPr lang="en-US" altLang="ko-KR" sz="1400" b="1" dirty="0">
                <a:solidFill>
                  <a:schemeClr val="bg1">
                    <a:lumMod val="65000"/>
                  </a:schemeClr>
                </a:solidFill>
                <a:latin typeface="Courier New" panose="02070309020205020404" pitchFamily="49" charset="0"/>
                <a:cs typeface="Courier New" panose="02070309020205020404" pitchFamily="49" charset="0"/>
              </a:rPr>
              <a:t>char x;</a:t>
            </a:r>
            <a:r>
              <a:rPr lang="en-US" altLang="ko-KR" sz="1400" dirty="0">
                <a:latin typeface="Courier New" panose="02070309020205020404" pitchFamily="49" charset="0"/>
                <a:cs typeface="Courier New" panose="02070309020205020404" pitchFamily="49" charset="0"/>
              </a:rPr>
              <a:t> </a:t>
            </a:r>
            <a:endParaRPr lang="ko-KR" altLang="ko-KR" sz="1400" dirty="0">
              <a:latin typeface="Courier New" panose="02070309020205020404" pitchFamily="49" charset="0"/>
              <a:cs typeface="Courier New" panose="02070309020205020404" pitchFamily="49" charset="0"/>
            </a:endParaRPr>
          </a:p>
          <a:p>
            <a:r>
              <a:rPr lang="en-US" altLang="ko-KR" sz="1400" dirty="0">
                <a:latin typeface="Courier New" panose="02070309020205020404" pitchFamily="49" charset="0"/>
                <a:cs typeface="Courier New" panose="02070309020205020404" pitchFamily="49" charset="0"/>
              </a:rPr>
              <a:t>3:   </a:t>
            </a:r>
            <a:r>
              <a:rPr lang="en-US" altLang="ko-KR" sz="1400" b="1" dirty="0" err="1">
                <a:solidFill>
                  <a:srgbClr val="FF6600"/>
                </a:solidFill>
                <a:latin typeface="Courier New" panose="02070309020205020404" pitchFamily="49" charset="0"/>
                <a:cs typeface="Courier New" panose="02070309020205020404" pitchFamily="49" charset="0"/>
              </a:rPr>
              <a:t>int</a:t>
            </a:r>
            <a:r>
              <a:rPr lang="en-US" altLang="ko-KR" sz="1400" b="1" dirty="0">
                <a:solidFill>
                  <a:srgbClr val="FF6600"/>
                </a:solidFill>
                <a:latin typeface="Courier New" panose="02070309020205020404" pitchFamily="49" charset="0"/>
                <a:cs typeface="Courier New" panose="02070309020205020404" pitchFamily="49" charset="0"/>
              </a:rPr>
              <a:t> y:5;</a:t>
            </a:r>
            <a:endParaRPr lang="ko-KR" altLang="ko-KR" sz="1400" b="1" dirty="0">
              <a:solidFill>
                <a:srgbClr val="FF6600"/>
              </a:solidFill>
              <a:latin typeface="Courier New" panose="02070309020205020404" pitchFamily="49" charset="0"/>
              <a:cs typeface="Courier New" panose="02070309020205020404" pitchFamily="49" charset="0"/>
            </a:endParaRPr>
          </a:p>
          <a:p>
            <a:r>
              <a:rPr lang="en-US" altLang="ko-KR" sz="1400" dirty="0">
                <a:latin typeface="Courier New" panose="02070309020205020404" pitchFamily="49" charset="0"/>
                <a:cs typeface="Courier New" panose="02070309020205020404" pitchFamily="49" charset="0"/>
              </a:rPr>
              <a:t>4:   </a:t>
            </a:r>
            <a:r>
              <a:rPr lang="en-US" altLang="ko-KR" sz="1400" b="1" dirty="0" err="1">
                <a:solidFill>
                  <a:srgbClr val="0033CC"/>
                </a:solidFill>
                <a:latin typeface="Courier New" panose="02070309020205020404" pitchFamily="49" charset="0"/>
                <a:cs typeface="Courier New" panose="02070309020205020404" pitchFamily="49" charset="0"/>
              </a:rPr>
              <a:t>int</a:t>
            </a:r>
            <a:r>
              <a:rPr lang="en-US" altLang="ko-KR" sz="1400" b="1" dirty="0">
                <a:solidFill>
                  <a:srgbClr val="0033CC"/>
                </a:solidFill>
                <a:latin typeface="Courier New" panose="02070309020205020404" pitchFamily="49" charset="0"/>
                <a:cs typeface="Courier New" panose="02070309020205020404" pitchFamily="49" charset="0"/>
              </a:rPr>
              <a:t> z:18;</a:t>
            </a:r>
            <a:r>
              <a:rPr lang="en-US" altLang="ko-KR" sz="1400" dirty="0">
                <a:latin typeface="Courier New" panose="02070309020205020404" pitchFamily="49" charset="0"/>
                <a:cs typeface="Courier New" panose="02070309020205020404" pitchFamily="49" charset="0"/>
              </a:rPr>
              <a:t>};</a:t>
            </a:r>
            <a:endParaRPr lang="ko-KR" altLang="ko-KR" sz="1400" dirty="0">
              <a:latin typeface="Courier New" panose="02070309020205020404" pitchFamily="49" charset="0"/>
              <a:cs typeface="Courier New" panose="02070309020205020404" pitchFamily="49" charset="0"/>
            </a:endParaRPr>
          </a:p>
        </p:txBody>
      </p:sp>
      <p:sp>
        <p:nvSpPr>
          <p:cNvPr id="13" name="TextBox 12"/>
          <p:cNvSpPr txBox="1"/>
          <p:nvPr/>
        </p:nvSpPr>
        <p:spPr>
          <a:xfrm>
            <a:off x="3143672" y="1647817"/>
            <a:ext cx="3336811" cy="954107"/>
          </a:xfrm>
          <a:prstGeom prst="rect">
            <a:avLst/>
          </a:prstGeom>
          <a:noFill/>
          <a:ln>
            <a:solidFill>
              <a:schemeClr val="tx1"/>
            </a:solidFill>
          </a:ln>
        </p:spPr>
        <p:txBody>
          <a:bodyPr wrap="square" rtlCol="0">
            <a:spAutoFit/>
          </a:bodyPr>
          <a:lstStyle/>
          <a:p>
            <a:r>
              <a:rPr lang="en-US" altLang="ko-KR" sz="1400" dirty="0">
                <a:latin typeface="Courier New" panose="02070309020205020404" pitchFamily="49" charset="0"/>
                <a:cs typeface="Courier New" panose="02070309020205020404" pitchFamily="49" charset="0"/>
              </a:rPr>
              <a:t>1: </a:t>
            </a:r>
            <a:r>
              <a:rPr lang="en-US" altLang="ko-KR" sz="1400" dirty="0" err="1">
                <a:latin typeface="Courier New" panose="02070309020205020404" pitchFamily="49" charset="0"/>
                <a:cs typeface="Courier New" panose="02070309020205020404" pitchFamily="49" charset="0"/>
              </a:rPr>
              <a:t>struct</a:t>
            </a:r>
            <a:r>
              <a:rPr lang="en-US" altLang="ko-KR" sz="1400" dirty="0">
                <a:latin typeface="Courier New" panose="02070309020205020404" pitchFamily="49" charset="0"/>
                <a:cs typeface="Courier New" panose="02070309020205020404" pitchFamily="49" charset="0"/>
              </a:rPr>
              <a:t> </a:t>
            </a:r>
            <a:r>
              <a:rPr lang="en-US" altLang="ko-KR" sz="1400" dirty="0" err="1">
                <a:latin typeface="Courier New" panose="02070309020205020404" pitchFamily="49" charset="0"/>
                <a:cs typeface="Courier New" panose="02070309020205020404" pitchFamily="49" charset="0"/>
              </a:rPr>
              <a:t>S_nb</a:t>
            </a:r>
            <a:r>
              <a:rPr lang="en-US" altLang="ko-KR" sz="1400" dirty="0">
                <a:latin typeface="Courier New" panose="02070309020205020404" pitchFamily="49" charset="0"/>
                <a:cs typeface="Courier New" panose="02070309020205020404" pitchFamily="49" charset="0"/>
              </a:rPr>
              <a:t>{</a:t>
            </a:r>
            <a:endParaRPr lang="ko-KR" altLang="ko-KR" sz="1400" dirty="0">
              <a:latin typeface="Courier New" panose="02070309020205020404" pitchFamily="49" charset="0"/>
              <a:cs typeface="Courier New" panose="02070309020205020404" pitchFamily="49" charset="0"/>
            </a:endParaRPr>
          </a:p>
          <a:p>
            <a:r>
              <a:rPr lang="en-US" altLang="ko-KR" sz="1400" dirty="0">
                <a:latin typeface="Courier New" panose="02070309020205020404" pitchFamily="49" charset="0"/>
                <a:cs typeface="Courier New" panose="02070309020205020404" pitchFamily="49" charset="0"/>
              </a:rPr>
              <a:t>2:   </a:t>
            </a:r>
            <a:r>
              <a:rPr lang="en-US" altLang="ko-KR" sz="1400" b="1" dirty="0">
                <a:solidFill>
                  <a:schemeClr val="bg1">
                    <a:lumMod val="65000"/>
                  </a:schemeClr>
                </a:solidFill>
                <a:latin typeface="Courier New" panose="02070309020205020404" pitchFamily="49" charset="0"/>
                <a:cs typeface="Courier New" panose="02070309020205020404" pitchFamily="49" charset="0"/>
              </a:rPr>
              <a:t>char x;</a:t>
            </a:r>
            <a:r>
              <a:rPr lang="en-US" altLang="ko-KR" sz="1400" dirty="0">
                <a:solidFill>
                  <a:schemeClr val="bg1">
                    <a:lumMod val="65000"/>
                  </a:schemeClr>
                </a:solidFill>
                <a:latin typeface="Courier New" panose="02070309020205020404" pitchFamily="49" charset="0"/>
                <a:cs typeface="Courier New" panose="02070309020205020404" pitchFamily="49" charset="0"/>
              </a:rPr>
              <a:t> </a:t>
            </a:r>
            <a:endParaRPr lang="ko-KR" altLang="ko-KR" sz="1400" dirty="0">
              <a:solidFill>
                <a:schemeClr val="bg1">
                  <a:lumMod val="65000"/>
                </a:schemeClr>
              </a:solidFill>
              <a:latin typeface="Courier New" panose="02070309020205020404" pitchFamily="49" charset="0"/>
              <a:cs typeface="Courier New" panose="02070309020205020404" pitchFamily="49" charset="0"/>
            </a:endParaRPr>
          </a:p>
          <a:p>
            <a:r>
              <a:rPr lang="en-US" altLang="ko-KR" sz="1400" dirty="0">
                <a:latin typeface="Courier New" panose="02070309020205020404" pitchFamily="49" charset="0"/>
                <a:cs typeface="Courier New" panose="02070309020205020404" pitchFamily="49" charset="0"/>
              </a:rPr>
              <a:t>3:   </a:t>
            </a:r>
            <a:r>
              <a:rPr lang="en-US" altLang="ko-KR" sz="1400" b="1" dirty="0">
                <a:latin typeface="Courier New" panose="02070309020205020404" pitchFamily="49" charset="0"/>
                <a:cs typeface="Courier New" panose="02070309020205020404" pitchFamily="49" charset="0"/>
              </a:rPr>
              <a:t>unsigned char ba0[3];</a:t>
            </a:r>
            <a:endParaRPr lang="ko-KR" altLang="ko-KR" sz="1400" b="1" dirty="0">
              <a:latin typeface="Courier New" panose="02070309020205020404" pitchFamily="49" charset="0"/>
              <a:cs typeface="Courier New" panose="02070309020205020404" pitchFamily="49" charset="0"/>
            </a:endParaRPr>
          </a:p>
          <a:p>
            <a:r>
              <a:rPr lang="en-US" altLang="ko-KR" sz="1400" dirty="0">
                <a:latin typeface="Courier New" panose="02070309020205020404" pitchFamily="49" charset="0"/>
                <a:cs typeface="Courier New" panose="02070309020205020404" pitchFamily="49" charset="0"/>
              </a:rPr>
              <a:t>4: } ;</a:t>
            </a:r>
            <a:endParaRPr lang="ko-KR" altLang="ko-KR" sz="1400" dirty="0">
              <a:latin typeface="Courier New" panose="02070309020205020404" pitchFamily="49" charset="0"/>
              <a:cs typeface="Courier New" panose="02070309020205020404" pitchFamily="49" charset="0"/>
            </a:endParaRPr>
          </a:p>
        </p:txBody>
      </p:sp>
      <p:sp>
        <p:nvSpPr>
          <p:cNvPr id="14" name="아래쪽 화살표 13"/>
          <p:cNvSpPr/>
          <p:nvPr/>
        </p:nvSpPr>
        <p:spPr>
          <a:xfrm>
            <a:off x="3077686" y="4837186"/>
            <a:ext cx="548640" cy="304972"/>
          </a:xfrm>
          <a:prstGeom prst="downArrow">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ko-KR" altLang="en-US"/>
          </a:p>
        </p:txBody>
      </p:sp>
      <p:sp>
        <p:nvSpPr>
          <p:cNvPr id="15" name="오른쪽 화살표 14"/>
          <p:cNvSpPr/>
          <p:nvPr/>
        </p:nvSpPr>
        <p:spPr>
          <a:xfrm>
            <a:off x="2478965" y="1899880"/>
            <a:ext cx="465512" cy="498764"/>
          </a:xfrm>
          <a:prstGeom prst="rightArrow">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ko-KR" altLang="en-US"/>
          </a:p>
        </p:txBody>
      </p:sp>
      <p:sp>
        <p:nvSpPr>
          <p:cNvPr id="16" name="TextBox 15"/>
          <p:cNvSpPr txBox="1"/>
          <p:nvPr/>
        </p:nvSpPr>
        <p:spPr>
          <a:xfrm>
            <a:off x="2139038" y="6047932"/>
            <a:ext cx="2454850" cy="338554"/>
          </a:xfrm>
          <a:prstGeom prst="rect">
            <a:avLst/>
          </a:prstGeom>
          <a:noFill/>
        </p:spPr>
        <p:txBody>
          <a:bodyPr wrap="square" rtlCol="0">
            <a:spAutoFit/>
          </a:bodyPr>
          <a:lstStyle/>
          <a:p>
            <a:r>
              <a:rPr lang="en-US" altLang="ko-KR" sz="1400" dirty="0" err="1">
                <a:latin typeface="Courier New" panose="02070309020205020404" pitchFamily="49" charset="0"/>
                <a:cs typeface="Courier New" panose="02070309020205020404" pitchFamily="49" charset="0"/>
              </a:rPr>
              <a:t>struct</a:t>
            </a:r>
            <a:r>
              <a:rPr lang="en-US" altLang="ko-KR" sz="1400" dirty="0">
                <a:latin typeface="Courier New" panose="02070309020205020404" pitchFamily="49" charset="0"/>
                <a:cs typeface="Courier New" panose="02070309020205020404" pitchFamily="49" charset="0"/>
              </a:rPr>
              <a:t> </a:t>
            </a:r>
            <a:r>
              <a:rPr lang="en-US" altLang="ko-KR" sz="1400" dirty="0" err="1">
                <a:latin typeface="Courier New" panose="02070309020205020404" pitchFamily="49" charset="0"/>
                <a:cs typeface="Courier New" panose="02070309020205020404" pitchFamily="49" charset="0"/>
              </a:rPr>
              <a:t>S_nb</a:t>
            </a:r>
            <a:r>
              <a:rPr lang="en-US" altLang="ko-KR" sz="1600" dirty="0"/>
              <a:t> : 4 bytes</a:t>
            </a:r>
            <a:endParaRPr lang="ko-KR" altLang="en-US" sz="1600" dirty="0"/>
          </a:p>
        </p:txBody>
      </p:sp>
      <p:cxnSp>
        <p:nvCxnSpPr>
          <p:cNvPr id="17" name="직선 연결선 16"/>
          <p:cNvCxnSpPr/>
          <p:nvPr/>
        </p:nvCxnSpPr>
        <p:spPr>
          <a:xfrm flipV="1">
            <a:off x="473626" y="3857910"/>
            <a:ext cx="10651" cy="1415534"/>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 name="직선 연결선 17"/>
          <p:cNvCxnSpPr/>
          <p:nvPr/>
        </p:nvCxnSpPr>
        <p:spPr>
          <a:xfrm flipV="1">
            <a:off x="3928091" y="3821574"/>
            <a:ext cx="3764" cy="142684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 name="직선 연결선 18"/>
          <p:cNvCxnSpPr/>
          <p:nvPr/>
        </p:nvCxnSpPr>
        <p:spPr>
          <a:xfrm flipH="1" flipV="1">
            <a:off x="4873886" y="3810590"/>
            <a:ext cx="7983" cy="1455409"/>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20" name="표 19"/>
          <p:cNvGraphicFramePr>
            <a:graphicFrameLocks noGrp="1"/>
          </p:cNvGraphicFramePr>
          <p:nvPr>
            <p:extLst>
              <p:ext uri="{D42A27DB-BD31-4B8C-83A1-F6EECF244321}">
                <p14:modId xmlns:p14="http://schemas.microsoft.com/office/powerpoint/2010/main" val="339372354"/>
              </p:ext>
            </p:extLst>
          </p:nvPr>
        </p:nvGraphicFramePr>
        <p:xfrm>
          <a:off x="290542" y="5677092"/>
          <a:ext cx="6122928" cy="370840"/>
        </p:xfrm>
        <a:graphic>
          <a:graphicData uri="http://schemas.openxmlformats.org/drawingml/2006/table">
            <a:tbl>
              <a:tblPr firstRow="1" bandRow="1">
                <a:tableStyleId>{5C22544A-7EE6-4342-B048-85BDC9FD1C3A}</a:tableStyleId>
              </a:tblPr>
              <a:tblGrid>
                <a:gridCol w="1530732">
                  <a:extLst>
                    <a:ext uri="{9D8B030D-6E8A-4147-A177-3AD203B41FA5}">
                      <a16:colId xmlns:a16="http://schemas.microsoft.com/office/drawing/2014/main" val="4223736343"/>
                    </a:ext>
                  </a:extLst>
                </a:gridCol>
                <a:gridCol w="1530732">
                  <a:extLst>
                    <a:ext uri="{9D8B030D-6E8A-4147-A177-3AD203B41FA5}">
                      <a16:colId xmlns:a16="http://schemas.microsoft.com/office/drawing/2014/main" val="1169077891"/>
                    </a:ext>
                  </a:extLst>
                </a:gridCol>
                <a:gridCol w="1530732">
                  <a:extLst>
                    <a:ext uri="{9D8B030D-6E8A-4147-A177-3AD203B41FA5}">
                      <a16:colId xmlns:a16="http://schemas.microsoft.com/office/drawing/2014/main" val="1077651308"/>
                    </a:ext>
                  </a:extLst>
                </a:gridCol>
                <a:gridCol w="1530732">
                  <a:extLst>
                    <a:ext uri="{9D8B030D-6E8A-4147-A177-3AD203B41FA5}">
                      <a16:colId xmlns:a16="http://schemas.microsoft.com/office/drawing/2014/main" val="1668856801"/>
                    </a:ext>
                  </a:extLst>
                </a:gridCol>
              </a:tblGrid>
              <a:tr h="370840">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600" b="1" dirty="0">
                          <a:solidFill>
                            <a:schemeClr val="tx1"/>
                          </a:solidFill>
                          <a:latin typeface="Courier New" panose="02070309020205020404" pitchFamily="49" charset="0"/>
                          <a:cs typeface="Courier New" panose="02070309020205020404" pitchFamily="49" charset="0"/>
                        </a:rPr>
                        <a:t>ba0[2]</a:t>
                      </a:r>
                      <a:endParaRPr lang="ko-KR" altLang="en-US" sz="1600" b="1" dirty="0">
                        <a:solidFill>
                          <a:schemeClr val="tx1"/>
                        </a:solidFill>
                        <a:latin typeface="Courier New" panose="02070309020205020404" pitchFamily="49" charset="0"/>
                        <a:cs typeface="Courier New" panose="02070309020205020404" pitchFamily="49" charset="0"/>
                      </a:endParaRPr>
                    </a:p>
                  </a:txBody>
                  <a:tcPr marL="0" marR="0"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600" b="1" dirty="0">
                          <a:solidFill>
                            <a:schemeClr val="tx1"/>
                          </a:solidFill>
                          <a:latin typeface="Courier New" panose="02070309020205020404" pitchFamily="49" charset="0"/>
                          <a:cs typeface="Courier New" panose="02070309020205020404" pitchFamily="49" charset="0"/>
                        </a:rPr>
                        <a:t>ba0[1]</a:t>
                      </a:r>
                      <a:endParaRPr lang="ko-KR" altLang="en-US" sz="1600" b="1" dirty="0">
                        <a:solidFill>
                          <a:schemeClr val="tx1"/>
                        </a:solidFill>
                        <a:latin typeface="Courier New" panose="02070309020205020404" pitchFamily="49" charset="0"/>
                        <a:cs typeface="Courier New" panose="02070309020205020404" pitchFamily="49" charset="0"/>
                      </a:endParaRPr>
                    </a:p>
                  </a:txBody>
                  <a:tcPr marL="0" marR="0"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600" b="1" dirty="0">
                          <a:solidFill>
                            <a:schemeClr val="tx1"/>
                          </a:solidFill>
                          <a:latin typeface="Courier New" panose="02070309020205020404" pitchFamily="49" charset="0"/>
                          <a:cs typeface="Courier New" panose="02070309020205020404" pitchFamily="49" charset="0"/>
                        </a:rPr>
                        <a:t>ba0[0]</a:t>
                      </a:r>
                      <a:endParaRPr lang="ko-KR" altLang="en-US" sz="1600" b="1" dirty="0">
                        <a:solidFill>
                          <a:schemeClr val="tx1"/>
                        </a:solidFill>
                        <a:latin typeface="Courier New" panose="02070309020205020404" pitchFamily="49" charset="0"/>
                        <a:cs typeface="Courier New" panose="02070309020205020404" pitchFamily="49" charset="0"/>
                      </a:endParaRPr>
                    </a:p>
                  </a:txBody>
                  <a:tcPr marL="0" marR="0"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r>
                        <a:rPr lang="en-US" altLang="ko-KR" sz="1800" b="1" dirty="0">
                          <a:solidFill>
                            <a:schemeClr val="tx1"/>
                          </a:solidFill>
                          <a:latin typeface="Courier New" panose="02070309020205020404" pitchFamily="49" charset="0"/>
                          <a:cs typeface="Courier New" panose="02070309020205020404" pitchFamily="49" charset="0"/>
                        </a:rPr>
                        <a:t>x</a:t>
                      </a:r>
                      <a:endParaRPr lang="ko-KR" altLang="en-US" sz="1800" b="1" dirty="0">
                        <a:solidFill>
                          <a:schemeClr val="tx1"/>
                        </a:solidFill>
                        <a:latin typeface="Courier New" panose="02070309020205020404" pitchFamily="49" charset="0"/>
                        <a:cs typeface="Courier New" panose="02070309020205020404" pitchFamily="49" charset="0"/>
                      </a:endParaRPr>
                    </a:p>
                  </a:txBody>
                  <a:tcPr marL="0" marR="0"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3202955"/>
                  </a:ext>
                </a:extLst>
              </a:tr>
            </a:tbl>
          </a:graphicData>
        </a:graphic>
      </p:graphicFrame>
      <p:cxnSp>
        <p:nvCxnSpPr>
          <p:cNvPr id="21" name="Straight Arrow Connector 27"/>
          <p:cNvCxnSpPr/>
          <p:nvPr/>
        </p:nvCxnSpPr>
        <p:spPr>
          <a:xfrm>
            <a:off x="3928091" y="4012395"/>
            <a:ext cx="927051"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7"/>
          <p:cNvCxnSpPr/>
          <p:nvPr/>
        </p:nvCxnSpPr>
        <p:spPr>
          <a:xfrm>
            <a:off x="484277" y="4012733"/>
            <a:ext cx="3443814"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982222" y="3698746"/>
            <a:ext cx="783936" cy="307777"/>
          </a:xfrm>
          <a:prstGeom prst="rect">
            <a:avLst/>
          </a:prstGeom>
          <a:noFill/>
        </p:spPr>
        <p:txBody>
          <a:bodyPr wrap="square" rtlCol="0">
            <a:spAutoFit/>
          </a:bodyPr>
          <a:lstStyle/>
          <a:p>
            <a:pPr algn="ctr"/>
            <a:r>
              <a:rPr lang="en-US" altLang="ko-KR" sz="1400" dirty="0"/>
              <a:t>5 bits</a:t>
            </a:r>
            <a:endParaRPr lang="ko-KR" altLang="en-US" sz="1400" dirty="0"/>
          </a:p>
        </p:txBody>
      </p:sp>
      <p:sp>
        <p:nvSpPr>
          <p:cNvPr id="24" name="TextBox 23"/>
          <p:cNvSpPr txBox="1"/>
          <p:nvPr/>
        </p:nvSpPr>
        <p:spPr>
          <a:xfrm>
            <a:off x="1870986" y="3702438"/>
            <a:ext cx="783936" cy="307777"/>
          </a:xfrm>
          <a:prstGeom prst="rect">
            <a:avLst/>
          </a:prstGeom>
          <a:noFill/>
        </p:spPr>
        <p:txBody>
          <a:bodyPr wrap="square" rtlCol="0">
            <a:spAutoFit/>
          </a:bodyPr>
          <a:lstStyle/>
          <a:p>
            <a:pPr algn="ctr"/>
            <a:r>
              <a:rPr lang="en-US" altLang="ko-KR" sz="1400" dirty="0"/>
              <a:t>18 bits</a:t>
            </a:r>
            <a:endParaRPr lang="ko-KR" altLang="en-US" sz="1400" dirty="0"/>
          </a:p>
        </p:txBody>
      </p:sp>
      <p:sp>
        <p:nvSpPr>
          <p:cNvPr id="25" name="TextBox 24"/>
          <p:cNvSpPr txBox="1"/>
          <p:nvPr/>
        </p:nvSpPr>
        <p:spPr>
          <a:xfrm>
            <a:off x="5240937" y="4056365"/>
            <a:ext cx="829073" cy="307777"/>
          </a:xfrm>
          <a:prstGeom prst="rect">
            <a:avLst/>
          </a:prstGeom>
          <a:noFill/>
        </p:spPr>
        <p:txBody>
          <a:bodyPr wrap="none" rtlCol="0">
            <a:spAutoFit/>
          </a:bodyPr>
          <a:lstStyle/>
          <a:p>
            <a:r>
              <a:rPr lang="en-US" altLang="ko-KR" sz="1400" b="1" dirty="0">
                <a:latin typeface="Courier New" panose="02070309020205020404" pitchFamily="49" charset="0"/>
                <a:cs typeface="Courier New" panose="02070309020205020404" pitchFamily="49" charset="0"/>
              </a:rPr>
              <a:t>char x</a:t>
            </a:r>
            <a:endParaRPr lang="ko-KR" altLang="en-US" sz="1400" b="1" dirty="0">
              <a:latin typeface="Courier New" panose="02070309020205020404" pitchFamily="49" charset="0"/>
              <a:cs typeface="Courier New" panose="02070309020205020404" pitchFamily="49" charset="0"/>
            </a:endParaRPr>
          </a:p>
        </p:txBody>
      </p:sp>
      <p:sp>
        <p:nvSpPr>
          <p:cNvPr id="26" name="TextBox 25"/>
          <p:cNvSpPr txBox="1"/>
          <p:nvPr/>
        </p:nvSpPr>
        <p:spPr>
          <a:xfrm>
            <a:off x="3940554" y="4045082"/>
            <a:ext cx="951896" cy="307777"/>
          </a:xfrm>
          <a:prstGeom prst="rect">
            <a:avLst/>
          </a:prstGeom>
          <a:noFill/>
        </p:spPr>
        <p:txBody>
          <a:bodyPr wrap="square" rtlCol="0">
            <a:spAutoFit/>
          </a:bodyPr>
          <a:lstStyle/>
          <a:p>
            <a:r>
              <a:rPr lang="en-US" altLang="ko-KR" sz="1400" b="1" dirty="0" err="1">
                <a:latin typeface="Courier New" panose="02070309020205020404" pitchFamily="49" charset="0"/>
                <a:cs typeface="Courier New" panose="02070309020205020404" pitchFamily="49" charset="0"/>
              </a:rPr>
              <a:t>int</a:t>
            </a:r>
            <a:r>
              <a:rPr lang="en-US" altLang="ko-KR" sz="1400" b="1" dirty="0">
                <a:latin typeface="Courier New" panose="02070309020205020404" pitchFamily="49" charset="0"/>
                <a:cs typeface="Courier New" panose="02070309020205020404" pitchFamily="49" charset="0"/>
              </a:rPr>
              <a:t> y:5</a:t>
            </a:r>
            <a:endParaRPr lang="ko-KR" altLang="en-US" sz="1400" b="1" dirty="0">
              <a:latin typeface="Courier New" panose="02070309020205020404" pitchFamily="49" charset="0"/>
              <a:cs typeface="Courier New" panose="02070309020205020404" pitchFamily="49" charset="0"/>
            </a:endParaRPr>
          </a:p>
        </p:txBody>
      </p:sp>
      <p:sp>
        <p:nvSpPr>
          <p:cNvPr id="27" name="TextBox 26"/>
          <p:cNvSpPr txBox="1"/>
          <p:nvPr/>
        </p:nvSpPr>
        <p:spPr>
          <a:xfrm>
            <a:off x="1747720" y="4033033"/>
            <a:ext cx="1043876" cy="307777"/>
          </a:xfrm>
          <a:prstGeom prst="rect">
            <a:avLst/>
          </a:prstGeom>
          <a:noFill/>
        </p:spPr>
        <p:txBody>
          <a:bodyPr wrap="none" rtlCol="0">
            <a:spAutoFit/>
          </a:bodyPr>
          <a:lstStyle/>
          <a:p>
            <a:r>
              <a:rPr lang="en-US" altLang="ko-KR" sz="1400" b="1" dirty="0" err="1">
                <a:latin typeface="Courier New" panose="02070309020205020404" pitchFamily="49" charset="0"/>
                <a:cs typeface="Courier New" panose="02070309020205020404" pitchFamily="49" charset="0"/>
              </a:rPr>
              <a:t>int</a:t>
            </a:r>
            <a:r>
              <a:rPr lang="en-US" altLang="ko-KR" sz="1400" b="1" dirty="0">
                <a:latin typeface="Courier New" panose="02070309020205020404" pitchFamily="49" charset="0"/>
                <a:cs typeface="Courier New" panose="02070309020205020404" pitchFamily="49" charset="0"/>
              </a:rPr>
              <a:t> z:18</a:t>
            </a:r>
            <a:endParaRPr lang="ko-KR" altLang="en-US" sz="1400" b="1" dirty="0">
              <a:latin typeface="Courier New" panose="02070309020205020404" pitchFamily="49" charset="0"/>
              <a:cs typeface="Courier New" panose="02070309020205020404" pitchFamily="49" charset="0"/>
            </a:endParaRPr>
          </a:p>
        </p:txBody>
      </p:sp>
      <p:graphicFrame>
        <p:nvGraphicFramePr>
          <p:cNvPr id="28" name="표 27"/>
          <p:cNvGraphicFramePr>
            <a:graphicFrameLocks noGrp="1"/>
          </p:cNvGraphicFramePr>
          <p:nvPr>
            <p:extLst>
              <p:ext uri="{D42A27DB-BD31-4B8C-83A1-F6EECF244321}">
                <p14:modId xmlns:p14="http://schemas.microsoft.com/office/powerpoint/2010/main" val="3462637112"/>
              </p:ext>
            </p:extLst>
          </p:nvPr>
        </p:nvGraphicFramePr>
        <p:xfrm>
          <a:off x="290542" y="4360090"/>
          <a:ext cx="6122940" cy="370840"/>
        </p:xfrm>
        <a:graphic>
          <a:graphicData uri="http://schemas.openxmlformats.org/drawingml/2006/table">
            <a:tbl>
              <a:tblPr firstRow="1" bandRow="1">
                <a:tableStyleId>{5C22544A-7EE6-4342-B048-85BDC9FD1C3A}</a:tableStyleId>
              </a:tblPr>
              <a:tblGrid>
                <a:gridCol w="191342">
                  <a:extLst>
                    <a:ext uri="{9D8B030D-6E8A-4147-A177-3AD203B41FA5}">
                      <a16:colId xmlns:a16="http://schemas.microsoft.com/office/drawing/2014/main" val="4223736343"/>
                    </a:ext>
                  </a:extLst>
                </a:gridCol>
                <a:gridCol w="191342">
                  <a:extLst>
                    <a:ext uri="{9D8B030D-6E8A-4147-A177-3AD203B41FA5}">
                      <a16:colId xmlns:a16="http://schemas.microsoft.com/office/drawing/2014/main" val="2389764797"/>
                    </a:ext>
                  </a:extLst>
                </a:gridCol>
                <a:gridCol w="191342">
                  <a:extLst>
                    <a:ext uri="{9D8B030D-6E8A-4147-A177-3AD203B41FA5}">
                      <a16:colId xmlns:a16="http://schemas.microsoft.com/office/drawing/2014/main" val="1736973402"/>
                    </a:ext>
                  </a:extLst>
                </a:gridCol>
                <a:gridCol w="191342">
                  <a:extLst>
                    <a:ext uri="{9D8B030D-6E8A-4147-A177-3AD203B41FA5}">
                      <a16:colId xmlns:a16="http://schemas.microsoft.com/office/drawing/2014/main" val="1880932957"/>
                    </a:ext>
                  </a:extLst>
                </a:gridCol>
                <a:gridCol w="191342">
                  <a:extLst>
                    <a:ext uri="{9D8B030D-6E8A-4147-A177-3AD203B41FA5}">
                      <a16:colId xmlns:a16="http://schemas.microsoft.com/office/drawing/2014/main" val="4072300366"/>
                    </a:ext>
                  </a:extLst>
                </a:gridCol>
                <a:gridCol w="191342">
                  <a:extLst>
                    <a:ext uri="{9D8B030D-6E8A-4147-A177-3AD203B41FA5}">
                      <a16:colId xmlns:a16="http://schemas.microsoft.com/office/drawing/2014/main" val="3598268227"/>
                    </a:ext>
                  </a:extLst>
                </a:gridCol>
                <a:gridCol w="191342">
                  <a:extLst>
                    <a:ext uri="{9D8B030D-6E8A-4147-A177-3AD203B41FA5}">
                      <a16:colId xmlns:a16="http://schemas.microsoft.com/office/drawing/2014/main" val="2319869370"/>
                    </a:ext>
                  </a:extLst>
                </a:gridCol>
                <a:gridCol w="191342">
                  <a:extLst>
                    <a:ext uri="{9D8B030D-6E8A-4147-A177-3AD203B41FA5}">
                      <a16:colId xmlns:a16="http://schemas.microsoft.com/office/drawing/2014/main" val="3241839836"/>
                    </a:ext>
                  </a:extLst>
                </a:gridCol>
                <a:gridCol w="191342">
                  <a:extLst>
                    <a:ext uri="{9D8B030D-6E8A-4147-A177-3AD203B41FA5}">
                      <a16:colId xmlns:a16="http://schemas.microsoft.com/office/drawing/2014/main" val="1169077891"/>
                    </a:ext>
                  </a:extLst>
                </a:gridCol>
                <a:gridCol w="191342">
                  <a:extLst>
                    <a:ext uri="{9D8B030D-6E8A-4147-A177-3AD203B41FA5}">
                      <a16:colId xmlns:a16="http://schemas.microsoft.com/office/drawing/2014/main" val="3744943486"/>
                    </a:ext>
                  </a:extLst>
                </a:gridCol>
                <a:gridCol w="191342">
                  <a:extLst>
                    <a:ext uri="{9D8B030D-6E8A-4147-A177-3AD203B41FA5}">
                      <a16:colId xmlns:a16="http://schemas.microsoft.com/office/drawing/2014/main" val="1142457251"/>
                    </a:ext>
                  </a:extLst>
                </a:gridCol>
                <a:gridCol w="191342">
                  <a:extLst>
                    <a:ext uri="{9D8B030D-6E8A-4147-A177-3AD203B41FA5}">
                      <a16:colId xmlns:a16="http://schemas.microsoft.com/office/drawing/2014/main" val="74057573"/>
                    </a:ext>
                  </a:extLst>
                </a:gridCol>
                <a:gridCol w="191342">
                  <a:extLst>
                    <a:ext uri="{9D8B030D-6E8A-4147-A177-3AD203B41FA5}">
                      <a16:colId xmlns:a16="http://schemas.microsoft.com/office/drawing/2014/main" val="3211688511"/>
                    </a:ext>
                  </a:extLst>
                </a:gridCol>
                <a:gridCol w="191342">
                  <a:extLst>
                    <a:ext uri="{9D8B030D-6E8A-4147-A177-3AD203B41FA5}">
                      <a16:colId xmlns:a16="http://schemas.microsoft.com/office/drawing/2014/main" val="751136787"/>
                    </a:ext>
                  </a:extLst>
                </a:gridCol>
                <a:gridCol w="191342">
                  <a:extLst>
                    <a:ext uri="{9D8B030D-6E8A-4147-A177-3AD203B41FA5}">
                      <a16:colId xmlns:a16="http://schemas.microsoft.com/office/drawing/2014/main" val="2363344718"/>
                    </a:ext>
                  </a:extLst>
                </a:gridCol>
                <a:gridCol w="191342">
                  <a:extLst>
                    <a:ext uri="{9D8B030D-6E8A-4147-A177-3AD203B41FA5}">
                      <a16:colId xmlns:a16="http://schemas.microsoft.com/office/drawing/2014/main" val="3370709418"/>
                    </a:ext>
                  </a:extLst>
                </a:gridCol>
                <a:gridCol w="191342">
                  <a:extLst>
                    <a:ext uri="{9D8B030D-6E8A-4147-A177-3AD203B41FA5}">
                      <a16:colId xmlns:a16="http://schemas.microsoft.com/office/drawing/2014/main" val="1077651308"/>
                    </a:ext>
                  </a:extLst>
                </a:gridCol>
                <a:gridCol w="191342">
                  <a:extLst>
                    <a:ext uri="{9D8B030D-6E8A-4147-A177-3AD203B41FA5}">
                      <a16:colId xmlns:a16="http://schemas.microsoft.com/office/drawing/2014/main" val="3986817801"/>
                    </a:ext>
                  </a:extLst>
                </a:gridCol>
                <a:gridCol w="191342">
                  <a:extLst>
                    <a:ext uri="{9D8B030D-6E8A-4147-A177-3AD203B41FA5}">
                      <a16:colId xmlns:a16="http://schemas.microsoft.com/office/drawing/2014/main" val="2907286400"/>
                    </a:ext>
                  </a:extLst>
                </a:gridCol>
                <a:gridCol w="191342">
                  <a:extLst>
                    <a:ext uri="{9D8B030D-6E8A-4147-A177-3AD203B41FA5}">
                      <a16:colId xmlns:a16="http://schemas.microsoft.com/office/drawing/2014/main" val="1286512638"/>
                    </a:ext>
                  </a:extLst>
                </a:gridCol>
                <a:gridCol w="191342">
                  <a:extLst>
                    <a:ext uri="{9D8B030D-6E8A-4147-A177-3AD203B41FA5}">
                      <a16:colId xmlns:a16="http://schemas.microsoft.com/office/drawing/2014/main" val="793281072"/>
                    </a:ext>
                  </a:extLst>
                </a:gridCol>
                <a:gridCol w="191342">
                  <a:extLst>
                    <a:ext uri="{9D8B030D-6E8A-4147-A177-3AD203B41FA5}">
                      <a16:colId xmlns:a16="http://schemas.microsoft.com/office/drawing/2014/main" val="321849662"/>
                    </a:ext>
                  </a:extLst>
                </a:gridCol>
                <a:gridCol w="191342">
                  <a:extLst>
                    <a:ext uri="{9D8B030D-6E8A-4147-A177-3AD203B41FA5}">
                      <a16:colId xmlns:a16="http://schemas.microsoft.com/office/drawing/2014/main" val="3068728661"/>
                    </a:ext>
                  </a:extLst>
                </a:gridCol>
                <a:gridCol w="191342">
                  <a:extLst>
                    <a:ext uri="{9D8B030D-6E8A-4147-A177-3AD203B41FA5}">
                      <a16:colId xmlns:a16="http://schemas.microsoft.com/office/drawing/2014/main" val="3992629142"/>
                    </a:ext>
                  </a:extLst>
                </a:gridCol>
                <a:gridCol w="1530732">
                  <a:extLst>
                    <a:ext uri="{9D8B030D-6E8A-4147-A177-3AD203B41FA5}">
                      <a16:colId xmlns:a16="http://schemas.microsoft.com/office/drawing/2014/main" val="1668856801"/>
                    </a:ext>
                  </a:extLst>
                </a:gridCol>
              </a:tblGrid>
              <a:tr h="370840">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lang="ko-KR" altLang="en-US" sz="1050" b="0" dirty="0">
                        <a:solidFill>
                          <a:schemeClr val="tx1"/>
                        </a:solidFill>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lang="ko-KR" altLang="en-US" sz="105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lang="ko-KR" altLang="en-US" sz="105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lang="ko-KR" altLang="en-US" sz="105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lang="ko-KR" altLang="en-US" sz="105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lang="ko-KR" altLang="en-US" sz="105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lang="ko-KR" altLang="en-US" sz="105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lang="ko-KR" altLang="en-US" sz="105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lang="ko-KR" altLang="en-US" sz="1050" b="0" dirty="0">
                        <a:solidFill>
                          <a:schemeClr val="tx1"/>
                        </a:solidFill>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lang="ko-KR" altLang="en-US" sz="105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lang="ko-KR" altLang="en-US" sz="105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lang="ko-KR" altLang="en-US" sz="105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lang="ko-KR" altLang="en-US" sz="105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lang="ko-KR" altLang="en-US" sz="105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lang="ko-KR" altLang="en-US" sz="105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lang="ko-KR" altLang="en-US" sz="105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lang="ko-KR" altLang="en-US" sz="1050" b="0" dirty="0">
                        <a:solidFill>
                          <a:schemeClr val="tx1"/>
                        </a:solidFill>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lang="ko-KR" altLang="en-US" sz="105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lang="ko-KR" altLang="en-US" sz="105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lang="ko-KR" altLang="en-US" sz="105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lang="ko-KR" altLang="en-US" sz="105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lang="ko-KR" altLang="en-US" sz="105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lang="ko-KR" altLang="en-US" sz="105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lang="ko-KR" altLang="en-US" sz="105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latinLnBrk="1"/>
                      <a:endParaRPr lang="ko-KR" altLang="en-US" sz="2000" b="0" dirty="0">
                        <a:solidFill>
                          <a:schemeClr val="tx1"/>
                        </a:solidFill>
                      </a:endParaRP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63202955"/>
                  </a:ext>
                </a:extLst>
              </a:tr>
            </a:tbl>
          </a:graphicData>
        </a:graphic>
      </p:graphicFrame>
      <p:cxnSp>
        <p:nvCxnSpPr>
          <p:cNvPr id="5" name="직선 연결선 4"/>
          <p:cNvCxnSpPr/>
          <p:nvPr/>
        </p:nvCxnSpPr>
        <p:spPr bwMode="auto">
          <a:xfrm>
            <a:off x="4881869" y="4360090"/>
            <a:ext cx="0" cy="362904"/>
          </a:xfrm>
          <a:prstGeom prst="line">
            <a:avLst/>
          </a:prstGeom>
          <a:solidFill>
            <a:schemeClr val="accent2"/>
          </a:solidFill>
          <a:ln w="76200" cap="flat" cmpd="sng" algn="ctr">
            <a:solidFill>
              <a:schemeClr val="tx1"/>
            </a:solidFill>
            <a:prstDash val="solid"/>
            <a:round/>
            <a:headEnd type="none" w="med" len="med"/>
            <a:tailEnd type="none" w="med" len="med"/>
          </a:ln>
          <a:effectLst/>
        </p:spPr>
      </p:cxnSp>
      <p:cxnSp>
        <p:nvCxnSpPr>
          <p:cNvPr id="30" name="직선 연결선 29"/>
          <p:cNvCxnSpPr/>
          <p:nvPr/>
        </p:nvCxnSpPr>
        <p:spPr bwMode="auto">
          <a:xfrm>
            <a:off x="3359696" y="4340810"/>
            <a:ext cx="0" cy="362904"/>
          </a:xfrm>
          <a:prstGeom prst="line">
            <a:avLst/>
          </a:prstGeom>
          <a:solidFill>
            <a:schemeClr val="accent2"/>
          </a:solidFill>
          <a:ln w="76200" cap="flat" cmpd="sng" algn="ctr">
            <a:solidFill>
              <a:schemeClr val="tx1"/>
            </a:solidFill>
            <a:prstDash val="solid"/>
            <a:round/>
            <a:headEnd type="none" w="med" len="med"/>
            <a:tailEnd type="none" w="med" len="med"/>
          </a:ln>
          <a:effectLst/>
        </p:spPr>
      </p:cxnSp>
      <p:cxnSp>
        <p:nvCxnSpPr>
          <p:cNvPr id="31" name="직선 연결선 30"/>
          <p:cNvCxnSpPr/>
          <p:nvPr/>
        </p:nvCxnSpPr>
        <p:spPr bwMode="auto">
          <a:xfrm>
            <a:off x="1831658" y="4368026"/>
            <a:ext cx="0" cy="362904"/>
          </a:xfrm>
          <a:prstGeom prst="line">
            <a:avLst/>
          </a:prstGeom>
          <a:solidFill>
            <a:schemeClr val="accent2"/>
          </a:solidFill>
          <a:ln w="76200" cap="flat" cmpd="sng" algn="ctr">
            <a:solidFill>
              <a:schemeClr val="tx1"/>
            </a:solidFill>
            <a:prstDash val="solid"/>
            <a:round/>
            <a:headEnd type="none" w="med" len="med"/>
            <a:tailEnd type="none" w="med" len="med"/>
          </a:ln>
          <a:effectLst/>
        </p:spPr>
      </p:cxnSp>
      <p:cxnSp>
        <p:nvCxnSpPr>
          <p:cNvPr id="32" name="직선 연결선 31"/>
          <p:cNvCxnSpPr/>
          <p:nvPr/>
        </p:nvCxnSpPr>
        <p:spPr bwMode="auto">
          <a:xfrm>
            <a:off x="4873886" y="5275629"/>
            <a:ext cx="0" cy="362904"/>
          </a:xfrm>
          <a:prstGeom prst="line">
            <a:avLst/>
          </a:prstGeom>
          <a:solidFill>
            <a:schemeClr val="accent2"/>
          </a:solidFill>
          <a:ln w="76200" cap="flat" cmpd="sng" algn="ctr">
            <a:solidFill>
              <a:schemeClr val="tx1"/>
            </a:solidFill>
            <a:prstDash val="solid"/>
            <a:round/>
            <a:headEnd type="none" w="med" len="med"/>
            <a:tailEnd type="none" w="med" len="med"/>
          </a:ln>
          <a:effectLst/>
        </p:spPr>
      </p:cxnSp>
      <p:cxnSp>
        <p:nvCxnSpPr>
          <p:cNvPr id="33" name="직선 연결선 32"/>
          <p:cNvCxnSpPr/>
          <p:nvPr/>
        </p:nvCxnSpPr>
        <p:spPr bwMode="auto">
          <a:xfrm>
            <a:off x="3351713" y="5256349"/>
            <a:ext cx="0" cy="362904"/>
          </a:xfrm>
          <a:prstGeom prst="line">
            <a:avLst/>
          </a:prstGeom>
          <a:solidFill>
            <a:schemeClr val="accent2"/>
          </a:solidFill>
          <a:ln w="76200" cap="flat" cmpd="sng" algn="ctr">
            <a:solidFill>
              <a:schemeClr val="tx1"/>
            </a:solidFill>
            <a:prstDash val="solid"/>
            <a:round/>
            <a:headEnd type="none" w="med" len="med"/>
            <a:tailEnd type="none" w="med" len="med"/>
          </a:ln>
          <a:effectLst/>
        </p:spPr>
      </p:cxnSp>
      <p:cxnSp>
        <p:nvCxnSpPr>
          <p:cNvPr id="34" name="직선 연결선 33"/>
          <p:cNvCxnSpPr/>
          <p:nvPr/>
        </p:nvCxnSpPr>
        <p:spPr bwMode="auto">
          <a:xfrm>
            <a:off x="1823675" y="5283565"/>
            <a:ext cx="0" cy="362904"/>
          </a:xfrm>
          <a:prstGeom prst="line">
            <a:avLst/>
          </a:prstGeom>
          <a:solidFill>
            <a:schemeClr val="accent2"/>
          </a:solidFill>
          <a:ln w="76200"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9968091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Symbolic Function Pointer Support</a:t>
            </a:r>
            <a:endParaRPr lang="ko-KR" altLang="en-US" dirty="0"/>
          </a:p>
        </p:txBody>
      </p:sp>
      <p:sp>
        <p:nvSpPr>
          <p:cNvPr id="4" name="슬라이드 번호 개체 틀 3"/>
          <p:cNvSpPr>
            <a:spLocks noGrp="1"/>
          </p:cNvSpPr>
          <p:nvPr>
            <p:ph type="sldNum" sz="quarter" idx="4"/>
          </p:nvPr>
        </p:nvSpPr>
        <p:spPr/>
        <p:txBody>
          <a:bodyPr/>
          <a:lstStyle/>
          <a:p>
            <a:pPr>
              <a:defRPr/>
            </a:pPr>
            <a:r>
              <a:rPr lang="da-DK"/>
              <a:t>Page </a:t>
            </a:r>
            <a:fld id="{7FD275C9-4D9F-4A63-8FA5-7F168B5983C1}" type="slidenum">
              <a:rPr lang="da-DK" smtClean="0"/>
              <a:pPr>
                <a:defRPr/>
              </a:pPr>
              <a:t>14</a:t>
            </a:fld>
            <a:endParaRPr lang="da-DK" dirty="0"/>
          </a:p>
        </p:txBody>
      </p:sp>
      <p:sp>
        <p:nvSpPr>
          <p:cNvPr id="6" name="TextBox 5"/>
          <p:cNvSpPr txBox="1"/>
          <p:nvPr/>
        </p:nvSpPr>
        <p:spPr>
          <a:xfrm>
            <a:off x="1021711" y="2455150"/>
            <a:ext cx="3744416" cy="4278094"/>
          </a:xfrm>
          <a:prstGeom prst="rect">
            <a:avLst/>
          </a:prstGeom>
          <a:noFill/>
          <a:ln>
            <a:solidFill>
              <a:schemeClr val="tx1"/>
            </a:solidFill>
          </a:ln>
        </p:spPr>
        <p:txBody>
          <a:bodyPr wrap="square" rtlCol="0">
            <a:spAutoFit/>
          </a:bodyPr>
          <a:lstStyle/>
          <a:p>
            <a:r>
              <a:rPr lang="en-US" altLang="ko-KR" sz="2000" dirty="0" err="1">
                <a:latin typeface="Courier New" panose="02070309020205020404" pitchFamily="49" charset="0"/>
                <a:cs typeface="Courier New" panose="02070309020205020404" pitchFamily="49" charset="0"/>
              </a:rPr>
              <a:t>target.c</a:t>
            </a:r>
            <a:endParaRPr lang="en-US" altLang="ko-KR" sz="2000" dirty="0">
              <a:latin typeface="Courier New" panose="02070309020205020404" pitchFamily="49" charset="0"/>
              <a:cs typeface="Courier New" panose="02070309020205020404" pitchFamily="49" charset="0"/>
            </a:endParaRPr>
          </a:p>
          <a:p>
            <a:r>
              <a:rPr lang="en-US" altLang="ko-KR" dirty="0">
                <a:latin typeface="Courier New" panose="02070309020205020404" pitchFamily="49" charset="0"/>
                <a:cs typeface="Courier New" panose="02070309020205020404" pitchFamily="49" charset="0"/>
              </a:rPr>
              <a:t> 1:int (</a:t>
            </a:r>
            <a:r>
              <a:rPr lang="en-US" altLang="ko-KR" b="1" dirty="0">
                <a:latin typeface="Courier New" panose="02070309020205020404" pitchFamily="49" charset="0"/>
                <a:cs typeface="Courier New" panose="02070309020205020404" pitchFamily="49" charset="0"/>
              </a:rPr>
              <a:t>*</a:t>
            </a:r>
            <a:r>
              <a:rPr lang="en-US" altLang="ko-KR" b="1" dirty="0" err="1">
                <a:latin typeface="Courier New" panose="02070309020205020404" pitchFamily="49" charset="0"/>
                <a:cs typeface="Courier New" panose="02070309020205020404" pitchFamily="49" charset="0"/>
              </a:rPr>
              <a:t>fnPtr</a:t>
            </a:r>
            <a:r>
              <a:rPr lang="en-US" altLang="ko-KR" dirty="0">
                <a:latin typeface="Courier New" panose="02070309020205020404" pitchFamily="49" charset="0"/>
                <a:cs typeface="Courier New" panose="02070309020205020404" pitchFamily="49" charset="0"/>
              </a:rPr>
              <a:t>)(</a:t>
            </a:r>
            <a:r>
              <a:rPr lang="en-US" altLang="ko-KR" dirty="0" err="1">
                <a:latin typeface="Courier New" panose="02070309020205020404" pitchFamily="49" charset="0"/>
                <a:cs typeface="Courier New" panose="02070309020205020404" pitchFamily="49" charset="0"/>
              </a:rPr>
              <a:t>int,int</a:t>
            </a:r>
            <a:r>
              <a:rPr lang="en-US" altLang="ko-KR" dirty="0">
                <a:latin typeface="Courier New" panose="02070309020205020404" pitchFamily="49" charset="0"/>
                <a:cs typeface="Courier New" panose="02070309020205020404" pitchFamily="49" charset="0"/>
              </a:rPr>
              <a:t>);</a:t>
            </a:r>
          </a:p>
          <a:p>
            <a:r>
              <a:rPr lang="en-US" altLang="ko-KR" dirty="0">
                <a:latin typeface="Courier New" panose="02070309020205020404" pitchFamily="49" charset="0"/>
                <a:cs typeface="Courier New" panose="02070309020205020404" pitchFamily="49" charset="0"/>
              </a:rPr>
              <a:t> 2:int add(</a:t>
            </a:r>
            <a:r>
              <a:rPr lang="en-US" altLang="ko-KR" dirty="0" err="1">
                <a:latin typeface="Courier New" panose="02070309020205020404" pitchFamily="49" charset="0"/>
                <a:cs typeface="Courier New" panose="02070309020205020404" pitchFamily="49" charset="0"/>
              </a:rPr>
              <a:t>int,int</a:t>
            </a:r>
            <a:r>
              <a:rPr lang="en-US" altLang="ko-KR" dirty="0">
                <a:latin typeface="Courier New" panose="02070309020205020404" pitchFamily="49" charset="0"/>
                <a:cs typeface="Courier New" panose="02070309020205020404" pitchFamily="49" charset="0"/>
              </a:rPr>
              <a:t>) {…}</a:t>
            </a:r>
          </a:p>
          <a:p>
            <a:r>
              <a:rPr lang="en-US" altLang="ko-KR" dirty="0">
                <a:latin typeface="Courier New" panose="02070309020205020404" pitchFamily="49" charset="0"/>
                <a:cs typeface="Courier New" panose="02070309020205020404" pitchFamily="49" charset="0"/>
              </a:rPr>
              <a:t> 3:int sub(</a:t>
            </a:r>
            <a:r>
              <a:rPr lang="en-US" altLang="ko-KR" dirty="0" err="1">
                <a:latin typeface="Courier New" panose="02070309020205020404" pitchFamily="49" charset="0"/>
                <a:cs typeface="Courier New" panose="02070309020205020404" pitchFamily="49" charset="0"/>
              </a:rPr>
              <a:t>int,int</a:t>
            </a:r>
            <a:r>
              <a:rPr lang="en-US" altLang="ko-KR" dirty="0">
                <a:latin typeface="Courier New" panose="02070309020205020404" pitchFamily="49" charset="0"/>
                <a:cs typeface="Courier New" panose="02070309020205020404" pitchFamily="49" charset="0"/>
              </a:rPr>
              <a:t>) {…}</a:t>
            </a:r>
          </a:p>
          <a:p>
            <a:r>
              <a:rPr lang="en-US" altLang="ko-KR" dirty="0">
                <a:latin typeface="Courier New" panose="02070309020205020404" pitchFamily="49" charset="0"/>
                <a:cs typeface="Courier New" panose="02070309020205020404" pitchFamily="49" charset="0"/>
              </a:rPr>
              <a:t> 3:int </a:t>
            </a:r>
            <a:r>
              <a:rPr lang="en-US" altLang="ko-KR" dirty="0" err="1">
                <a:latin typeface="Courier New" panose="02070309020205020404" pitchFamily="49" charset="0"/>
                <a:cs typeface="Courier New" panose="02070309020205020404" pitchFamily="49" charset="0"/>
              </a:rPr>
              <a:t>mul</a:t>
            </a:r>
            <a:r>
              <a:rPr lang="en-US" altLang="ko-KR" dirty="0">
                <a:latin typeface="Courier New" panose="02070309020205020404" pitchFamily="49" charset="0"/>
                <a:cs typeface="Courier New" panose="02070309020205020404" pitchFamily="49" charset="0"/>
              </a:rPr>
              <a:t>(</a:t>
            </a:r>
            <a:r>
              <a:rPr lang="en-US" altLang="ko-KR" dirty="0" err="1">
                <a:latin typeface="Courier New" panose="02070309020205020404" pitchFamily="49" charset="0"/>
                <a:cs typeface="Courier New" panose="02070309020205020404" pitchFamily="49" charset="0"/>
              </a:rPr>
              <a:t>int,int</a:t>
            </a:r>
            <a:r>
              <a:rPr lang="en-US" altLang="ko-KR" dirty="0">
                <a:latin typeface="Courier New" panose="02070309020205020404" pitchFamily="49" charset="0"/>
                <a:cs typeface="Courier New" panose="02070309020205020404" pitchFamily="49" charset="0"/>
              </a:rPr>
              <a:t>) {…}</a:t>
            </a:r>
          </a:p>
          <a:p>
            <a:r>
              <a:rPr lang="en-US" altLang="ko-KR" dirty="0">
                <a:latin typeface="Courier New" panose="02070309020205020404" pitchFamily="49" charset="0"/>
                <a:cs typeface="Courier New" panose="02070309020205020404" pitchFamily="49" charset="0"/>
              </a:rPr>
              <a:t> 4:void f() {…</a:t>
            </a:r>
          </a:p>
          <a:p>
            <a:r>
              <a:rPr lang="en-US" altLang="ko-KR" dirty="0">
                <a:latin typeface="Courier New" panose="02070309020205020404" pitchFamily="49" charset="0"/>
                <a:cs typeface="Courier New" panose="02070309020205020404" pitchFamily="49" charset="0"/>
              </a:rPr>
              <a:t> 5:  </a:t>
            </a:r>
            <a:r>
              <a:rPr lang="en-US" altLang="ko-KR" b="1" dirty="0" err="1">
                <a:latin typeface="Courier New" panose="02070309020205020404" pitchFamily="49" charset="0"/>
                <a:cs typeface="Courier New" panose="02070309020205020404" pitchFamily="49" charset="0"/>
              </a:rPr>
              <a:t>fnPtr</a:t>
            </a:r>
            <a:r>
              <a:rPr lang="en-US" altLang="ko-KR" b="1" dirty="0">
                <a:latin typeface="Courier New" panose="02070309020205020404" pitchFamily="49" charset="0"/>
                <a:cs typeface="Courier New" panose="02070309020205020404" pitchFamily="49" charset="0"/>
              </a:rPr>
              <a:t>=</a:t>
            </a:r>
            <a:r>
              <a:rPr lang="en-US" altLang="ko-KR" b="1" dirty="0">
                <a:solidFill>
                  <a:srgbClr val="7030A0"/>
                </a:solidFill>
                <a:latin typeface="Courier New" panose="02070309020205020404" pitchFamily="49" charset="0"/>
                <a:cs typeface="Courier New" panose="02070309020205020404" pitchFamily="49" charset="0"/>
              </a:rPr>
              <a:t>add</a:t>
            </a:r>
            <a:r>
              <a:rPr lang="en-US" altLang="ko-KR" dirty="0">
                <a:latin typeface="Courier New" panose="02070309020205020404" pitchFamily="49" charset="0"/>
                <a:cs typeface="Courier New" panose="02070309020205020404" pitchFamily="49" charset="0"/>
              </a:rPr>
              <a:t>;}</a:t>
            </a:r>
          </a:p>
          <a:p>
            <a:r>
              <a:rPr lang="en-US" altLang="ko-KR" dirty="0">
                <a:latin typeface="Courier New" panose="02070309020205020404" pitchFamily="49" charset="0"/>
                <a:cs typeface="Courier New" panose="02070309020205020404" pitchFamily="49" charset="0"/>
              </a:rPr>
              <a:t> 6:int g(){…</a:t>
            </a:r>
          </a:p>
          <a:p>
            <a:r>
              <a:rPr lang="en-US" altLang="ko-KR" dirty="0">
                <a:latin typeface="Courier New" panose="02070309020205020404" pitchFamily="49" charset="0"/>
                <a:cs typeface="Courier New" panose="02070309020205020404" pitchFamily="49" charset="0"/>
              </a:rPr>
              <a:t> 7:  </a:t>
            </a:r>
            <a:r>
              <a:rPr lang="en-US" altLang="ko-KR" b="1" dirty="0" err="1">
                <a:latin typeface="Courier New" panose="02070309020205020404" pitchFamily="49" charset="0"/>
                <a:cs typeface="Courier New" panose="02070309020205020404" pitchFamily="49" charset="0"/>
              </a:rPr>
              <a:t>fnPtr</a:t>
            </a:r>
            <a:r>
              <a:rPr lang="en-US" altLang="ko-KR" b="1" dirty="0">
                <a:latin typeface="Courier New" panose="02070309020205020404" pitchFamily="49" charset="0"/>
                <a:cs typeface="Courier New" panose="02070309020205020404" pitchFamily="49" charset="0"/>
              </a:rPr>
              <a:t>=</a:t>
            </a:r>
            <a:r>
              <a:rPr lang="en-US" altLang="ko-KR" b="1" dirty="0">
                <a:solidFill>
                  <a:srgbClr val="7030A0"/>
                </a:solidFill>
                <a:latin typeface="Courier New" panose="02070309020205020404" pitchFamily="49" charset="0"/>
                <a:cs typeface="Courier New" panose="02070309020205020404" pitchFamily="49" charset="0"/>
              </a:rPr>
              <a:t>sub</a:t>
            </a:r>
            <a:r>
              <a:rPr lang="en-US" altLang="ko-KR" dirty="0">
                <a:latin typeface="Courier New" panose="02070309020205020404" pitchFamily="49" charset="0"/>
                <a:cs typeface="Courier New" panose="02070309020205020404" pitchFamily="49" charset="0"/>
              </a:rPr>
              <a:t>;}</a:t>
            </a:r>
          </a:p>
          <a:p>
            <a:r>
              <a:rPr lang="en-US" altLang="ko-KR" dirty="0">
                <a:latin typeface="Courier New" panose="02070309020205020404" pitchFamily="49" charset="0"/>
                <a:cs typeface="Courier New" panose="02070309020205020404" pitchFamily="49" charset="0"/>
              </a:rPr>
              <a:t> 7:int h(){…</a:t>
            </a:r>
          </a:p>
          <a:p>
            <a:r>
              <a:rPr lang="en-US" altLang="ko-KR" dirty="0">
                <a:latin typeface="Courier New" panose="02070309020205020404" pitchFamily="49" charset="0"/>
                <a:cs typeface="Courier New" panose="02070309020205020404" pitchFamily="49" charset="0"/>
              </a:rPr>
              <a:t> 8:  </a:t>
            </a:r>
            <a:r>
              <a:rPr lang="en-US" altLang="ko-KR" b="1" dirty="0" err="1">
                <a:latin typeface="Courier New" panose="02070309020205020404" pitchFamily="49" charset="0"/>
                <a:cs typeface="Courier New" panose="02070309020205020404" pitchFamily="49" charset="0"/>
              </a:rPr>
              <a:t>fnPtr</a:t>
            </a:r>
            <a:r>
              <a:rPr lang="en-US" altLang="ko-KR" b="1" dirty="0">
                <a:latin typeface="Courier New" panose="02070309020205020404" pitchFamily="49" charset="0"/>
                <a:cs typeface="Courier New" panose="02070309020205020404" pitchFamily="49" charset="0"/>
              </a:rPr>
              <a:t>=</a:t>
            </a:r>
            <a:r>
              <a:rPr lang="en-US" altLang="ko-KR" b="1" dirty="0" err="1">
                <a:solidFill>
                  <a:srgbClr val="7030A0"/>
                </a:solidFill>
                <a:latin typeface="Courier New" panose="02070309020205020404" pitchFamily="49" charset="0"/>
                <a:cs typeface="Courier New" panose="02070309020205020404" pitchFamily="49" charset="0"/>
              </a:rPr>
              <a:t>mul</a:t>
            </a:r>
            <a:r>
              <a:rPr lang="en-US" altLang="ko-KR" dirty="0">
                <a:latin typeface="Courier New" panose="02070309020205020404" pitchFamily="49" charset="0"/>
                <a:cs typeface="Courier New" panose="02070309020205020404" pitchFamily="49" charset="0"/>
              </a:rPr>
              <a:t>;}    </a:t>
            </a:r>
          </a:p>
          <a:p>
            <a:r>
              <a:rPr lang="en-US" altLang="ko-KR" dirty="0">
                <a:latin typeface="Courier New" panose="02070309020205020404" pitchFamily="49" charset="0"/>
                <a:cs typeface="Courier New" panose="02070309020205020404" pitchFamily="49" charset="0"/>
              </a:rPr>
              <a:t> 8:void </a:t>
            </a:r>
            <a:r>
              <a:rPr lang="en-US" altLang="ko-KR" b="1" dirty="0" err="1">
                <a:latin typeface="Courier New" panose="02070309020205020404" pitchFamily="49" charset="0"/>
                <a:cs typeface="Courier New" panose="02070309020205020404" pitchFamily="49" charset="0"/>
              </a:rPr>
              <a:t>do_chk</a:t>
            </a:r>
            <a:r>
              <a:rPr lang="en-US" altLang="ko-KR" dirty="0">
                <a:latin typeface="Courier New" panose="02070309020205020404" pitchFamily="49" charset="0"/>
                <a:cs typeface="Courier New" panose="02070309020205020404" pitchFamily="49" charset="0"/>
              </a:rPr>
              <a:t>(</a:t>
            </a:r>
            <a:r>
              <a:rPr lang="en-US" altLang="ko-KR" dirty="0" err="1">
                <a:latin typeface="Courier New" panose="02070309020205020404" pitchFamily="49" charset="0"/>
                <a:cs typeface="Courier New" panose="02070309020205020404" pitchFamily="49" charset="0"/>
              </a:rPr>
              <a:t>int</a:t>
            </a:r>
            <a:r>
              <a:rPr lang="en-US" altLang="ko-KR" dirty="0">
                <a:latin typeface="Courier New" panose="02070309020205020404" pitchFamily="49" charset="0"/>
                <a:cs typeface="Courier New" panose="02070309020205020404" pitchFamily="49" charset="0"/>
              </a:rPr>
              <a:t> model){</a:t>
            </a:r>
          </a:p>
          <a:p>
            <a:r>
              <a:rPr lang="en-US" altLang="ko-KR" dirty="0">
                <a:latin typeface="Courier New" panose="02070309020205020404" pitchFamily="49" charset="0"/>
                <a:cs typeface="Courier New" panose="02070309020205020404" pitchFamily="49" charset="0"/>
              </a:rPr>
              <a:t> 9:…</a:t>
            </a:r>
          </a:p>
          <a:p>
            <a:r>
              <a:rPr lang="en-US" altLang="ko-KR" dirty="0">
                <a:latin typeface="Courier New" panose="02070309020205020404" pitchFamily="49" charset="0"/>
                <a:cs typeface="Courier New" panose="02070309020205020404" pitchFamily="49" charset="0"/>
              </a:rPr>
              <a:t>10: </a:t>
            </a:r>
            <a:r>
              <a:rPr lang="en-US" altLang="ko-KR" dirty="0" err="1">
                <a:latin typeface="Courier New" panose="02070309020205020404" pitchFamily="49" charset="0"/>
                <a:cs typeface="Courier New" panose="02070309020205020404" pitchFamily="49" charset="0"/>
              </a:rPr>
              <a:t>int</a:t>
            </a:r>
            <a:r>
              <a:rPr lang="en-US" altLang="ko-KR" dirty="0">
                <a:latin typeface="Courier New" panose="02070309020205020404" pitchFamily="49" charset="0"/>
                <a:cs typeface="Courier New" panose="02070309020205020404" pitchFamily="49" charset="0"/>
              </a:rPr>
              <a:t> ret=</a:t>
            </a:r>
            <a:r>
              <a:rPr lang="en-US" altLang="ko-KR" dirty="0" err="1">
                <a:latin typeface="Courier New" panose="02070309020205020404" pitchFamily="49" charset="0"/>
                <a:cs typeface="Courier New" panose="02070309020205020404" pitchFamily="49" charset="0"/>
              </a:rPr>
              <a:t>fnPtr</a:t>
            </a:r>
            <a:r>
              <a:rPr lang="en-US" altLang="ko-KR" dirty="0">
                <a:latin typeface="Courier New" panose="02070309020205020404" pitchFamily="49" charset="0"/>
                <a:cs typeface="Courier New" panose="02070309020205020404" pitchFamily="49" charset="0"/>
              </a:rPr>
              <a:t>(</a:t>
            </a:r>
            <a:r>
              <a:rPr lang="en-US" altLang="ko-KR" dirty="0" err="1">
                <a:latin typeface="Courier New" panose="02070309020205020404" pitchFamily="49" charset="0"/>
                <a:cs typeface="Courier New" panose="02070309020205020404" pitchFamily="49" charset="0"/>
              </a:rPr>
              <a:t>x,y</a:t>
            </a:r>
            <a:r>
              <a:rPr lang="en-US" altLang="ko-KR" dirty="0">
                <a:latin typeface="Courier New" panose="02070309020205020404" pitchFamily="49" charset="0"/>
                <a:cs typeface="Courier New" panose="02070309020205020404" pitchFamily="49" charset="0"/>
              </a:rPr>
              <a:t>);</a:t>
            </a:r>
          </a:p>
          <a:p>
            <a:r>
              <a:rPr lang="en-US" altLang="ko-KR" dirty="0">
                <a:latin typeface="Courier New" panose="02070309020205020404" pitchFamily="49" charset="0"/>
                <a:cs typeface="Courier New" panose="02070309020205020404" pitchFamily="49" charset="0"/>
              </a:rPr>
              <a:t>11: …}</a:t>
            </a:r>
          </a:p>
        </p:txBody>
      </p:sp>
      <p:sp>
        <p:nvSpPr>
          <p:cNvPr id="9" name="직사각형 8"/>
          <p:cNvSpPr/>
          <p:nvPr/>
        </p:nvSpPr>
        <p:spPr>
          <a:xfrm>
            <a:off x="2150514" y="2806301"/>
            <a:ext cx="864096" cy="29719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모서리가 둥근 사각형 설명선 13"/>
          <p:cNvSpPr/>
          <p:nvPr/>
        </p:nvSpPr>
        <p:spPr bwMode="auto">
          <a:xfrm>
            <a:off x="2366538" y="2235590"/>
            <a:ext cx="3315877" cy="474514"/>
          </a:xfrm>
          <a:prstGeom prst="wedgeRoundRectCallout">
            <a:avLst>
              <a:gd name="adj1" fmla="val -40795"/>
              <a:gd name="adj2" fmla="val 74932"/>
              <a:gd name="adj3" fmla="val 16667"/>
            </a:avLst>
          </a:prstGeom>
          <a:solidFill>
            <a:schemeClr val="bg1"/>
          </a:solidFill>
          <a:ln w="1778"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l" defTabSz="914400" rtl="0" eaLnBrk="1" fontAlgn="base" latinLnBrk="0" hangingPunct="1">
              <a:spcBef>
                <a:spcPct val="0"/>
              </a:spcBef>
              <a:spcAft>
                <a:spcPct val="0"/>
              </a:spcAft>
              <a:buClrTx/>
              <a:buSzTx/>
              <a:buFont typeface="AU Passata" pitchFamily="34" charset="0"/>
              <a:buNone/>
              <a:tabLst/>
            </a:pPr>
            <a:r>
              <a:rPr lang="en-US" altLang="ko-KR" sz="2400" dirty="0"/>
              <a:t>Function pointer input</a:t>
            </a:r>
            <a:endParaRPr kumimoji="0" lang="ko-KR" altLang="en-US" sz="2400" b="0" i="0" u="none" strike="noStrike" cap="none" normalizeH="0" baseline="0" dirty="0">
              <a:ln>
                <a:noFill/>
              </a:ln>
              <a:solidFill>
                <a:schemeClr val="tx1"/>
              </a:solidFill>
              <a:effectLst/>
            </a:endParaRPr>
          </a:p>
        </p:txBody>
      </p:sp>
      <p:sp>
        <p:nvSpPr>
          <p:cNvPr id="16" name="직사각형 15"/>
          <p:cNvSpPr/>
          <p:nvPr/>
        </p:nvSpPr>
        <p:spPr>
          <a:xfrm>
            <a:off x="1703512" y="4198329"/>
            <a:ext cx="1661212" cy="29719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직사각형 16"/>
          <p:cNvSpPr/>
          <p:nvPr/>
        </p:nvSpPr>
        <p:spPr>
          <a:xfrm>
            <a:off x="1703512" y="4743562"/>
            <a:ext cx="1661212" cy="29719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 name="모서리가 둥근 사각형 설명선 17"/>
          <p:cNvSpPr/>
          <p:nvPr/>
        </p:nvSpPr>
        <p:spPr bwMode="auto">
          <a:xfrm>
            <a:off x="3553715" y="4002582"/>
            <a:ext cx="2538469" cy="508597"/>
          </a:xfrm>
          <a:prstGeom prst="wedgeRoundRectCallout">
            <a:avLst>
              <a:gd name="adj1" fmla="val -56658"/>
              <a:gd name="adj2" fmla="val 20928"/>
              <a:gd name="adj3" fmla="val 16667"/>
            </a:avLst>
          </a:prstGeom>
          <a:solidFill>
            <a:schemeClr val="bg1"/>
          </a:solidFill>
          <a:ln w="1778"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noAutofit/>
          </a:bodyPr>
          <a:lstStyle/>
          <a:p>
            <a:pPr marL="0" marR="0" indent="0" algn="ctr" defTabSz="914400" rtl="0" eaLnBrk="1" fontAlgn="base" latinLnBrk="0" hangingPunct="1">
              <a:spcBef>
                <a:spcPct val="0"/>
              </a:spcBef>
              <a:spcAft>
                <a:spcPct val="0"/>
              </a:spcAft>
              <a:buClrTx/>
              <a:buSzTx/>
              <a:buFont typeface="AU Passata" pitchFamily="34" charset="0"/>
              <a:buNone/>
              <a:tabLst/>
            </a:pPr>
            <a:r>
              <a:rPr lang="en-US" altLang="ko-KR" sz="2400" dirty="0"/>
              <a:t>Candidate1: </a:t>
            </a:r>
            <a:r>
              <a:rPr lang="en-US" altLang="ko-KR" sz="2000" dirty="0">
                <a:latin typeface="Courier New" panose="02070309020205020404" pitchFamily="49" charset="0"/>
                <a:cs typeface="Courier New" panose="02070309020205020404" pitchFamily="49" charset="0"/>
              </a:rPr>
              <a:t>add()</a:t>
            </a:r>
            <a:endParaRPr kumimoji="0" lang="ko-KR" altLang="en-US" sz="2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endParaRPr>
          </a:p>
        </p:txBody>
      </p:sp>
      <p:sp>
        <p:nvSpPr>
          <p:cNvPr id="19" name="모서리가 둥근 사각형 설명선 18"/>
          <p:cNvSpPr/>
          <p:nvPr/>
        </p:nvSpPr>
        <p:spPr bwMode="auto">
          <a:xfrm>
            <a:off x="3561795" y="4645148"/>
            <a:ext cx="2530833" cy="508597"/>
          </a:xfrm>
          <a:prstGeom prst="wedgeRoundRectCallout">
            <a:avLst>
              <a:gd name="adj1" fmla="val -56349"/>
              <a:gd name="adj2" fmla="val 1607"/>
              <a:gd name="adj3" fmla="val 16667"/>
            </a:avLst>
          </a:prstGeom>
          <a:solidFill>
            <a:schemeClr val="bg1"/>
          </a:solidFill>
          <a:ln w="1778"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noAutofit/>
          </a:bodyPr>
          <a:lstStyle/>
          <a:p>
            <a:pPr marL="0" marR="0" indent="0" algn="ctr" defTabSz="914400" rtl="0" eaLnBrk="1" fontAlgn="base" latinLnBrk="0" hangingPunct="1">
              <a:spcBef>
                <a:spcPct val="0"/>
              </a:spcBef>
              <a:spcAft>
                <a:spcPct val="0"/>
              </a:spcAft>
              <a:buClrTx/>
              <a:buSzTx/>
              <a:buFont typeface="AU Passata" pitchFamily="34" charset="0"/>
              <a:buNone/>
              <a:tabLst/>
            </a:pPr>
            <a:r>
              <a:rPr lang="en-US" altLang="ko-KR" sz="2400" dirty="0"/>
              <a:t>Candidate2: </a:t>
            </a:r>
            <a:r>
              <a:rPr lang="en-US" altLang="ko-KR" sz="2000" dirty="0">
                <a:latin typeface="Courier New" panose="02070309020205020404" pitchFamily="49" charset="0"/>
                <a:cs typeface="Courier New" panose="02070309020205020404" pitchFamily="49" charset="0"/>
              </a:rPr>
              <a:t>sub()</a:t>
            </a:r>
            <a:endParaRPr kumimoji="0" lang="ko-KR" altLang="en-US" sz="2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endParaRPr>
          </a:p>
        </p:txBody>
      </p:sp>
      <p:sp>
        <p:nvSpPr>
          <p:cNvPr id="13" name="TextBox 12"/>
          <p:cNvSpPr txBox="1"/>
          <p:nvPr/>
        </p:nvSpPr>
        <p:spPr>
          <a:xfrm>
            <a:off x="6377640" y="2217977"/>
            <a:ext cx="3750808" cy="4555093"/>
          </a:xfrm>
          <a:prstGeom prst="rect">
            <a:avLst/>
          </a:prstGeom>
          <a:noFill/>
          <a:ln>
            <a:solidFill>
              <a:schemeClr val="tx1"/>
            </a:solidFill>
          </a:ln>
        </p:spPr>
        <p:txBody>
          <a:bodyPr wrap="square" rtlCol="0">
            <a:spAutoFit/>
          </a:bodyPr>
          <a:lstStyle/>
          <a:p>
            <a:r>
              <a:rPr lang="en-US" altLang="ko-KR" sz="2000" dirty="0" err="1">
                <a:latin typeface="Courier New" panose="02070309020205020404" pitchFamily="49" charset="0"/>
                <a:cs typeface="Courier New" panose="02070309020205020404" pitchFamily="49" charset="0"/>
              </a:rPr>
              <a:t>harness_target.c</a:t>
            </a:r>
            <a:endParaRPr lang="en-US" altLang="ko-KR" sz="2000" dirty="0">
              <a:latin typeface="Courier New" panose="02070309020205020404" pitchFamily="49" charset="0"/>
              <a:cs typeface="Courier New" panose="02070309020205020404" pitchFamily="49" charset="0"/>
            </a:endParaRPr>
          </a:p>
          <a:p>
            <a:r>
              <a:rPr lang="en-US" altLang="ko-KR" dirty="0">
                <a:latin typeface="Courier New" panose="02070309020205020404" pitchFamily="49" charset="0"/>
                <a:cs typeface="Courier New" panose="02070309020205020404" pitchFamily="49" charset="0"/>
              </a:rPr>
              <a:t> 1:void </a:t>
            </a:r>
            <a:r>
              <a:rPr lang="en-US" altLang="ko-KR" dirty="0" err="1">
                <a:latin typeface="Courier New" panose="02070309020205020404" pitchFamily="49" charset="0"/>
                <a:cs typeface="Courier New" panose="02070309020205020404" pitchFamily="49" charset="0"/>
              </a:rPr>
              <a:t>drv_do_chk</a:t>
            </a:r>
            <a:r>
              <a:rPr lang="en-US" altLang="ko-KR" dirty="0">
                <a:latin typeface="Courier New" panose="02070309020205020404" pitchFamily="49" charset="0"/>
                <a:cs typeface="Courier New" panose="02070309020205020404" pitchFamily="49" charset="0"/>
              </a:rPr>
              <a:t>(){</a:t>
            </a:r>
          </a:p>
          <a:p>
            <a:r>
              <a:rPr lang="en-US" altLang="ko-KR" dirty="0">
                <a:latin typeface="Courier New" panose="02070309020205020404" pitchFamily="49" charset="0"/>
                <a:cs typeface="Courier New" panose="02070309020205020404" pitchFamily="49" charset="0"/>
              </a:rPr>
              <a:t> 2: …</a:t>
            </a:r>
          </a:p>
          <a:p>
            <a:r>
              <a:rPr lang="en-US" altLang="ko-KR" dirty="0">
                <a:latin typeface="Courier New" panose="02070309020205020404" pitchFamily="49" charset="0"/>
                <a:cs typeface="Courier New" panose="02070309020205020404" pitchFamily="49" charset="0"/>
              </a:rPr>
              <a:t> 3:  </a:t>
            </a:r>
            <a:r>
              <a:rPr lang="en-US" altLang="ko-KR" dirty="0" err="1">
                <a:latin typeface="Courier New" panose="02070309020205020404" pitchFamily="49" charset="0"/>
                <a:cs typeface="Courier New" panose="02070309020205020404" pitchFamily="49" charset="0"/>
              </a:rPr>
              <a:t>SYM_int</a:t>
            </a:r>
            <a:r>
              <a:rPr lang="en-US" altLang="ko-KR" dirty="0">
                <a:latin typeface="Courier New" panose="02070309020205020404" pitchFamily="49" charset="0"/>
                <a:cs typeface="Courier New" panose="02070309020205020404" pitchFamily="49" charset="0"/>
              </a:rPr>
              <a:t>(</a:t>
            </a:r>
            <a:r>
              <a:rPr lang="en-US" altLang="ko-KR" b="1" dirty="0" err="1">
                <a:solidFill>
                  <a:srgbClr val="0000FF"/>
                </a:solidFill>
                <a:latin typeface="Courier New" panose="02070309020205020404" pitchFamily="49" charset="0"/>
                <a:cs typeface="Courier New" panose="02070309020205020404" pitchFamily="49" charset="0"/>
              </a:rPr>
              <a:t>sym_choice</a:t>
            </a:r>
            <a:r>
              <a:rPr lang="en-US" altLang="ko-KR" dirty="0">
                <a:latin typeface="Courier New" panose="02070309020205020404" pitchFamily="49" charset="0"/>
                <a:cs typeface="Courier New" panose="02070309020205020404" pitchFamily="49" charset="0"/>
              </a:rPr>
              <a:t>);</a:t>
            </a:r>
          </a:p>
          <a:p>
            <a:r>
              <a:rPr lang="en-US" altLang="ko-KR" dirty="0">
                <a:latin typeface="Courier New" panose="02070309020205020404" pitchFamily="49" charset="0"/>
                <a:cs typeface="Courier New" panose="02070309020205020404" pitchFamily="49" charset="0"/>
              </a:rPr>
              <a:t> 4:  </a:t>
            </a:r>
            <a:r>
              <a:rPr lang="en-US" altLang="ko-KR" b="1" dirty="0">
                <a:latin typeface="Courier New" panose="02070309020205020404" pitchFamily="49" charset="0"/>
                <a:cs typeface="Courier New" panose="02070309020205020404" pitchFamily="49" charset="0"/>
              </a:rPr>
              <a:t>switch(</a:t>
            </a:r>
            <a:r>
              <a:rPr lang="en-US" altLang="ko-KR" b="1" dirty="0" err="1">
                <a:solidFill>
                  <a:srgbClr val="0000FF"/>
                </a:solidFill>
                <a:latin typeface="Courier New" panose="02070309020205020404" pitchFamily="49" charset="0"/>
                <a:cs typeface="Courier New" panose="02070309020205020404" pitchFamily="49" charset="0"/>
              </a:rPr>
              <a:t>sym_choice</a:t>
            </a:r>
            <a:r>
              <a:rPr lang="en-US" altLang="ko-KR" dirty="0">
                <a:latin typeface="Courier New" panose="02070309020205020404" pitchFamily="49" charset="0"/>
                <a:cs typeface="Courier New" panose="02070309020205020404" pitchFamily="49" charset="0"/>
              </a:rPr>
              <a:t>){</a:t>
            </a:r>
          </a:p>
          <a:p>
            <a:r>
              <a:rPr lang="en-US" altLang="ko-KR" dirty="0">
                <a:latin typeface="Courier New" panose="02070309020205020404" pitchFamily="49" charset="0"/>
                <a:cs typeface="Courier New" panose="02070309020205020404" pitchFamily="49" charset="0"/>
              </a:rPr>
              <a:t> 5:  </a:t>
            </a:r>
            <a:r>
              <a:rPr lang="en-US" altLang="ko-KR" b="1" dirty="0">
                <a:latin typeface="Courier New" panose="02070309020205020404" pitchFamily="49" charset="0"/>
                <a:cs typeface="Courier New" panose="02070309020205020404" pitchFamily="49" charset="0"/>
              </a:rPr>
              <a:t>case</a:t>
            </a:r>
            <a:r>
              <a:rPr lang="en-US" altLang="ko-KR" dirty="0">
                <a:latin typeface="Courier New" panose="02070309020205020404" pitchFamily="49" charset="0"/>
                <a:cs typeface="Courier New" panose="02070309020205020404" pitchFamily="49" charset="0"/>
              </a:rPr>
              <a:t> </a:t>
            </a:r>
            <a:r>
              <a:rPr lang="en-US" altLang="ko-KR" b="1" dirty="0">
                <a:latin typeface="Courier New" panose="02070309020205020404" pitchFamily="49" charset="0"/>
                <a:cs typeface="Courier New" panose="02070309020205020404" pitchFamily="49" charset="0"/>
              </a:rPr>
              <a:t>0</a:t>
            </a:r>
            <a:r>
              <a:rPr lang="en-US" altLang="ko-KR" dirty="0">
                <a:latin typeface="Courier New" panose="02070309020205020404" pitchFamily="49" charset="0"/>
                <a:cs typeface="Courier New" panose="02070309020205020404" pitchFamily="49" charset="0"/>
              </a:rPr>
              <a:t>: </a:t>
            </a:r>
          </a:p>
          <a:p>
            <a:r>
              <a:rPr lang="en-US" altLang="ko-KR" dirty="0">
                <a:latin typeface="Courier New" panose="02070309020205020404" pitchFamily="49" charset="0"/>
                <a:cs typeface="Courier New" panose="02070309020205020404" pitchFamily="49" charset="0"/>
              </a:rPr>
              <a:t> 6:    </a:t>
            </a:r>
            <a:r>
              <a:rPr lang="en-US" altLang="ko-KR" b="1" dirty="0" err="1">
                <a:latin typeface="Courier New" panose="02070309020205020404" pitchFamily="49" charset="0"/>
                <a:cs typeface="Courier New" panose="02070309020205020404" pitchFamily="49" charset="0"/>
              </a:rPr>
              <a:t>fnPtr</a:t>
            </a:r>
            <a:r>
              <a:rPr lang="en-US" altLang="ko-KR" dirty="0">
                <a:latin typeface="Courier New" panose="02070309020205020404" pitchFamily="49" charset="0"/>
                <a:cs typeface="Courier New" panose="02070309020205020404" pitchFamily="49" charset="0"/>
              </a:rPr>
              <a:t>=</a:t>
            </a:r>
            <a:r>
              <a:rPr lang="en-US" altLang="ko-KR" b="1" dirty="0">
                <a:solidFill>
                  <a:srgbClr val="7030A0"/>
                </a:solidFill>
                <a:latin typeface="Courier New" panose="02070309020205020404" pitchFamily="49" charset="0"/>
                <a:cs typeface="Courier New" panose="02070309020205020404" pitchFamily="49" charset="0"/>
              </a:rPr>
              <a:t>add</a:t>
            </a:r>
            <a:r>
              <a:rPr lang="en-US" altLang="ko-KR" dirty="0">
                <a:latin typeface="Courier New" panose="02070309020205020404" pitchFamily="49" charset="0"/>
                <a:cs typeface="Courier New" panose="02070309020205020404" pitchFamily="49" charset="0"/>
              </a:rPr>
              <a:t>;</a:t>
            </a:r>
          </a:p>
          <a:p>
            <a:r>
              <a:rPr lang="en-US" altLang="ko-KR" dirty="0">
                <a:latin typeface="Courier New" panose="02070309020205020404" pitchFamily="49" charset="0"/>
                <a:cs typeface="Courier New" panose="02070309020205020404" pitchFamily="49" charset="0"/>
              </a:rPr>
              <a:t> 7:    break;</a:t>
            </a:r>
          </a:p>
          <a:p>
            <a:r>
              <a:rPr lang="en-US" altLang="ko-KR" dirty="0">
                <a:latin typeface="Courier New" panose="02070309020205020404" pitchFamily="49" charset="0"/>
                <a:cs typeface="Courier New" panose="02070309020205020404" pitchFamily="49" charset="0"/>
              </a:rPr>
              <a:t> 8:  </a:t>
            </a:r>
            <a:r>
              <a:rPr lang="en-US" altLang="ko-KR" b="1" dirty="0">
                <a:latin typeface="Courier New" panose="02070309020205020404" pitchFamily="49" charset="0"/>
                <a:cs typeface="Courier New" panose="02070309020205020404" pitchFamily="49" charset="0"/>
              </a:rPr>
              <a:t>case</a:t>
            </a:r>
            <a:r>
              <a:rPr lang="en-US" altLang="ko-KR" dirty="0">
                <a:latin typeface="Courier New" panose="02070309020205020404" pitchFamily="49" charset="0"/>
                <a:cs typeface="Courier New" panose="02070309020205020404" pitchFamily="49" charset="0"/>
              </a:rPr>
              <a:t> </a:t>
            </a:r>
            <a:r>
              <a:rPr lang="en-US" altLang="ko-KR" b="1" dirty="0">
                <a:latin typeface="Courier New" panose="02070309020205020404" pitchFamily="49" charset="0"/>
                <a:cs typeface="Courier New" panose="02070309020205020404" pitchFamily="49" charset="0"/>
              </a:rPr>
              <a:t>1</a:t>
            </a:r>
            <a:r>
              <a:rPr lang="en-US" altLang="ko-KR" dirty="0">
                <a:latin typeface="Courier New" panose="02070309020205020404" pitchFamily="49" charset="0"/>
                <a:cs typeface="Courier New" panose="02070309020205020404" pitchFamily="49" charset="0"/>
              </a:rPr>
              <a:t>: </a:t>
            </a:r>
          </a:p>
          <a:p>
            <a:r>
              <a:rPr lang="en-US" altLang="ko-KR" dirty="0">
                <a:latin typeface="Courier New" panose="02070309020205020404" pitchFamily="49" charset="0"/>
                <a:cs typeface="Courier New" panose="02070309020205020404" pitchFamily="49" charset="0"/>
              </a:rPr>
              <a:t> 9:    </a:t>
            </a:r>
            <a:r>
              <a:rPr lang="en-US" altLang="ko-KR" b="1" dirty="0" err="1">
                <a:latin typeface="Courier New" panose="02070309020205020404" pitchFamily="49" charset="0"/>
                <a:cs typeface="Courier New" panose="02070309020205020404" pitchFamily="49" charset="0"/>
              </a:rPr>
              <a:t>fnPtr</a:t>
            </a:r>
            <a:r>
              <a:rPr lang="en-US" altLang="ko-KR" dirty="0">
                <a:latin typeface="Courier New" panose="02070309020205020404" pitchFamily="49" charset="0"/>
                <a:cs typeface="Courier New" panose="02070309020205020404" pitchFamily="49" charset="0"/>
              </a:rPr>
              <a:t>=</a:t>
            </a:r>
            <a:r>
              <a:rPr lang="en-US" altLang="ko-KR" b="1" dirty="0">
                <a:solidFill>
                  <a:srgbClr val="7030A0"/>
                </a:solidFill>
                <a:latin typeface="Courier New" panose="02070309020205020404" pitchFamily="49" charset="0"/>
                <a:cs typeface="Courier New" panose="02070309020205020404" pitchFamily="49" charset="0"/>
              </a:rPr>
              <a:t>sub</a:t>
            </a:r>
            <a:r>
              <a:rPr lang="en-US" altLang="ko-KR" dirty="0">
                <a:latin typeface="Courier New" panose="02070309020205020404" pitchFamily="49" charset="0"/>
                <a:cs typeface="Courier New" panose="02070309020205020404" pitchFamily="49" charset="0"/>
              </a:rPr>
              <a:t>; </a:t>
            </a:r>
          </a:p>
          <a:p>
            <a:r>
              <a:rPr lang="en-US" altLang="ko-KR" dirty="0">
                <a:latin typeface="Courier New" panose="02070309020205020404" pitchFamily="49" charset="0"/>
                <a:cs typeface="Courier New" panose="02070309020205020404" pitchFamily="49" charset="0"/>
              </a:rPr>
              <a:t>10:    break;</a:t>
            </a:r>
          </a:p>
          <a:p>
            <a:r>
              <a:rPr lang="en-US" altLang="ko-KR" dirty="0">
                <a:latin typeface="Courier New" panose="02070309020205020404" pitchFamily="49" charset="0"/>
                <a:cs typeface="Courier New" panose="02070309020205020404" pitchFamily="49" charset="0"/>
              </a:rPr>
              <a:t>11:  </a:t>
            </a:r>
            <a:r>
              <a:rPr lang="en-US" altLang="ko-KR" b="1" dirty="0">
                <a:latin typeface="Courier New" panose="02070309020205020404" pitchFamily="49" charset="0"/>
                <a:cs typeface="Courier New" panose="02070309020205020404" pitchFamily="49" charset="0"/>
              </a:rPr>
              <a:t>case</a:t>
            </a:r>
            <a:r>
              <a:rPr lang="en-US" altLang="ko-KR" dirty="0">
                <a:latin typeface="Courier New" panose="02070309020205020404" pitchFamily="49" charset="0"/>
                <a:cs typeface="Courier New" panose="02070309020205020404" pitchFamily="49" charset="0"/>
              </a:rPr>
              <a:t> </a:t>
            </a:r>
            <a:r>
              <a:rPr lang="en-US" altLang="ko-KR" b="1" dirty="0">
                <a:latin typeface="Courier New" panose="02070309020205020404" pitchFamily="49" charset="0"/>
                <a:cs typeface="Courier New" panose="02070309020205020404" pitchFamily="49" charset="0"/>
              </a:rPr>
              <a:t>2</a:t>
            </a:r>
            <a:r>
              <a:rPr lang="en-US" altLang="ko-KR" dirty="0">
                <a:latin typeface="Courier New" panose="02070309020205020404" pitchFamily="49" charset="0"/>
                <a:cs typeface="Courier New" panose="02070309020205020404" pitchFamily="49" charset="0"/>
              </a:rPr>
              <a:t>: </a:t>
            </a:r>
          </a:p>
          <a:p>
            <a:r>
              <a:rPr lang="en-US" altLang="ko-KR" dirty="0">
                <a:latin typeface="Courier New" panose="02070309020205020404" pitchFamily="49" charset="0"/>
                <a:cs typeface="Courier New" panose="02070309020205020404" pitchFamily="49" charset="0"/>
              </a:rPr>
              <a:t>12:    </a:t>
            </a:r>
            <a:r>
              <a:rPr lang="en-US" altLang="ko-KR" b="1" dirty="0" err="1">
                <a:latin typeface="Courier New" panose="02070309020205020404" pitchFamily="49" charset="0"/>
                <a:cs typeface="Courier New" panose="02070309020205020404" pitchFamily="49" charset="0"/>
              </a:rPr>
              <a:t>fnPtr</a:t>
            </a:r>
            <a:r>
              <a:rPr lang="en-US" altLang="ko-KR" dirty="0">
                <a:latin typeface="Courier New" panose="02070309020205020404" pitchFamily="49" charset="0"/>
                <a:cs typeface="Courier New" panose="02070309020205020404" pitchFamily="49" charset="0"/>
              </a:rPr>
              <a:t>=</a:t>
            </a:r>
            <a:r>
              <a:rPr lang="en-US" altLang="ko-KR" b="1" dirty="0" err="1">
                <a:solidFill>
                  <a:srgbClr val="7030A0"/>
                </a:solidFill>
                <a:latin typeface="Courier New" panose="02070309020205020404" pitchFamily="49" charset="0"/>
                <a:cs typeface="Courier New" panose="02070309020205020404" pitchFamily="49" charset="0"/>
              </a:rPr>
              <a:t>mul</a:t>
            </a:r>
            <a:r>
              <a:rPr lang="en-US" altLang="ko-KR" dirty="0">
                <a:latin typeface="Courier New" panose="02070309020205020404" pitchFamily="49" charset="0"/>
                <a:cs typeface="Courier New" panose="02070309020205020404" pitchFamily="49" charset="0"/>
              </a:rPr>
              <a:t>; </a:t>
            </a:r>
          </a:p>
          <a:p>
            <a:r>
              <a:rPr lang="en-US" altLang="ko-KR" dirty="0">
                <a:latin typeface="Courier New" panose="02070309020205020404" pitchFamily="49" charset="0"/>
                <a:cs typeface="Courier New" panose="02070309020205020404" pitchFamily="49" charset="0"/>
              </a:rPr>
              <a:t>13:  default: break;}</a:t>
            </a:r>
          </a:p>
          <a:p>
            <a:r>
              <a:rPr lang="en-US" altLang="ko-KR" dirty="0">
                <a:latin typeface="Courier New" panose="02070309020205020404" pitchFamily="49" charset="0"/>
                <a:cs typeface="Courier New" panose="02070309020205020404" pitchFamily="49" charset="0"/>
              </a:rPr>
              <a:t>14:  </a:t>
            </a:r>
            <a:r>
              <a:rPr lang="en-US" altLang="ko-KR" dirty="0" err="1">
                <a:latin typeface="Courier New" panose="02070309020205020404" pitchFamily="49" charset="0"/>
                <a:cs typeface="Courier New" panose="02070309020205020404" pitchFamily="49" charset="0"/>
              </a:rPr>
              <a:t>SYM_int</a:t>
            </a:r>
            <a:r>
              <a:rPr lang="en-US" altLang="ko-KR" dirty="0">
                <a:latin typeface="Courier New" panose="02070309020205020404" pitchFamily="49" charset="0"/>
                <a:cs typeface="Courier New" panose="02070309020205020404" pitchFamily="49" charset="0"/>
              </a:rPr>
              <a:t>(p1);</a:t>
            </a:r>
          </a:p>
          <a:p>
            <a:r>
              <a:rPr lang="en-US" altLang="ko-KR" dirty="0">
                <a:latin typeface="Courier New" panose="02070309020205020404" pitchFamily="49" charset="0"/>
                <a:cs typeface="Courier New" panose="02070309020205020404" pitchFamily="49" charset="0"/>
              </a:rPr>
              <a:t>15:  </a:t>
            </a:r>
            <a:r>
              <a:rPr lang="en-US" altLang="ko-KR" dirty="0" err="1">
                <a:latin typeface="Courier New" panose="02070309020205020404" pitchFamily="49" charset="0"/>
                <a:cs typeface="Courier New" panose="02070309020205020404" pitchFamily="49" charset="0"/>
              </a:rPr>
              <a:t>do_chk</a:t>
            </a:r>
            <a:r>
              <a:rPr lang="en-US" altLang="ko-KR" dirty="0">
                <a:latin typeface="Courier New" panose="02070309020205020404" pitchFamily="49" charset="0"/>
                <a:cs typeface="Courier New" panose="02070309020205020404" pitchFamily="49" charset="0"/>
              </a:rPr>
              <a:t>(p1);}</a:t>
            </a:r>
          </a:p>
        </p:txBody>
      </p:sp>
      <p:sp>
        <p:nvSpPr>
          <p:cNvPr id="15" name="직사각형 14"/>
          <p:cNvSpPr/>
          <p:nvPr/>
        </p:nvSpPr>
        <p:spPr>
          <a:xfrm>
            <a:off x="7248128" y="3925518"/>
            <a:ext cx="1512168" cy="31918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TextBox 19"/>
          <p:cNvSpPr txBox="1"/>
          <p:nvPr/>
        </p:nvSpPr>
        <p:spPr>
          <a:xfrm>
            <a:off x="6321400" y="1426633"/>
            <a:ext cx="5679256" cy="830997"/>
          </a:xfrm>
          <a:prstGeom prst="rect">
            <a:avLst/>
          </a:prstGeom>
          <a:noFill/>
        </p:spPr>
        <p:txBody>
          <a:bodyPr wrap="square" rtlCol="0">
            <a:spAutoFit/>
          </a:bodyPr>
          <a:lstStyle/>
          <a:p>
            <a:r>
              <a:rPr lang="en-US" altLang="ko-KR" sz="2400" dirty="0"/>
              <a:t>Step 2: Set </a:t>
            </a:r>
            <a:r>
              <a:rPr lang="en-US" altLang="ko-KR" sz="2400" dirty="0">
                <a:latin typeface="Courier New" panose="02070309020205020404" pitchFamily="49" charset="0"/>
                <a:cs typeface="Courier New" panose="02070309020205020404" pitchFamily="49" charset="0"/>
              </a:rPr>
              <a:t>*</a:t>
            </a:r>
            <a:r>
              <a:rPr lang="en-US" altLang="ko-KR" sz="2400" dirty="0" err="1">
                <a:latin typeface="Courier New" panose="02070309020205020404" pitchFamily="49" charset="0"/>
                <a:cs typeface="Courier New" panose="02070309020205020404" pitchFamily="49" charset="0"/>
              </a:rPr>
              <a:t>fnPtr</a:t>
            </a:r>
            <a:r>
              <a:rPr lang="en-US" altLang="ko-KR" sz="2400" dirty="0"/>
              <a:t> as one of the candidates using a symbolic </a:t>
            </a:r>
            <a:r>
              <a:rPr lang="en-US" altLang="ko-KR" sz="2400" dirty="0" err="1"/>
              <a:t>var</a:t>
            </a:r>
            <a:r>
              <a:rPr lang="en-US" altLang="ko-KR" sz="2400" dirty="0"/>
              <a:t> </a:t>
            </a:r>
            <a:r>
              <a:rPr lang="en-US" altLang="ko-KR" sz="2400" dirty="0" err="1"/>
              <a:t>sym_choice</a:t>
            </a:r>
            <a:endParaRPr lang="en-US" altLang="ko-KR" sz="2400" dirty="0"/>
          </a:p>
        </p:txBody>
      </p:sp>
      <p:sp>
        <p:nvSpPr>
          <p:cNvPr id="21" name="모서리가 둥근 사각형 설명선 20"/>
          <p:cNvSpPr/>
          <p:nvPr/>
        </p:nvSpPr>
        <p:spPr bwMode="auto">
          <a:xfrm>
            <a:off x="9068499" y="3618572"/>
            <a:ext cx="3051200" cy="804330"/>
          </a:xfrm>
          <a:prstGeom prst="wedgeRoundRectCallout">
            <a:avLst>
              <a:gd name="adj1" fmla="val -59338"/>
              <a:gd name="adj2" fmla="val -6272"/>
              <a:gd name="adj3" fmla="val 16667"/>
            </a:avLst>
          </a:prstGeom>
          <a:solidFill>
            <a:schemeClr val="bg1"/>
          </a:solidFill>
          <a:ln w="1778"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l" defTabSz="914400" rtl="0" eaLnBrk="1" fontAlgn="base" latinLnBrk="0" hangingPunct="1">
              <a:spcBef>
                <a:spcPct val="0"/>
              </a:spcBef>
              <a:spcAft>
                <a:spcPct val="0"/>
              </a:spcAft>
              <a:buClrTx/>
              <a:buSzTx/>
              <a:buFont typeface="AU Passata" pitchFamily="34" charset="0"/>
              <a:buNone/>
              <a:tabLst/>
            </a:pPr>
            <a:r>
              <a:rPr lang="en-US" altLang="ko-KR" sz="2400" dirty="0"/>
              <a:t>Set </a:t>
            </a:r>
            <a:r>
              <a:rPr lang="en-US" altLang="ko-KR" sz="2000" dirty="0">
                <a:latin typeface="Courier New" panose="02070309020205020404" pitchFamily="49" charset="0"/>
                <a:cs typeface="Courier New" panose="02070309020205020404" pitchFamily="49" charset="0"/>
              </a:rPr>
              <a:t>*</a:t>
            </a:r>
            <a:r>
              <a:rPr lang="en-US" altLang="ko-KR" sz="2000" dirty="0" err="1">
                <a:latin typeface="Courier New" panose="02070309020205020404" pitchFamily="49" charset="0"/>
                <a:cs typeface="Courier New" panose="02070309020205020404" pitchFamily="49" charset="0"/>
              </a:rPr>
              <a:t>fnPtr</a:t>
            </a:r>
            <a:r>
              <a:rPr lang="en-US" altLang="ko-KR" sz="2400" dirty="0">
                <a:latin typeface="Courier New" panose="02070309020205020404" pitchFamily="49" charset="0"/>
                <a:cs typeface="Courier New" panose="02070309020205020404" pitchFamily="49" charset="0"/>
              </a:rPr>
              <a:t> </a:t>
            </a:r>
            <a:r>
              <a:rPr lang="en-US" altLang="ko-KR" sz="2400" dirty="0"/>
              <a:t>as </a:t>
            </a:r>
            <a:r>
              <a:rPr lang="en-US" altLang="ko-KR" sz="2000" dirty="0">
                <a:latin typeface="Courier New" panose="02070309020205020404" pitchFamily="49" charset="0"/>
                <a:cs typeface="Courier New" panose="02070309020205020404" pitchFamily="49" charset="0"/>
              </a:rPr>
              <a:t>add()</a:t>
            </a:r>
          </a:p>
          <a:p>
            <a:pPr marL="0" marR="0" indent="0" algn="l" defTabSz="914400" rtl="0" eaLnBrk="1" fontAlgn="base" latinLnBrk="0" hangingPunct="1">
              <a:spcBef>
                <a:spcPct val="0"/>
              </a:spcBef>
              <a:spcAft>
                <a:spcPct val="0"/>
              </a:spcAft>
              <a:buClrTx/>
              <a:buSzTx/>
              <a:buFont typeface="AU Passata" pitchFamily="34" charset="0"/>
              <a:buNone/>
              <a:tabLst/>
            </a:pPr>
            <a:r>
              <a:rPr lang="en-US" altLang="ko-KR" sz="2400" dirty="0">
                <a:cs typeface="Courier New" panose="02070309020205020404" pitchFamily="49" charset="0"/>
              </a:rPr>
              <a:t>if</a:t>
            </a:r>
            <a:r>
              <a:rPr lang="en-US" altLang="ko-KR" sz="2000" dirty="0">
                <a:cs typeface="Courier New" panose="02070309020205020404" pitchFamily="49" charset="0"/>
              </a:rPr>
              <a:t> </a:t>
            </a:r>
            <a:r>
              <a:rPr lang="en-US" altLang="ko-KR" sz="2400" b="1" dirty="0" err="1">
                <a:solidFill>
                  <a:srgbClr val="0000FF"/>
                </a:solidFill>
                <a:latin typeface="Courier New" panose="02070309020205020404" pitchFamily="49" charset="0"/>
                <a:cs typeface="Courier New" panose="02070309020205020404" pitchFamily="49" charset="0"/>
              </a:rPr>
              <a:t>sym_choice</a:t>
            </a:r>
            <a:r>
              <a:rPr lang="en-US" altLang="ko-KR" sz="2000" dirty="0">
                <a:latin typeface="Courier New" panose="02070309020205020404" pitchFamily="49" charset="0"/>
                <a:cs typeface="Courier New" panose="02070309020205020404" pitchFamily="49" charset="0"/>
              </a:rPr>
              <a:t>==0</a:t>
            </a:r>
            <a:endParaRPr kumimoji="0" lang="ko-KR" altLang="en-US" sz="2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endParaRPr>
          </a:p>
        </p:txBody>
      </p:sp>
      <p:sp>
        <p:nvSpPr>
          <p:cNvPr id="22" name="모서리가 둥근 사각형 설명선 21"/>
          <p:cNvSpPr/>
          <p:nvPr/>
        </p:nvSpPr>
        <p:spPr bwMode="auto">
          <a:xfrm>
            <a:off x="9068499" y="4506468"/>
            <a:ext cx="3018253" cy="735036"/>
          </a:xfrm>
          <a:prstGeom prst="wedgeRoundRectCallout">
            <a:avLst>
              <a:gd name="adj1" fmla="val -60032"/>
              <a:gd name="adj2" fmla="val -3160"/>
              <a:gd name="adj3" fmla="val 16667"/>
            </a:avLst>
          </a:prstGeom>
          <a:solidFill>
            <a:schemeClr val="bg1"/>
          </a:solidFill>
          <a:ln w="1778"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fontAlgn="base" latinLnBrk="0">
              <a:spcBef>
                <a:spcPct val="0"/>
              </a:spcBef>
              <a:spcAft>
                <a:spcPct val="0"/>
              </a:spcAft>
            </a:pPr>
            <a:r>
              <a:rPr lang="en-US" altLang="ko-KR" sz="2400" dirty="0"/>
              <a:t>Set </a:t>
            </a:r>
            <a:r>
              <a:rPr lang="en-US" altLang="ko-KR" sz="2000" dirty="0">
                <a:latin typeface="Courier New" panose="02070309020205020404" pitchFamily="49" charset="0"/>
                <a:cs typeface="Courier New" panose="02070309020205020404" pitchFamily="49" charset="0"/>
              </a:rPr>
              <a:t>*</a:t>
            </a:r>
            <a:r>
              <a:rPr lang="en-US" altLang="ko-KR" sz="2000" dirty="0" err="1">
                <a:latin typeface="Courier New" panose="02070309020205020404" pitchFamily="49" charset="0"/>
                <a:cs typeface="Courier New" panose="02070309020205020404" pitchFamily="49" charset="0"/>
              </a:rPr>
              <a:t>fnPtr</a:t>
            </a:r>
            <a:r>
              <a:rPr lang="en-US" altLang="ko-KR" sz="2000" dirty="0">
                <a:latin typeface="Courier New" panose="02070309020205020404" pitchFamily="49" charset="0"/>
                <a:cs typeface="Courier New" panose="02070309020205020404" pitchFamily="49" charset="0"/>
              </a:rPr>
              <a:t> </a:t>
            </a:r>
            <a:r>
              <a:rPr lang="en-US" altLang="ko-KR" sz="2400" dirty="0"/>
              <a:t>as </a:t>
            </a:r>
            <a:r>
              <a:rPr lang="en-US" altLang="ko-KR" sz="2000" dirty="0">
                <a:latin typeface="Courier New" panose="02070309020205020404" pitchFamily="49" charset="0"/>
                <a:cs typeface="Courier New" panose="02070309020205020404" pitchFamily="49" charset="0"/>
              </a:rPr>
              <a:t>sub()</a:t>
            </a:r>
          </a:p>
          <a:p>
            <a:pPr fontAlgn="base" latinLnBrk="0">
              <a:spcBef>
                <a:spcPct val="0"/>
              </a:spcBef>
              <a:spcAft>
                <a:spcPct val="0"/>
              </a:spcAft>
            </a:pPr>
            <a:r>
              <a:rPr lang="en-US" altLang="ko-KR" sz="2400" dirty="0">
                <a:cs typeface="Courier New" panose="02070309020205020404" pitchFamily="49" charset="0"/>
              </a:rPr>
              <a:t>if </a:t>
            </a:r>
            <a:r>
              <a:rPr lang="en-US" altLang="ko-KR" sz="2400" b="1" dirty="0" err="1">
                <a:solidFill>
                  <a:srgbClr val="0000FF"/>
                </a:solidFill>
                <a:latin typeface="Courier New" panose="02070309020205020404" pitchFamily="49" charset="0"/>
                <a:cs typeface="Courier New" panose="02070309020205020404" pitchFamily="49" charset="0"/>
              </a:rPr>
              <a:t>sym_choice</a:t>
            </a:r>
            <a:r>
              <a:rPr lang="en-US" altLang="ko-KR" sz="2000" dirty="0">
                <a:latin typeface="Courier New" panose="02070309020205020404" pitchFamily="49" charset="0"/>
                <a:cs typeface="Courier New" panose="02070309020205020404" pitchFamily="49" charset="0"/>
              </a:rPr>
              <a:t>==1</a:t>
            </a:r>
            <a:endParaRPr lang="ko-KR" altLang="en-US" sz="2000" dirty="0">
              <a:latin typeface="Courier New" panose="02070309020205020404" pitchFamily="49" charset="0"/>
              <a:cs typeface="Courier New" panose="02070309020205020404" pitchFamily="49" charset="0"/>
            </a:endParaRPr>
          </a:p>
        </p:txBody>
      </p:sp>
      <p:sp>
        <p:nvSpPr>
          <p:cNvPr id="23" name="직사각형 22"/>
          <p:cNvSpPr/>
          <p:nvPr/>
        </p:nvSpPr>
        <p:spPr>
          <a:xfrm>
            <a:off x="7270873" y="4756684"/>
            <a:ext cx="1512168" cy="31918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4" name="직사각형 23"/>
          <p:cNvSpPr/>
          <p:nvPr/>
        </p:nvSpPr>
        <p:spPr>
          <a:xfrm>
            <a:off x="1703512" y="5285910"/>
            <a:ext cx="1661212" cy="29719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5" name="모서리가 둥근 사각형 설명선 24"/>
          <p:cNvSpPr/>
          <p:nvPr/>
        </p:nvSpPr>
        <p:spPr bwMode="auto">
          <a:xfrm>
            <a:off x="3553715" y="5327329"/>
            <a:ext cx="2538468" cy="508597"/>
          </a:xfrm>
          <a:prstGeom prst="wedgeRoundRectCallout">
            <a:avLst>
              <a:gd name="adj1" fmla="val -55589"/>
              <a:gd name="adj2" fmla="val -23775"/>
              <a:gd name="adj3" fmla="val 16667"/>
            </a:avLst>
          </a:prstGeom>
          <a:solidFill>
            <a:schemeClr val="bg1"/>
          </a:solidFill>
          <a:ln w="1778"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noAutofit/>
          </a:bodyPr>
          <a:lstStyle/>
          <a:p>
            <a:pPr marL="0" marR="0" indent="0" algn="ctr" defTabSz="914400" rtl="0" eaLnBrk="1" fontAlgn="base" latinLnBrk="0" hangingPunct="1">
              <a:spcBef>
                <a:spcPct val="0"/>
              </a:spcBef>
              <a:spcAft>
                <a:spcPct val="0"/>
              </a:spcAft>
              <a:buClrTx/>
              <a:buSzTx/>
              <a:buFont typeface="AU Passata" pitchFamily="34" charset="0"/>
              <a:buNone/>
              <a:tabLst/>
            </a:pPr>
            <a:r>
              <a:rPr lang="en-US" altLang="ko-KR" sz="2400" dirty="0"/>
              <a:t>Candidate3: </a:t>
            </a:r>
            <a:r>
              <a:rPr lang="en-US" altLang="ko-KR" sz="2000" dirty="0" err="1">
                <a:latin typeface="Courier New" panose="02070309020205020404" pitchFamily="49" charset="0"/>
                <a:cs typeface="Courier New" panose="02070309020205020404" pitchFamily="49" charset="0"/>
              </a:rPr>
              <a:t>mul</a:t>
            </a:r>
            <a:r>
              <a:rPr lang="en-US" altLang="ko-KR" sz="2000" dirty="0">
                <a:latin typeface="Courier New" panose="02070309020205020404" pitchFamily="49" charset="0"/>
                <a:cs typeface="Courier New" panose="02070309020205020404" pitchFamily="49" charset="0"/>
              </a:rPr>
              <a:t>()</a:t>
            </a:r>
            <a:endParaRPr kumimoji="0" lang="ko-KR" altLang="en-US" sz="2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endParaRPr>
          </a:p>
        </p:txBody>
      </p:sp>
      <p:sp>
        <p:nvSpPr>
          <p:cNvPr id="26" name="모서리가 둥근 사각형 설명선 25"/>
          <p:cNvSpPr/>
          <p:nvPr/>
        </p:nvSpPr>
        <p:spPr bwMode="auto">
          <a:xfrm>
            <a:off x="9068499" y="5335485"/>
            <a:ext cx="3018253" cy="735036"/>
          </a:xfrm>
          <a:prstGeom prst="wedgeRoundRectCallout">
            <a:avLst>
              <a:gd name="adj1" fmla="val -59628"/>
              <a:gd name="adj2" fmla="val -4819"/>
              <a:gd name="adj3" fmla="val 16667"/>
            </a:avLst>
          </a:prstGeom>
          <a:solidFill>
            <a:schemeClr val="bg1"/>
          </a:solidFill>
          <a:ln w="1778"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fontAlgn="base" latinLnBrk="0">
              <a:spcBef>
                <a:spcPct val="0"/>
              </a:spcBef>
              <a:spcAft>
                <a:spcPct val="0"/>
              </a:spcAft>
            </a:pPr>
            <a:r>
              <a:rPr lang="en-US" altLang="ko-KR" sz="2400" dirty="0"/>
              <a:t>Set </a:t>
            </a:r>
            <a:r>
              <a:rPr lang="en-US" altLang="ko-KR" sz="2000" dirty="0">
                <a:latin typeface="Courier New" panose="02070309020205020404" pitchFamily="49" charset="0"/>
                <a:cs typeface="Courier New" panose="02070309020205020404" pitchFamily="49" charset="0"/>
              </a:rPr>
              <a:t>*</a:t>
            </a:r>
            <a:r>
              <a:rPr lang="en-US" altLang="ko-KR" sz="2000" dirty="0" err="1">
                <a:latin typeface="Courier New" panose="02070309020205020404" pitchFamily="49" charset="0"/>
                <a:cs typeface="Courier New" panose="02070309020205020404" pitchFamily="49" charset="0"/>
              </a:rPr>
              <a:t>fnPtr</a:t>
            </a:r>
            <a:r>
              <a:rPr lang="en-US" altLang="ko-KR" sz="2000" dirty="0">
                <a:latin typeface="Courier New" panose="02070309020205020404" pitchFamily="49" charset="0"/>
                <a:cs typeface="Courier New" panose="02070309020205020404" pitchFamily="49" charset="0"/>
              </a:rPr>
              <a:t> </a:t>
            </a:r>
            <a:r>
              <a:rPr lang="en-US" altLang="ko-KR" sz="2400" dirty="0"/>
              <a:t>as </a:t>
            </a:r>
            <a:r>
              <a:rPr lang="en-US" altLang="ko-KR" sz="2000" dirty="0" err="1">
                <a:latin typeface="Courier New" panose="02070309020205020404" pitchFamily="49" charset="0"/>
                <a:cs typeface="Courier New" panose="02070309020205020404" pitchFamily="49" charset="0"/>
              </a:rPr>
              <a:t>mul</a:t>
            </a:r>
            <a:r>
              <a:rPr lang="en-US" altLang="ko-KR" sz="2000" dirty="0">
                <a:latin typeface="Courier New" panose="02070309020205020404" pitchFamily="49" charset="0"/>
                <a:cs typeface="Courier New" panose="02070309020205020404" pitchFamily="49" charset="0"/>
              </a:rPr>
              <a:t>()</a:t>
            </a:r>
          </a:p>
          <a:p>
            <a:pPr fontAlgn="base" latinLnBrk="0">
              <a:spcBef>
                <a:spcPct val="0"/>
              </a:spcBef>
              <a:spcAft>
                <a:spcPct val="0"/>
              </a:spcAft>
            </a:pPr>
            <a:r>
              <a:rPr lang="en-US" altLang="ko-KR" sz="2800" dirty="0">
                <a:cs typeface="Courier New" panose="02070309020205020404" pitchFamily="49" charset="0"/>
              </a:rPr>
              <a:t>if </a:t>
            </a:r>
            <a:r>
              <a:rPr lang="en-US" altLang="ko-KR" sz="2400" b="1" dirty="0" err="1">
                <a:solidFill>
                  <a:srgbClr val="0000FF"/>
                </a:solidFill>
                <a:latin typeface="Courier New" panose="02070309020205020404" pitchFamily="49" charset="0"/>
                <a:cs typeface="Courier New" panose="02070309020205020404" pitchFamily="49" charset="0"/>
              </a:rPr>
              <a:t>sym_choice</a:t>
            </a:r>
            <a:r>
              <a:rPr lang="en-US" altLang="ko-KR" sz="2400" dirty="0">
                <a:latin typeface="Courier New" panose="02070309020205020404" pitchFamily="49" charset="0"/>
                <a:cs typeface="Courier New" panose="02070309020205020404" pitchFamily="49" charset="0"/>
              </a:rPr>
              <a:t>==2</a:t>
            </a:r>
            <a:endParaRPr lang="ko-KR" altLang="en-US" sz="2400" dirty="0">
              <a:latin typeface="Courier New" panose="02070309020205020404" pitchFamily="49" charset="0"/>
              <a:cs typeface="Courier New" panose="02070309020205020404" pitchFamily="49" charset="0"/>
            </a:endParaRPr>
          </a:p>
        </p:txBody>
      </p:sp>
      <p:sp>
        <p:nvSpPr>
          <p:cNvPr id="27" name="직사각형 26"/>
          <p:cNvSpPr/>
          <p:nvPr/>
        </p:nvSpPr>
        <p:spPr>
          <a:xfrm>
            <a:off x="7270873" y="5543411"/>
            <a:ext cx="1512168" cy="31918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28" name="Picture 2" descr="Magnifier Tool icon (C) Microsof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114" y="2430118"/>
            <a:ext cx="1259905" cy="1259905"/>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1032386" y="1426632"/>
            <a:ext cx="3960440" cy="830997"/>
          </a:xfrm>
          <a:prstGeom prst="rect">
            <a:avLst/>
          </a:prstGeom>
          <a:noFill/>
        </p:spPr>
        <p:txBody>
          <a:bodyPr wrap="square" rtlCol="0">
            <a:spAutoFit/>
          </a:bodyPr>
          <a:lstStyle/>
          <a:p>
            <a:r>
              <a:rPr lang="en-US" altLang="ko-KR" sz="2400" dirty="0"/>
              <a:t>Step 1: Identifying candidate functions using static analysis</a:t>
            </a:r>
            <a:endParaRPr lang="ko-KR" altLang="en-US" sz="2400" dirty="0"/>
          </a:p>
        </p:txBody>
      </p:sp>
    </p:spTree>
    <p:extLst>
      <p:ext uri="{BB962C8B-B14F-4D97-AF65-F5344CB8AC3E}">
        <p14:creationId xmlns:p14="http://schemas.microsoft.com/office/powerpoint/2010/main" val="177135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13" grpId="0" animBg="1"/>
      <p:bldP spid="15" grpId="0" animBg="1"/>
      <p:bldP spid="20" grpId="0"/>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Research Questions</a:t>
            </a:r>
            <a:endParaRPr lang="ko-KR" altLang="en-US" dirty="0"/>
          </a:p>
        </p:txBody>
      </p:sp>
      <p:sp>
        <p:nvSpPr>
          <p:cNvPr id="3" name="내용 개체 틀 2"/>
          <p:cNvSpPr>
            <a:spLocks noGrp="1"/>
          </p:cNvSpPr>
          <p:nvPr>
            <p:ph idx="1"/>
          </p:nvPr>
        </p:nvSpPr>
        <p:spPr>
          <a:xfrm>
            <a:off x="538766" y="1389278"/>
            <a:ext cx="11131551" cy="596613"/>
          </a:xfrm>
        </p:spPr>
        <p:txBody>
          <a:bodyPr/>
          <a:lstStyle/>
          <a:p>
            <a:pPr>
              <a:lnSpc>
                <a:spcPct val="120000"/>
              </a:lnSpc>
            </a:pPr>
            <a:r>
              <a:rPr lang="en-US" altLang="ko-KR" dirty="0"/>
              <a:t>RQ1-2: Overall benefit of MAIST</a:t>
            </a:r>
          </a:p>
        </p:txBody>
      </p:sp>
      <p:sp>
        <p:nvSpPr>
          <p:cNvPr id="4" name="슬라이드 번호 개체 틀 3"/>
          <p:cNvSpPr>
            <a:spLocks noGrp="1"/>
          </p:cNvSpPr>
          <p:nvPr>
            <p:ph type="sldNum" sz="quarter" idx="4"/>
          </p:nvPr>
        </p:nvSpPr>
        <p:spPr/>
        <p:txBody>
          <a:bodyPr/>
          <a:lstStyle/>
          <a:p>
            <a:pPr>
              <a:defRPr/>
            </a:pPr>
            <a:r>
              <a:rPr lang="da-DK"/>
              <a:t>Page </a:t>
            </a:r>
            <a:fld id="{7FD275C9-4D9F-4A63-8FA5-7F168B5983C1}" type="slidenum">
              <a:rPr lang="da-DK" smtClean="0"/>
              <a:pPr>
                <a:defRPr/>
              </a:pPr>
              <a:t>15</a:t>
            </a:fld>
            <a:endParaRPr lang="da-DK" dirty="0"/>
          </a:p>
        </p:txBody>
      </p:sp>
      <p:sp>
        <p:nvSpPr>
          <p:cNvPr id="5" name="모서리가 둥근 직사각형 4"/>
          <p:cNvSpPr/>
          <p:nvPr/>
        </p:nvSpPr>
        <p:spPr bwMode="auto">
          <a:xfrm>
            <a:off x="514826" y="4426465"/>
            <a:ext cx="5400000" cy="1641656"/>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spAutoFit/>
          </a:bodyPr>
          <a:lstStyle/>
          <a:p>
            <a:pPr fontAlgn="base" latinLnBrk="0">
              <a:lnSpc>
                <a:spcPts val="3600"/>
              </a:lnSpc>
              <a:spcBef>
                <a:spcPct val="0"/>
              </a:spcBef>
              <a:spcAft>
                <a:spcPct val="0"/>
              </a:spcAft>
            </a:pPr>
            <a:r>
              <a:rPr lang="en-US" altLang="ko-KR" sz="3600" dirty="0">
                <a:solidFill>
                  <a:srgbClr val="0000FF"/>
                </a:solidFill>
                <a:latin typeface="+mj-lt"/>
              </a:rPr>
              <a:t>RQ1: </a:t>
            </a:r>
            <a:r>
              <a:rPr lang="en-US" altLang="ko-KR" sz="3600" b="1" dirty="0">
                <a:solidFill>
                  <a:srgbClr val="0000FF"/>
                </a:solidFill>
                <a:latin typeface="+mj-lt"/>
              </a:rPr>
              <a:t>How much </a:t>
            </a:r>
          </a:p>
          <a:p>
            <a:pPr fontAlgn="base" latinLnBrk="0">
              <a:lnSpc>
                <a:spcPts val="3600"/>
              </a:lnSpc>
              <a:spcBef>
                <a:spcPct val="0"/>
              </a:spcBef>
              <a:spcAft>
                <a:spcPct val="0"/>
              </a:spcAft>
            </a:pPr>
            <a:r>
              <a:rPr lang="en-US" altLang="ko-KR" sz="4400" b="1" dirty="0">
                <a:solidFill>
                  <a:srgbClr val="0000FF"/>
                </a:solidFill>
                <a:latin typeface="+mj-lt"/>
              </a:rPr>
              <a:t>test coverage</a:t>
            </a:r>
            <a:r>
              <a:rPr lang="en-US" altLang="ko-KR" sz="4000" b="1" dirty="0">
                <a:solidFill>
                  <a:srgbClr val="0000FF"/>
                </a:solidFill>
                <a:latin typeface="+mj-lt"/>
              </a:rPr>
              <a:t> </a:t>
            </a:r>
          </a:p>
          <a:p>
            <a:pPr fontAlgn="base" latinLnBrk="0">
              <a:lnSpc>
                <a:spcPts val="3600"/>
              </a:lnSpc>
              <a:spcBef>
                <a:spcPct val="0"/>
              </a:spcBef>
              <a:spcAft>
                <a:spcPct val="0"/>
              </a:spcAft>
            </a:pPr>
            <a:r>
              <a:rPr lang="en-US" altLang="ko-KR" sz="3600" b="1" dirty="0">
                <a:solidFill>
                  <a:schemeClr val="tx1"/>
                </a:solidFill>
                <a:latin typeface="+mj-lt"/>
              </a:rPr>
              <a:t>does MAIST achieve?</a:t>
            </a:r>
            <a:endParaRPr kumimoji="0" lang="ko-KR" altLang="en-US" sz="3600" b="1" i="0" u="none" strike="noStrike" cap="none" normalizeH="0" baseline="0" dirty="0">
              <a:ln>
                <a:noFill/>
              </a:ln>
              <a:solidFill>
                <a:schemeClr val="tx1"/>
              </a:solidFill>
              <a:effectLst/>
              <a:latin typeface="+mj-lt"/>
            </a:endParaRPr>
          </a:p>
        </p:txBody>
      </p:sp>
      <p:sp>
        <p:nvSpPr>
          <p:cNvPr id="7" name="모서리가 둥근 직사각형 6"/>
          <p:cNvSpPr/>
          <p:nvPr/>
        </p:nvSpPr>
        <p:spPr bwMode="auto">
          <a:xfrm>
            <a:off x="6549997" y="4426464"/>
            <a:ext cx="5400000" cy="1641656"/>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spAutoFit/>
          </a:bodyPr>
          <a:lstStyle/>
          <a:p>
            <a:pPr fontAlgn="base" latinLnBrk="0">
              <a:lnSpc>
                <a:spcPts val="3600"/>
              </a:lnSpc>
              <a:spcBef>
                <a:spcPct val="0"/>
              </a:spcBef>
              <a:spcAft>
                <a:spcPct val="0"/>
              </a:spcAft>
            </a:pPr>
            <a:r>
              <a:rPr lang="en-US" altLang="ko-KR" sz="3600" dirty="0">
                <a:solidFill>
                  <a:srgbClr val="0000FF"/>
                </a:solidFill>
                <a:latin typeface="+mj-lt"/>
              </a:rPr>
              <a:t>RQ2: </a:t>
            </a:r>
            <a:r>
              <a:rPr lang="en-US" altLang="ko-KR" sz="3600" b="1" dirty="0">
                <a:solidFill>
                  <a:srgbClr val="0000FF"/>
                </a:solidFill>
                <a:latin typeface="+mj-lt"/>
              </a:rPr>
              <a:t>How much</a:t>
            </a:r>
          </a:p>
          <a:p>
            <a:pPr fontAlgn="base" latinLnBrk="0">
              <a:lnSpc>
                <a:spcPts val="3600"/>
              </a:lnSpc>
              <a:spcBef>
                <a:spcPct val="0"/>
              </a:spcBef>
              <a:spcAft>
                <a:spcPct val="0"/>
              </a:spcAft>
            </a:pPr>
            <a:r>
              <a:rPr lang="en-US" altLang="ko-KR" sz="4400" b="1" dirty="0">
                <a:solidFill>
                  <a:srgbClr val="0000FF"/>
                </a:solidFill>
                <a:latin typeface="+mj-lt"/>
              </a:rPr>
              <a:t>human test effort </a:t>
            </a:r>
          </a:p>
          <a:p>
            <a:pPr fontAlgn="base" latinLnBrk="0">
              <a:lnSpc>
                <a:spcPts val="3600"/>
              </a:lnSpc>
              <a:spcBef>
                <a:spcPct val="0"/>
              </a:spcBef>
              <a:spcAft>
                <a:spcPct val="0"/>
              </a:spcAft>
            </a:pPr>
            <a:r>
              <a:rPr lang="en-US" altLang="ko-KR" sz="3600" b="1" dirty="0">
                <a:solidFill>
                  <a:schemeClr val="tx1"/>
                </a:solidFill>
                <a:latin typeface="+mj-lt"/>
              </a:rPr>
              <a:t>does MAIST reduce?</a:t>
            </a:r>
            <a:endParaRPr kumimoji="0" lang="ko-KR" altLang="en-US" sz="3600" b="1" i="0" u="none" strike="noStrike" cap="none" normalizeH="0" baseline="0" dirty="0">
              <a:ln>
                <a:noFill/>
              </a:ln>
              <a:solidFill>
                <a:schemeClr val="tx1"/>
              </a:solidFill>
              <a:effectLst/>
              <a:latin typeface="+mj-lt"/>
            </a:endParaRPr>
          </a:p>
        </p:txBody>
      </p:sp>
      <p:pic>
        <p:nvPicPr>
          <p:cNvPr id="1026" name="Picture 2" descr="cost savingì ëí ì´ë¯¸ì§ ê²ìê²°ê³¼"/>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08168" y="1916832"/>
            <a:ext cx="3082667" cy="2312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ode coverageì ëí ì´ë¯¸ì§ ê²ìê²°ê³¼"/>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1464" y="2098540"/>
            <a:ext cx="3815177" cy="2090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37819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Research Questions</a:t>
            </a:r>
            <a:endParaRPr lang="ko-KR" altLang="en-US" dirty="0"/>
          </a:p>
        </p:txBody>
      </p:sp>
      <p:sp>
        <p:nvSpPr>
          <p:cNvPr id="4" name="슬라이드 번호 개체 틀 3"/>
          <p:cNvSpPr>
            <a:spLocks noGrp="1"/>
          </p:cNvSpPr>
          <p:nvPr>
            <p:ph type="sldNum" sz="quarter" idx="4"/>
          </p:nvPr>
        </p:nvSpPr>
        <p:spPr/>
        <p:txBody>
          <a:bodyPr/>
          <a:lstStyle/>
          <a:p>
            <a:pPr>
              <a:defRPr/>
            </a:pPr>
            <a:r>
              <a:rPr lang="da-DK"/>
              <a:t>Page </a:t>
            </a:r>
            <a:fld id="{7FD275C9-4D9F-4A63-8FA5-7F168B5983C1}" type="slidenum">
              <a:rPr lang="da-DK" smtClean="0"/>
              <a:pPr>
                <a:defRPr/>
              </a:pPr>
              <a:t>16</a:t>
            </a:fld>
            <a:endParaRPr lang="da-DK" dirty="0"/>
          </a:p>
        </p:txBody>
      </p:sp>
      <p:sp>
        <p:nvSpPr>
          <p:cNvPr id="8" name="모서리가 둥근 직사각형 7"/>
          <p:cNvSpPr/>
          <p:nvPr/>
        </p:nvSpPr>
        <p:spPr bwMode="auto">
          <a:xfrm>
            <a:off x="143657" y="4797152"/>
            <a:ext cx="3931763" cy="1123712"/>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spAutoFit/>
          </a:bodyPr>
          <a:lstStyle/>
          <a:p>
            <a:pPr fontAlgn="base" latinLnBrk="0">
              <a:lnSpc>
                <a:spcPts val="3600"/>
              </a:lnSpc>
              <a:spcBef>
                <a:spcPct val="0"/>
              </a:spcBef>
              <a:spcAft>
                <a:spcPct val="0"/>
              </a:spcAft>
            </a:pPr>
            <a:r>
              <a:rPr lang="en-US" altLang="ko-KR" sz="3200" dirty="0">
                <a:solidFill>
                  <a:srgbClr val="0000FF"/>
                </a:solidFill>
                <a:latin typeface="+mj-lt"/>
              </a:rPr>
              <a:t>RQ3: </a:t>
            </a:r>
            <a:r>
              <a:rPr lang="en-US" altLang="ko-KR" sz="3200" b="1" dirty="0">
                <a:solidFill>
                  <a:srgbClr val="0000FF"/>
                </a:solidFill>
              </a:rPr>
              <a:t>Effect of Task-oriented test Gen. </a:t>
            </a:r>
            <a:endParaRPr kumimoji="0" lang="ko-KR" altLang="en-US" sz="3200" b="0" i="0" u="none" strike="noStrike" cap="none" normalizeH="0" baseline="0" dirty="0">
              <a:ln>
                <a:noFill/>
              </a:ln>
              <a:solidFill>
                <a:srgbClr val="0000FF"/>
              </a:solidFill>
              <a:effectLst/>
              <a:latin typeface="+mj-lt"/>
            </a:endParaRPr>
          </a:p>
        </p:txBody>
      </p:sp>
      <p:sp>
        <p:nvSpPr>
          <p:cNvPr id="9" name="모서리가 둥근 직사각형 8"/>
          <p:cNvSpPr/>
          <p:nvPr/>
        </p:nvSpPr>
        <p:spPr bwMode="auto">
          <a:xfrm>
            <a:off x="4199948" y="4797152"/>
            <a:ext cx="3931763" cy="1123712"/>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spAutoFit/>
          </a:bodyPr>
          <a:lstStyle/>
          <a:p>
            <a:pPr fontAlgn="base" latinLnBrk="0">
              <a:lnSpc>
                <a:spcPts val="3600"/>
              </a:lnSpc>
              <a:spcBef>
                <a:spcPct val="0"/>
              </a:spcBef>
              <a:spcAft>
                <a:spcPct val="0"/>
              </a:spcAft>
            </a:pPr>
            <a:r>
              <a:rPr lang="en-US" altLang="ko-KR" sz="3200" dirty="0">
                <a:solidFill>
                  <a:srgbClr val="0000FF"/>
                </a:solidFill>
                <a:latin typeface="+mj-lt"/>
              </a:rPr>
              <a:t>RQ4: </a:t>
            </a:r>
            <a:r>
              <a:rPr lang="en-US" altLang="ko-KR" sz="3200" b="1" dirty="0">
                <a:solidFill>
                  <a:srgbClr val="0000FF"/>
                </a:solidFill>
              </a:rPr>
              <a:t>Effect of Sym. bit-fields</a:t>
            </a:r>
            <a:endParaRPr kumimoji="0" lang="ko-KR" altLang="en-US" sz="3200" b="0" i="0" u="none" strike="noStrike" cap="none" normalizeH="0" baseline="0" dirty="0">
              <a:ln>
                <a:noFill/>
              </a:ln>
              <a:solidFill>
                <a:srgbClr val="0000FF"/>
              </a:solidFill>
              <a:effectLst/>
              <a:latin typeface="+mj-lt"/>
            </a:endParaRPr>
          </a:p>
        </p:txBody>
      </p:sp>
      <p:sp>
        <p:nvSpPr>
          <p:cNvPr id="10" name="모서리가 둥근 직사각형 9"/>
          <p:cNvSpPr/>
          <p:nvPr/>
        </p:nvSpPr>
        <p:spPr bwMode="auto">
          <a:xfrm>
            <a:off x="8256240" y="4797152"/>
            <a:ext cx="3840746" cy="1123712"/>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spAutoFit/>
          </a:bodyPr>
          <a:lstStyle/>
          <a:p>
            <a:pPr fontAlgn="base" latinLnBrk="0">
              <a:lnSpc>
                <a:spcPts val="3600"/>
              </a:lnSpc>
              <a:spcBef>
                <a:spcPct val="0"/>
              </a:spcBef>
              <a:spcAft>
                <a:spcPct val="0"/>
              </a:spcAft>
            </a:pPr>
            <a:r>
              <a:rPr lang="en-US" altLang="ko-KR" sz="3200" dirty="0">
                <a:solidFill>
                  <a:srgbClr val="0000FF"/>
                </a:solidFill>
                <a:latin typeface="+mj-lt"/>
              </a:rPr>
              <a:t>RQ5: </a:t>
            </a:r>
            <a:r>
              <a:rPr lang="en-US" altLang="ko-KR" sz="3200" b="1" dirty="0">
                <a:solidFill>
                  <a:srgbClr val="0000FF"/>
                </a:solidFill>
              </a:rPr>
              <a:t>Effect of Sym. </a:t>
            </a:r>
            <a:r>
              <a:rPr lang="en-US" altLang="ko-KR" sz="3200" b="1" dirty="0" err="1">
                <a:solidFill>
                  <a:srgbClr val="0000FF"/>
                </a:solidFill>
              </a:rPr>
              <a:t>Func</a:t>
            </a:r>
            <a:r>
              <a:rPr lang="en-US" altLang="ko-KR" sz="3200" b="1" dirty="0">
                <a:solidFill>
                  <a:srgbClr val="0000FF"/>
                </a:solidFill>
              </a:rPr>
              <a:t>. </a:t>
            </a:r>
            <a:r>
              <a:rPr lang="en-US" altLang="ko-KR" sz="3200" b="1" dirty="0" err="1">
                <a:solidFill>
                  <a:srgbClr val="0000FF"/>
                </a:solidFill>
              </a:rPr>
              <a:t>Ptr</a:t>
            </a:r>
            <a:r>
              <a:rPr lang="en-US" altLang="ko-KR" sz="3200" b="1" dirty="0">
                <a:solidFill>
                  <a:srgbClr val="0000FF"/>
                </a:solidFill>
              </a:rPr>
              <a:t>.</a:t>
            </a:r>
            <a:endParaRPr kumimoji="0" lang="ko-KR" altLang="en-US" sz="3200" b="0" i="0" u="none" strike="noStrike" cap="none" normalizeH="0" baseline="0" dirty="0">
              <a:ln>
                <a:noFill/>
              </a:ln>
              <a:solidFill>
                <a:srgbClr val="0000FF"/>
              </a:solidFill>
              <a:effectLst/>
              <a:latin typeface="+mj-lt"/>
            </a:endParaRPr>
          </a:p>
        </p:txBody>
      </p:sp>
      <p:sp>
        <p:nvSpPr>
          <p:cNvPr id="11" name="내용 개체 틀 2"/>
          <p:cNvSpPr txBox="1">
            <a:spLocks/>
          </p:cNvSpPr>
          <p:nvPr/>
        </p:nvSpPr>
        <p:spPr bwMode="auto">
          <a:xfrm>
            <a:off x="575734" y="1588476"/>
            <a:ext cx="11131551" cy="5966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ct val="0"/>
              </a:spcBef>
              <a:spcAft>
                <a:spcPct val="0"/>
              </a:spcAft>
              <a:buFont typeface="AU Passata" pitchFamily="34" charset="0"/>
              <a:buChar char="›"/>
              <a:defRPr sz="2800" baseline="0">
                <a:solidFill>
                  <a:schemeClr val="tx1"/>
                </a:solidFill>
                <a:latin typeface="Calibri" panose="020F0502020204030204" pitchFamily="34" charset="0"/>
                <a:ea typeface="+mn-ea"/>
                <a:cs typeface="Calibri" panose="020F0502020204030204" pitchFamily="34" charset="0"/>
              </a:defRPr>
            </a:lvl1pPr>
            <a:lvl2pPr marL="360363" indent="-184150" algn="l" rtl="0" eaLnBrk="1" fontAlgn="base" hangingPunct="1">
              <a:lnSpc>
                <a:spcPct val="100000"/>
              </a:lnSpc>
              <a:spcBef>
                <a:spcPct val="0"/>
              </a:spcBef>
              <a:spcAft>
                <a:spcPct val="0"/>
              </a:spcAft>
              <a:buFont typeface="AU Passata" pitchFamily="34" charset="0"/>
              <a:buChar char="›"/>
              <a:defRPr sz="2400">
                <a:solidFill>
                  <a:schemeClr val="tx1"/>
                </a:solidFill>
                <a:latin typeface="Calibri" panose="020F0502020204030204" pitchFamily="34" charset="0"/>
                <a:cs typeface="Calibri" panose="020F0502020204030204" pitchFamily="34" charset="0"/>
              </a:defRPr>
            </a:lvl2pPr>
            <a:lvl3pPr marL="544513" indent="-182563" algn="l" rtl="0" eaLnBrk="1" fontAlgn="base" hangingPunct="1">
              <a:lnSpc>
                <a:spcPct val="100000"/>
              </a:lnSpc>
              <a:spcBef>
                <a:spcPct val="20000"/>
              </a:spcBef>
              <a:spcAft>
                <a:spcPct val="0"/>
              </a:spcAft>
              <a:buFont typeface="AU Passata" pitchFamily="34" charset="0"/>
              <a:buChar char="›"/>
              <a:defRPr sz="2000">
                <a:solidFill>
                  <a:schemeClr val="tx1"/>
                </a:solidFill>
                <a:latin typeface="Calibri" panose="020F0502020204030204" pitchFamily="34" charset="0"/>
                <a:cs typeface="Calibri" panose="020F0502020204030204" pitchFamily="34" charset="0"/>
              </a:defRPr>
            </a:lvl3pPr>
            <a:lvl4pPr marL="711200" indent="-165100" algn="l" rtl="0" eaLnBrk="1" fontAlgn="base" hangingPunct="1">
              <a:lnSpc>
                <a:spcPct val="100000"/>
              </a:lnSpc>
              <a:spcBef>
                <a:spcPct val="20000"/>
              </a:spcBef>
              <a:spcAft>
                <a:spcPct val="0"/>
              </a:spcAft>
              <a:buFont typeface="AU Passata" pitchFamily="34" charset="0"/>
              <a:buChar char="›"/>
              <a:defRPr sz="1600">
                <a:solidFill>
                  <a:schemeClr val="tx1"/>
                </a:solidFill>
                <a:latin typeface="Calibri" panose="020F0502020204030204" pitchFamily="34" charset="0"/>
                <a:cs typeface="Calibri" panose="020F0502020204030204" pitchFamily="34" charset="0"/>
              </a:defRPr>
            </a:lvl4pPr>
            <a:lvl5pPr marL="895350" indent="-176213" algn="l" rtl="0" eaLnBrk="1" fontAlgn="base" hangingPunct="1">
              <a:spcBef>
                <a:spcPct val="20000"/>
              </a:spcBef>
              <a:spcAft>
                <a:spcPct val="0"/>
              </a:spcAft>
              <a:buFont typeface="AU Passata" pitchFamily="34" charset="0"/>
              <a:buChar char="›"/>
              <a:defRPr sz="1200">
                <a:solidFill>
                  <a:schemeClr val="tx1"/>
                </a:solidFill>
                <a:latin typeface="Calibri" panose="020F0502020204030204" pitchFamily="34" charset="0"/>
                <a:cs typeface="Calibri" panose="020F0502020204030204" pitchFamily="34" charset="0"/>
              </a:defRPr>
            </a:lvl5pPr>
            <a:lvl6pPr marL="1352550" indent="-176213" algn="l" rtl="0" eaLnBrk="1" fontAlgn="base" hangingPunct="1">
              <a:spcBef>
                <a:spcPct val="20000"/>
              </a:spcBef>
              <a:spcAft>
                <a:spcPct val="0"/>
              </a:spcAft>
              <a:buFont typeface="AU Passata" pitchFamily="34" charset="0"/>
              <a:buChar char="›"/>
              <a:defRPr sz="1200">
                <a:solidFill>
                  <a:schemeClr val="bg2"/>
                </a:solidFill>
                <a:latin typeface="+mn-lt"/>
              </a:defRPr>
            </a:lvl6pPr>
            <a:lvl7pPr marL="1809750" indent="-176213" algn="l" rtl="0" eaLnBrk="1" fontAlgn="base" hangingPunct="1">
              <a:spcBef>
                <a:spcPct val="20000"/>
              </a:spcBef>
              <a:spcAft>
                <a:spcPct val="0"/>
              </a:spcAft>
              <a:buFont typeface="AU Passata" pitchFamily="34" charset="0"/>
              <a:buChar char="›"/>
              <a:defRPr sz="1200">
                <a:solidFill>
                  <a:schemeClr val="bg2"/>
                </a:solidFill>
                <a:latin typeface="+mn-lt"/>
              </a:defRPr>
            </a:lvl7pPr>
            <a:lvl8pPr marL="2266950" indent="-176213" algn="l" rtl="0" eaLnBrk="1" fontAlgn="base" hangingPunct="1">
              <a:spcBef>
                <a:spcPct val="20000"/>
              </a:spcBef>
              <a:spcAft>
                <a:spcPct val="0"/>
              </a:spcAft>
              <a:buFont typeface="AU Passata" pitchFamily="34" charset="0"/>
              <a:buChar char="›"/>
              <a:defRPr sz="1200">
                <a:solidFill>
                  <a:schemeClr val="bg2"/>
                </a:solidFill>
                <a:latin typeface="+mn-lt"/>
              </a:defRPr>
            </a:lvl8pPr>
            <a:lvl9pPr marL="2724150" indent="-176213" algn="l" rtl="0" eaLnBrk="1" fontAlgn="base" hangingPunct="1">
              <a:spcBef>
                <a:spcPct val="20000"/>
              </a:spcBef>
              <a:spcAft>
                <a:spcPct val="0"/>
              </a:spcAft>
              <a:buFont typeface="AU Passata" pitchFamily="34" charset="0"/>
              <a:buChar char="›"/>
              <a:defRPr sz="1200">
                <a:solidFill>
                  <a:schemeClr val="bg2"/>
                </a:solidFill>
                <a:latin typeface="+mn-lt"/>
              </a:defRPr>
            </a:lvl9pPr>
          </a:lstStyle>
          <a:p>
            <a:pPr>
              <a:lnSpc>
                <a:spcPct val="120000"/>
              </a:lnSpc>
            </a:pPr>
            <a:r>
              <a:rPr lang="en-US" altLang="ko-KR" dirty="0"/>
              <a:t>RQ3-5: Effectiveness of MAIST for addressing the technical difficulties</a:t>
            </a:r>
          </a:p>
        </p:txBody>
      </p:sp>
      <p:grpSp>
        <p:nvGrpSpPr>
          <p:cNvPr id="12" name="그룹 11"/>
          <p:cNvGrpSpPr/>
          <p:nvPr/>
        </p:nvGrpSpPr>
        <p:grpSpPr>
          <a:xfrm>
            <a:off x="479376" y="2636912"/>
            <a:ext cx="3096344" cy="1823513"/>
            <a:chOff x="2533612" y="3387959"/>
            <a:chExt cx="4203608" cy="2445563"/>
          </a:xfrm>
        </p:grpSpPr>
        <p:sp>
          <p:nvSpPr>
            <p:cNvPr id="13" name="모서리가 둥근 직사각형 12"/>
            <p:cNvSpPr/>
            <p:nvPr/>
          </p:nvSpPr>
          <p:spPr bwMode="auto">
            <a:xfrm>
              <a:off x="2533612" y="3387959"/>
              <a:ext cx="4203608" cy="2445563"/>
            </a:xfrm>
            <a:prstGeom prst="roundRect">
              <a:avLst/>
            </a:prstGeom>
            <a:solidFill>
              <a:schemeClr val="bg1">
                <a:lumMod val="85000"/>
              </a:schemeClr>
            </a:solidFill>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ts val="3600"/>
                </a:lnSpc>
                <a:spcBef>
                  <a:spcPct val="0"/>
                </a:spcBef>
                <a:spcAft>
                  <a:spcPct val="0"/>
                </a:spcAft>
                <a:buClrTx/>
                <a:buSzTx/>
                <a:buFont typeface="AU Passata" pitchFamily="34" charset="0"/>
                <a:buNone/>
                <a:tabLst/>
              </a:pPr>
              <a:endParaRPr kumimoji="0" lang="ko-KR" altLang="en-US" sz="3600" b="0" i="0" u="none" strike="noStrike" cap="none" normalizeH="0" baseline="0">
                <a:ln>
                  <a:noFill/>
                </a:ln>
                <a:solidFill>
                  <a:schemeClr val="tx1"/>
                </a:solidFill>
                <a:effectLst/>
                <a:latin typeface="AU Passata" pitchFamily="34" charset="0"/>
              </a:endParaRPr>
            </a:p>
          </p:txBody>
        </p:sp>
        <p:sp>
          <p:nvSpPr>
            <p:cNvPr id="14" name="모서리가 둥근 직사각형 13"/>
            <p:cNvSpPr/>
            <p:nvPr/>
          </p:nvSpPr>
          <p:spPr bwMode="auto">
            <a:xfrm>
              <a:off x="2783632" y="3573016"/>
              <a:ext cx="2088232" cy="1872208"/>
            </a:xfrm>
            <a:prstGeom prst="roundRect">
              <a:avLst/>
            </a:prstGeom>
            <a:solidFill>
              <a:schemeClr val="accent6">
                <a:lumMod val="20000"/>
                <a:lumOff val="80000"/>
              </a:schemeClr>
            </a:solidFill>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ts val="3600"/>
                </a:lnSpc>
                <a:spcBef>
                  <a:spcPct val="0"/>
                </a:spcBef>
                <a:spcAft>
                  <a:spcPct val="0"/>
                </a:spcAft>
                <a:buClrTx/>
                <a:buSzTx/>
                <a:buFont typeface="AU Passata" pitchFamily="34" charset="0"/>
                <a:buNone/>
                <a:tabLst/>
              </a:pPr>
              <a:endParaRPr kumimoji="0" lang="ko-KR" altLang="en-US" sz="3600" b="0" i="0" u="none" strike="noStrike" cap="none" normalizeH="0" baseline="0">
                <a:ln>
                  <a:noFill/>
                </a:ln>
                <a:solidFill>
                  <a:schemeClr val="tx1"/>
                </a:solidFill>
                <a:effectLst/>
                <a:latin typeface="AU Passata" pitchFamily="34" charset="0"/>
              </a:endParaRPr>
            </a:p>
          </p:txBody>
        </p:sp>
        <p:sp>
          <p:nvSpPr>
            <p:cNvPr id="15" name="폭발 1 14"/>
            <p:cNvSpPr/>
            <p:nvPr/>
          </p:nvSpPr>
          <p:spPr bwMode="auto">
            <a:xfrm>
              <a:off x="5015880" y="4775164"/>
              <a:ext cx="884455" cy="803969"/>
            </a:xfrm>
            <a:prstGeom prst="irregularSeal1">
              <a:avLst/>
            </a:prstGeom>
            <a:solidFill>
              <a:srgbClr val="FF0000"/>
            </a:solidFill>
            <a:ln>
              <a:solidFill>
                <a:schemeClr val="tx1"/>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ts val="3600"/>
                </a:lnSpc>
                <a:spcBef>
                  <a:spcPct val="0"/>
                </a:spcBef>
                <a:spcAft>
                  <a:spcPct val="0"/>
                </a:spcAft>
                <a:buClrTx/>
                <a:buSzTx/>
                <a:buFont typeface="AU Passata" pitchFamily="34" charset="0"/>
                <a:buNone/>
                <a:tabLst/>
              </a:pPr>
              <a:endParaRPr kumimoji="0" lang="ko-KR" altLang="en-US" sz="3600" b="0" i="0" u="none" strike="noStrike" cap="none" normalizeH="0" baseline="0">
                <a:ln>
                  <a:noFill/>
                </a:ln>
                <a:solidFill>
                  <a:schemeClr val="tx1"/>
                </a:solidFill>
                <a:effectLst/>
                <a:latin typeface="AU Passata" pitchFamily="34" charset="0"/>
              </a:endParaRPr>
            </a:p>
          </p:txBody>
        </p:sp>
      </p:grpSp>
      <p:pic>
        <p:nvPicPr>
          <p:cNvPr id="40" name="그림 39"/>
          <p:cNvPicPr>
            <a:picLocks noChangeAspect="1"/>
          </p:cNvPicPr>
          <p:nvPr/>
        </p:nvPicPr>
        <p:blipFill>
          <a:blip r:embed="rId3">
            <a:clrChange>
              <a:clrFrom>
                <a:srgbClr val="FFFFFF"/>
              </a:clrFrom>
              <a:clrTo>
                <a:srgbClr val="FFFFFF">
                  <a:alpha val="0"/>
                </a:srgbClr>
              </a:clrTo>
            </a:clrChange>
          </a:blip>
          <a:stretch>
            <a:fillRect/>
          </a:stretch>
        </p:blipFill>
        <p:spPr>
          <a:xfrm>
            <a:off x="4199948" y="2840837"/>
            <a:ext cx="3971185" cy="1330057"/>
          </a:xfrm>
          <a:prstGeom prst="rect">
            <a:avLst/>
          </a:prstGeom>
        </p:spPr>
      </p:pic>
      <p:sp>
        <p:nvSpPr>
          <p:cNvPr id="53" name="모서리가 둥근 사각형 설명선 52"/>
          <p:cNvSpPr/>
          <p:nvPr/>
        </p:nvSpPr>
        <p:spPr bwMode="auto">
          <a:xfrm>
            <a:off x="2562461" y="2125663"/>
            <a:ext cx="1637487" cy="396154"/>
          </a:xfrm>
          <a:prstGeom prst="wedgeRoundRectCallout">
            <a:avLst>
              <a:gd name="adj1" fmla="val -38127"/>
              <a:gd name="adj2" fmla="val 340554"/>
              <a:gd name="adj3" fmla="val 16667"/>
            </a:avLst>
          </a:prstGeom>
          <a:solidFill>
            <a:schemeClr val="bg1"/>
          </a:solidFill>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t" anchorCtr="0" compatLnSpc="1">
            <a:prstTxWarp prst="textNoShape">
              <a:avLst/>
            </a:prstTxWarp>
            <a:noAutofit/>
          </a:bodyPr>
          <a:lstStyle/>
          <a:p>
            <a:pPr fontAlgn="base" latinLnBrk="0">
              <a:lnSpc>
                <a:spcPts val="2500"/>
              </a:lnSpc>
              <a:spcBef>
                <a:spcPct val="0"/>
              </a:spcBef>
              <a:spcAft>
                <a:spcPct val="0"/>
              </a:spcAft>
            </a:pPr>
            <a:r>
              <a:rPr lang="en-US" altLang="ko-KR" sz="2400" b="1" dirty="0">
                <a:solidFill>
                  <a:srgbClr val="FF0000"/>
                </a:solidFill>
                <a:effectLst/>
              </a:rPr>
              <a:t>False alarm</a:t>
            </a:r>
            <a:endParaRPr lang="ko-KR" altLang="en-US" sz="2400" b="1" dirty="0">
              <a:solidFill>
                <a:srgbClr val="FF0000"/>
              </a:solidFill>
              <a:effectLst/>
            </a:endParaRPr>
          </a:p>
        </p:txBody>
      </p:sp>
      <p:pic>
        <p:nvPicPr>
          <p:cNvPr id="17" name="그림 16"/>
          <p:cNvPicPr>
            <a:picLocks noChangeAspect="1"/>
          </p:cNvPicPr>
          <p:nvPr/>
        </p:nvPicPr>
        <p:blipFill>
          <a:blip r:embed="rId4">
            <a:clrChange>
              <a:clrFrom>
                <a:srgbClr val="FFFFFF"/>
              </a:clrFrom>
              <a:clrTo>
                <a:srgbClr val="FFFFFF">
                  <a:alpha val="0"/>
                </a:srgbClr>
              </a:clrTo>
            </a:clrChange>
          </a:blip>
          <a:stretch>
            <a:fillRect/>
          </a:stretch>
        </p:blipFill>
        <p:spPr>
          <a:xfrm>
            <a:off x="8259554" y="3068960"/>
            <a:ext cx="3840746" cy="1591936"/>
          </a:xfrm>
          <a:prstGeom prst="rect">
            <a:avLst/>
          </a:prstGeom>
        </p:spPr>
      </p:pic>
    </p:spTree>
    <p:extLst>
      <p:ext uri="{BB962C8B-B14F-4D97-AF65-F5344CB8AC3E}">
        <p14:creationId xmlns:p14="http://schemas.microsoft.com/office/powerpoint/2010/main" val="37061275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Overview of Target SW: Integrated Body Unit</a:t>
            </a:r>
            <a:endParaRPr lang="ko-KR" altLang="en-US" dirty="0"/>
          </a:p>
        </p:txBody>
      </p:sp>
      <p:sp>
        <p:nvSpPr>
          <p:cNvPr id="4" name="슬라이드 번호 개체 틀 3"/>
          <p:cNvSpPr>
            <a:spLocks noGrp="1"/>
          </p:cNvSpPr>
          <p:nvPr>
            <p:ph type="sldNum" sz="quarter" idx="4"/>
          </p:nvPr>
        </p:nvSpPr>
        <p:spPr/>
        <p:txBody>
          <a:bodyPr/>
          <a:lstStyle/>
          <a:p>
            <a:pPr>
              <a:defRPr/>
            </a:pPr>
            <a:r>
              <a:rPr lang="da-DK"/>
              <a:t>Page </a:t>
            </a:r>
            <a:fld id="{7FD275C9-4D9F-4A63-8FA5-7F168B5983C1}" type="slidenum">
              <a:rPr lang="da-DK" smtClean="0"/>
              <a:pPr>
                <a:defRPr/>
              </a:pPr>
              <a:t>17</a:t>
            </a:fld>
            <a:endParaRPr lang="da-DK" dirty="0"/>
          </a:p>
        </p:txBody>
      </p:sp>
      <p:pic>
        <p:nvPicPr>
          <p:cNvPr id="3" name="그림 2"/>
          <p:cNvPicPr>
            <a:picLocks noChangeAspect="1"/>
          </p:cNvPicPr>
          <p:nvPr/>
        </p:nvPicPr>
        <p:blipFill>
          <a:blip r:embed="rId3">
            <a:clrChange>
              <a:clrFrom>
                <a:srgbClr val="FFFFFF"/>
              </a:clrFrom>
              <a:clrTo>
                <a:srgbClr val="FFFFFF">
                  <a:alpha val="0"/>
                </a:srgbClr>
              </a:clrTo>
            </a:clrChange>
          </a:blip>
          <a:stretch>
            <a:fillRect/>
          </a:stretch>
        </p:blipFill>
        <p:spPr>
          <a:xfrm>
            <a:off x="3877734" y="1378759"/>
            <a:ext cx="4533900" cy="3305175"/>
          </a:xfrm>
          <a:prstGeom prst="rect">
            <a:avLst/>
          </a:prstGeom>
        </p:spPr>
      </p:pic>
      <p:sp>
        <p:nvSpPr>
          <p:cNvPr id="6" name="내용 개체 틀 2"/>
          <p:cNvSpPr>
            <a:spLocks noGrp="1"/>
          </p:cNvSpPr>
          <p:nvPr>
            <p:ph idx="1"/>
          </p:nvPr>
        </p:nvSpPr>
        <p:spPr>
          <a:xfrm>
            <a:off x="733733" y="2451761"/>
            <a:ext cx="3144001" cy="1250326"/>
          </a:xfrm>
        </p:spPr>
        <p:txBody>
          <a:bodyPr/>
          <a:lstStyle/>
          <a:p>
            <a:pPr>
              <a:lnSpc>
                <a:spcPct val="120000"/>
              </a:lnSpc>
            </a:pPr>
            <a:r>
              <a:rPr lang="en-US" altLang="ko-KR" sz="2400" dirty="0"/>
              <a:t>Smart Key (SMK)</a:t>
            </a:r>
          </a:p>
          <a:p>
            <a:pPr lvl="1">
              <a:lnSpc>
                <a:spcPct val="120000"/>
              </a:lnSpc>
            </a:pPr>
            <a:r>
              <a:rPr lang="en-US" altLang="ko-KR" sz="2000" dirty="0"/>
              <a:t>Remote door lock/unlock</a:t>
            </a:r>
          </a:p>
          <a:p>
            <a:pPr lvl="1">
              <a:lnSpc>
                <a:spcPct val="120000"/>
              </a:lnSpc>
            </a:pPr>
            <a:r>
              <a:rPr lang="en-US" altLang="ko-KR" sz="2000" dirty="0"/>
              <a:t>Button start</a:t>
            </a:r>
          </a:p>
          <a:p>
            <a:pPr lvl="1">
              <a:lnSpc>
                <a:spcPct val="120000"/>
              </a:lnSpc>
            </a:pPr>
            <a:endParaRPr lang="ko-KR" altLang="en-US" sz="2000" dirty="0"/>
          </a:p>
        </p:txBody>
      </p:sp>
      <p:graphicFrame>
        <p:nvGraphicFramePr>
          <p:cNvPr id="7" name="표 6"/>
          <p:cNvGraphicFramePr>
            <a:graphicFrameLocks noGrp="1"/>
          </p:cNvGraphicFramePr>
          <p:nvPr>
            <p:extLst>
              <p:ext uri="{D42A27DB-BD31-4B8C-83A1-F6EECF244321}">
                <p14:modId xmlns:p14="http://schemas.microsoft.com/office/powerpoint/2010/main" val="88483129"/>
              </p:ext>
            </p:extLst>
          </p:nvPr>
        </p:nvGraphicFramePr>
        <p:xfrm>
          <a:off x="2889133" y="4797960"/>
          <a:ext cx="6511102" cy="1893777"/>
        </p:xfrm>
        <a:graphic>
          <a:graphicData uri="http://schemas.openxmlformats.org/drawingml/2006/table">
            <a:tbl>
              <a:tblPr firstRow="1" bandRow="1">
                <a:tableStyleId>{7E9639D4-E3E2-4D34-9284-5A2195B3D0D7}</a:tableStyleId>
              </a:tblPr>
              <a:tblGrid>
                <a:gridCol w="959168">
                  <a:extLst>
                    <a:ext uri="{9D8B030D-6E8A-4147-A177-3AD203B41FA5}">
                      <a16:colId xmlns:a16="http://schemas.microsoft.com/office/drawing/2014/main" val="2330503025"/>
                    </a:ext>
                  </a:extLst>
                </a:gridCol>
                <a:gridCol w="727393">
                  <a:extLst>
                    <a:ext uri="{9D8B030D-6E8A-4147-A177-3AD203B41FA5}">
                      <a16:colId xmlns:a16="http://schemas.microsoft.com/office/drawing/2014/main" val="2647511552"/>
                    </a:ext>
                  </a:extLst>
                </a:gridCol>
                <a:gridCol w="811403">
                  <a:extLst>
                    <a:ext uri="{9D8B030D-6E8A-4147-A177-3AD203B41FA5}">
                      <a16:colId xmlns:a16="http://schemas.microsoft.com/office/drawing/2014/main" val="4111504561"/>
                    </a:ext>
                  </a:extLst>
                </a:gridCol>
                <a:gridCol w="1216343">
                  <a:extLst>
                    <a:ext uri="{9D8B030D-6E8A-4147-A177-3AD203B41FA5}">
                      <a16:colId xmlns:a16="http://schemas.microsoft.com/office/drawing/2014/main" val="656403975"/>
                    </a:ext>
                  </a:extLst>
                </a:gridCol>
                <a:gridCol w="987743">
                  <a:extLst>
                    <a:ext uri="{9D8B030D-6E8A-4147-A177-3AD203B41FA5}">
                      <a16:colId xmlns:a16="http://schemas.microsoft.com/office/drawing/2014/main" val="2633946633"/>
                    </a:ext>
                  </a:extLst>
                </a:gridCol>
                <a:gridCol w="1809052">
                  <a:extLst>
                    <a:ext uri="{9D8B030D-6E8A-4147-A177-3AD203B41FA5}">
                      <a16:colId xmlns:a16="http://schemas.microsoft.com/office/drawing/2014/main" val="320062013"/>
                    </a:ext>
                  </a:extLst>
                </a:gridCol>
              </a:tblGrid>
              <a:tr h="430737">
                <a:tc>
                  <a:txBody>
                    <a:bodyPr/>
                    <a:lstStyle/>
                    <a:p>
                      <a:pPr latinLnBrk="1"/>
                      <a:r>
                        <a:rPr lang="en-US" altLang="ko-KR" dirty="0"/>
                        <a:t>Module</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atinLnBrk="1"/>
                      <a:r>
                        <a:rPr lang="en-US" altLang="ko-KR" dirty="0"/>
                        <a:t>#files</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atinLnBrk="1"/>
                      <a:r>
                        <a:rPr lang="en-US" altLang="ko-KR" dirty="0"/>
                        <a:t>#tasks</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atinLnBrk="1"/>
                      <a:r>
                        <a:rPr lang="en-US" altLang="ko-KR" dirty="0"/>
                        <a:t>#functions</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latinLnBrk="1"/>
                      <a:r>
                        <a:rPr lang="en-US" altLang="ko-KR" dirty="0"/>
                        <a:t>LoC</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atinLnBrk="1"/>
                      <a:r>
                        <a:rPr lang="en-US" altLang="ko-KR" dirty="0"/>
                        <a:t>Avg. CC per </a:t>
                      </a:r>
                      <a:r>
                        <a:rPr lang="en-US" altLang="ko-KR" dirty="0" err="1"/>
                        <a:t>func</a:t>
                      </a:r>
                      <a:r>
                        <a:rPr lang="en-US" altLang="ko-KR" dirty="0"/>
                        <a:t>.</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81728957"/>
                  </a:ext>
                </a:extLst>
              </a:tr>
              <a:tr h="249554">
                <a:tc>
                  <a:txBody>
                    <a:bodyPr/>
                    <a:lstStyle/>
                    <a:p>
                      <a:pPr latinLnBrk="1"/>
                      <a:r>
                        <a:rPr lang="en-US" altLang="ko-KR" dirty="0"/>
                        <a:t>BCM</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latinLnBrk="1"/>
                      <a:r>
                        <a:rPr lang="en-US" altLang="ko-KR" dirty="0"/>
                        <a:t>27</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latinLnBrk="1"/>
                      <a:r>
                        <a:rPr lang="en-US" altLang="ko-KR" dirty="0"/>
                        <a:t>143</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latinLnBrk="1"/>
                      <a:r>
                        <a:rPr lang="en-US" altLang="ko-KR" dirty="0"/>
                        <a:t>656</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latinLnBrk="1"/>
                      <a:r>
                        <a:rPr lang="en-US" altLang="ko-KR" dirty="0"/>
                        <a:t>53,690</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latinLnBrk="1"/>
                      <a:r>
                        <a:rPr lang="en-US" altLang="ko-KR" dirty="0"/>
                        <a:t>4.3</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30585666"/>
                  </a:ext>
                </a:extLst>
              </a:tr>
              <a:tr h="249554">
                <a:tc>
                  <a:txBody>
                    <a:bodyPr/>
                    <a:lstStyle/>
                    <a:p>
                      <a:pPr latinLnBrk="1"/>
                      <a:r>
                        <a:rPr lang="en-US" altLang="ko-KR" dirty="0"/>
                        <a:t>SMK</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latinLnBrk="1"/>
                      <a:r>
                        <a:rPr lang="en-US" altLang="ko-KR" dirty="0"/>
                        <a:t>198</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latinLnBrk="1"/>
                      <a:r>
                        <a:rPr lang="en-US" altLang="ko-KR" dirty="0"/>
                        <a:t>554</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latinLnBrk="1"/>
                      <a:r>
                        <a:rPr lang="en-US" altLang="ko-KR" dirty="0"/>
                        <a:t>2,521</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latinLnBrk="1"/>
                      <a:r>
                        <a:rPr lang="en-US" altLang="ko-KR" dirty="0"/>
                        <a:t>135,877</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latinLnBrk="1"/>
                      <a:r>
                        <a:rPr lang="en-US" altLang="ko-KR" dirty="0"/>
                        <a:t>5.8</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59109408"/>
                  </a:ext>
                </a:extLst>
              </a:tr>
              <a:tr h="249554">
                <a:tc>
                  <a:txBody>
                    <a:bodyPr/>
                    <a:lstStyle/>
                    <a:p>
                      <a:pPr latinLnBrk="1"/>
                      <a:r>
                        <a:rPr lang="en-US" altLang="ko-KR" dirty="0"/>
                        <a:t>TPMS</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latinLnBrk="1"/>
                      <a:r>
                        <a:rPr lang="en-US" altLang="ko-KR" dirty="0"/>
                        <a:t>29</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latinLnBrk="1"/>
                      <a:r>
                        <a:rPr lang="en-US" altLang="ko-KR" dirty="0"/>
                        <a:t>68</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latinLnBrk="1"/>
                      <a:r>
                        <a:rPr lang="en-US" altLang="ko-KR" dirty="0"/>
                        <a:t>302</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latinLnBrk="1"/>
                      <a:r>
                        <a:rPr lang="en-US" altLang="ko-KR" dirty="0"/>
                        <a:t>16,951</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latinLnBrk="1"/>
                      <a:r>
                        <a:rPr lang="en-US" altLang="ko-KR" dirty="0"/>
                        <a:t>4.1</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58224948"/>
                  </a:ext>
                </a:extLst>
              </a:tr>
              <a:tr h="249554">
                <a:tc>
                  <a:txBody>
                    <a:bodyPr/>
                    <a:lstStyle/>
                    <a:p>
                      <a:pPr latinLnBrk="1"/>
                      <a:r>
                        <a:rPr lang="en-US" altLang="ko-KR" b="1" dirty="0"/>
                        <a:t>Total</a:t>
                      </a:r>
                      <a:endParaRPr lang="ko-KR" alt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latinLnBrk="1"/>
                      <a:r>
                        <a:rPr lang="en-US" altLang="ko-KR" b="1" dirty="0"/>
                        <a:t>254</a:t>
                      </a:r>
                      <a:endParaRPr lang="ko-KR" alt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latinLnBrk="1"/>
                      <a:r>
                        <a:rPr lang="en-US" altLang="ko-KR" b="1" dirty="0"/>
                        <a:t>767</a:t>
                      </a:r>
                      <a:endParaRPr lang="ko-KR" alt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latinLnBrk="1"/>
                      <a:r>
                        <a:rPr lang="en-US" altLang="ko-KR" b="1" dirty="0"/>
                        <a:t>3,479</a:t>
                      </a:r>
                      <a:endParaRPr lang="ko-KR" alt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latinLnBrk="1"/>
                      <a:r>
                        <a:rPr lang="en-US" altLang="ko-KR" b="1" dirty="0"/>
                        <a:t>206,518</a:t>
                      </a:r>
                      <a:endParaRPr lang="ko-KR" alt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latinLnBrk="1"/>
                      <a:r>
                        <a:rPr lang="en-US" altLang="ko-KR" b="1" dirty="0"/>
                        <a:t>4.9</a:t>
                      </a:r>
                      <a:endParaRPr lang="ko-KR" alt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762496005"/>
                  </a:ext>
                </a:extLst>
              </a:tr>
            </a:tbl>
          </a:graphicData>
        </a:graphic>
      </p:graphicFrame>
      <p:sp>
        <p:nvSpPr>
          <p:cNvPr id="8" name="내용 개체 틀 2"/>
          <p:cNvSpPr txBox="1">
            <a:spLocks/>
          </p:cNvSpPr>
          <p:nvPr/>
        </p:nvSpPr>
        <p:spPr bwMode="auto">
          <a:xfrm>
            <a:off x="8411634" y="1505449"/>
            <a:ext cx="3841927" cy="129368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ct val="0"/>
              </a:spcBef>
              <a:spcAft>
                <a:spcPct val="0"/>
              </a:spcAft>
              <a:buFont typeface="AU Passata" pitchFamily="34" charset="0"/>
              <a:buChar char="›"/>
              <a:defRPr sz="2800" baseline="0">
                <a:solidFill>
                  <a:schemeClr val="tx1"/>
                </a:solidFill>
                <a:latin typeface="Calibri" panose="020F0502020204030204" pitchFamily="34" charset="0"/>
                <a:ea typeface="+mn-ea"/>
                <a:cs typeface="Calibri" panose="020F0502020204030204" pitchFamily="34" charset="0"/>
              </a:defRPr>
            </a:lvl1pPr>
            <a:lvl2pPr marL="360363" indent="-184150" algn="l" rtl="0" eaLnBrk="1" fontAlgn="base" hangingPunct="1">
              <a:lnSpc>
                <a:spcPct val="100000"/>
              </a:lnSpc>
              <a:spcBef>
                <a:spcPct val="0"/>
              </a:spcBef>
              <a:spcAft>
                <a:spcPct val="0"/>
              </a:spcAft>
              <a:buFont typeface="AU Passata" pitchFamily="34" charset="0"/>
              <a:buChar char="›"/>
              <a:defRPr sz="2400">
                <a:solidFill>
                  <a:schemeClr val="tx1"/>
                </a:solidFill>
                <a:latin typeface="Calibri" panose="020F0502020204030204" pitchFamily="34" charset="0"/>
                <a:cs typeface="Calibri" panose="020F0502020204030204" pitchFamily="34" charset="0"/>
              </a:defRPr>
            </a:lvl2pPr>
            <a:lvl3pPr marL="544513" indent="-182563" algn="l" rtl="0" eaLnBrk="1" fontAlgn="base" hangingPunct="1">
              <a:lnSpc>
                <a:spcPct val="100000"/>
              </a:lnSpc>
              <a:spcBef>
                <a:spcPct val="20000"/>
              </a:spcBef>
              <a:spcAft>
                <a:spcPct val="0"/>
              </a:spcAft>
              <a:buFont typeface="AU Passata" pitchFamily="34" charset="0"/>
              <a:buChar char="›"/>
              <a:defRPr sz="2000">
                <a:solidFill>
                  <a:schemeClr val="tx1"/>
                </a:solidFill>
                <a:latin typeface="Calibri" panose="020F0502020204030204" pitchFamily="34" charset="0"/>
                <a:cs typeface="Calibri" panose="020F0502020204030204" pitchFamily="34" charset="0"/>
              </a:defRPr>
            </a:lvl3pPr>
            <a:lvl4pPr marL="711200" indent="-165100" algn="l" rtl="0" eaLnBrk="1" fontAlgn="base" hangingPunct="1">
              <a:lnSpc>
                <a:spcPct val="100000"/>
              </a:lnSpc>
              <a:spcBef>
                <a:spcPct val="20000"/>
              </a:spcBef>
              <a:spcAft>
                <a:spcPct val="0"/>
              </a:spcAft>
              <a:buFont typeface="AU Passata" pitchFamily="34" charset="0"/>
              <a:buChar char="›"/>
              <a:defRPr sz="1600">
                <a:solidFill>
                  <a:schemeClr val="tx1"/>
                </a:solidFill>
                <a:latin typeface="Calibri" panose="020F0502020204030204" pitchFamily="34" charset="0"/>
                <a:cs typeface="Calibri" panose="020F0502020204030204" pitchFamily="34" charset="0"/>
              </a:defRPr>
            </a:lvl4pPr>
            <a:lvl5pPr marL="895350" indent="-176213" algn="l" rtl="0" eaLnBrk="1" fontAlgn="base" hangingPunct="1">
              <a:spcBef>
                <a:spcPct val="20000"/>
              </a:spcBef>
              <a:spcAft>
                <a:spcPct val="0"/>
              </a:spcAft>
              <a:buFont typeface="AU Passata" pitchFamily="34" charset="0"/>
              <a:buChar char="›"/>
              <a:defRPr sz="1200">
                <a:solidFill>
                  <a:schemeClr val="tx1"/>
                </a:solidFill>
                <a:latin typeface="Calibri" panose="020F0502020204030204" pitchFamily="34" charset="0"/>
                <a:cs typeface="Calibri" panose="020F0502020204030204" pitchFamily="34" charset="0"/>
              </a:defRPr>
            </a:lvl5pPr>
            <a:lvl6pPr marL="1352550" indent="-176213" algn="l" rtl="0" eaLnBrk="1" fontAlgn="base" hangingPunct="1">
              <a:spcBef>
                <a:spcPct val="20000"/>
              </a:spcBef>
              <a:spcAft>
                <a:spcPct val="0"/>
              </a:spcAft>
              <a:buFont typeface="AU Passata" pitchFamily="34" charset="0"/>
              <a:buChar char="›"/>
              <a:defRPr sz="1200">
                <a:solidFill>
                  <a:schemeClr val="bg2"/>
                </a:solidFill>
                <a:latin typeface="+mn-lt"/>
              </a:defRPr>
            </a:lvl6pPr>
            <a:lvl7pPr marL="1809750" indent="-176213" algn="l" rtl="0" eaLnBrk="1" fontAlgn="base" hangingPunct="1">
              <a:spcBef>
                <a:spcPct val="20000"/>
              </a:spcBef>
              <a:spcAft>
                <a:spcPct val="0"/>
              </a:spcAft>
              <a:buFont typeface="AU Passata" pitchFamily="34" charset="0"/>
              <a:buChar char="›"/>
              <a:defRPr sz="1200">
                <a:solidFill>
                  <a:schemeClr val="bg2"/>
                </a:solidFill>
                <a:latin typeface="+mn-lt"/>
              </a:defRPr>
            </a:lvl7pPr>
            <a:lvl8pPr marL="2266950" indent="-176213" algn="l" rtl="0" eaLnBrk="1" fontAlgn="base" hangingPunct="1">
              <a:spcBef>
                <a:spcPct val="20000"/>
              </a:spcBef>
              <a:spcAft>
                <a:spcPct val="0"/>
              </a:spcAft>
              <a:buFont typeface="AU Passata" pitchFamily="34" charset="0"/>
              <a:buChar char="›"/>
              <a:defRPr sz="1200">
                <a:solidFill>
                  <a:schemeClr val="bg2"/>
                </a:solidFill>
                <a:latin typeface="+mn-lt"/>
              </a:defRPr>
            </a:lvl8pPr>
            <a:lvl9pPr marL="2724150" indent="-176213" algn="l" rtl="0" eaLnBrk="1" fontAlgn="base" hangingPunct="1">
              <a:spcBef>
                <a:spcPct val="20000"/>
              </a:spcBef>
              <a:spcAft>
                <a:spcPct val="0"/>
              </a:spcAft>
              <a:buFont typeface="AU Passata" pitchFamily="34" charset="0"/>
              <a:buChar char="›"/>
              <a:defRPr sz="1200">
                <a:solidFill>
                  <a:schemeClr val="bg2"/>
                </a:solidFill>
                <a:latin typeface="+mn-lt"/>
              </a:defRPr>
            </a:lvl9pPr>
          </a:lstStyle>
          <a:p>
            <a:pPr latinLnBrk="0">
              <a:lnSpc>
                <a:spcPct val="120000"/>
              </a:lnSpc>
            </a:pPr>
            <a:r>
              <a:rPr lang="en-US" altLang="ko-KR" sz="2400" kern="0" dirty="0"/>
              <a:t>Body Control Module (BCM)</a:t>
            </a:r>
          </a:p>
          <a:p>
            <a:pPr lvl="1" latinLnBrk="0">
              <a:lnSpc>
                <a:spcPct val="120000"/>
              </a:lnSpc>
            </a:pPr>
            <a:r>
              <a:rPr lang="en-US" altLang="ko-KR" sz="2000" kern="0" dirty="0"/>
              <a:t>Wiper, door control</a:t>
            </a:r>
          </a:p>
          <a:p>
            <a:pPr lvl="1" latinLnBrk="0">
              <a:lnSpc>
                <a:spcPct val="120000"/>
              </a:lnSpc>
            </a:pPr>
            <a:r>
              <a:rPr lang="en-US" altLang="ko-KR" sz="2000" kern="0" dirty="0"/>
              <a:t>Burglar alarm</a:t>
            </a:r>
            <a:endParaRPr lang="ko-KR" altLang="en-US" sz="2000" kern="0" dirty="0"/>
          </a:p>
        </p:txBody>
      </p:sp>
      <p:sp>
        <p:nvSpPr>
          <p:cNvPr id="9" name="내용 개체 틀 2"/>
          <p:cNvSpPr txBox="1">
            <a:spLocks/>
          </p:cNvSpPr>
          <p:nvPr/>
        </p:nvSpPr>
        <p:spPr bwMode="auto">
          <a:xfrm>
            <a:off x="8350072" y="3429000"/>
            <a:ext cx="3841927" cy="97001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ct val="0"/>
              </a:spcBef>
              <a:spcAft>
                <a:spcPct val="0"/>
              </a:spcAft>
              <a:buFont typeface="AU Passata" pitchFamily="34" charset="0"/>
              <a:buChar char="›"/>
              <a:defRPr sz="2800" baseline="0">
                <a:solidFill>
                  <a:schemeClr val="tx1"/>
                </a:solidFill>
                <a:latin typeface="Calibri" panose="020F0502020204030204" pitchFamily="34" charset="0"/>
                <a:ea typeface="+mn-ea"/>
                <a:cs typeface="Calibri" panose="020F0502020204030204" pitchFamily="34" charset="0"/>
              </a:defRPr>
            </a:lvl1pPr>
            <a:lvl2pPr marL="360363" indent="-184150" algn="l" rtl="0" eaLnBrk="1" fontAlgn="base" hangingPunct="1">
              <a:lnSpc>
                <a:spcPct val="100000"/>
              </a:lnSpc>
              <a:spcBef>
                <a:spcPct val="0"/>
              </a:spcBef>
              <a:spcAft>
                <a:spcPct val="0"/>
              </a:spcAft>
              <a:buFont typeface="AU Passata" pitchFamily="34" charset="0"/>
              <a:buChar char="›"/>
              <a:defRPr sz="2400">
                <a:solidFill>
                  <a:schemeClr val="tx1"/>
                </a:solidFill>
                <a:latin typeface="Calibri" panose="020F0502020204030204" pitchFamily="34" charset="0"/>
                <a:cs typeface="Calibri" panose="020F0502020204030204" pitchFamily="34" charset="0"/>
              </a:defRPr>
            </a:lvl2pPr>
            <a:lvl3pPr marL="544513" indent="-182563" algn="l" rtl="0" eaLnBrk="1" fontAlgn="base" hangingPunct="1">
              <a:lnSpc>
                <a:spcPct val="100000"/>
              </a:lnSpc>
              <a:spcBef>
                <a:spcPct val="20000"/>
              </a:spcBef>
              <a:spcAft>
                <a:spcPct val="0"/>
              </a:spcAft>
              <a:buFont typeface="AU Passata" pitchFamily="34" charset="0"/>
              <a:buChar char="›"/>
              <a:defRPr sz="2000">
                <a:solidFill>
                  <a:schemeClr val="tx1"/>
                </a:solidFill>
                <a:latin typeface="Calibri" panose="020F0502020204030204" pitchFamily="34" charset="0"/>
                <a:cs typeface="Calibri" panose="020F0502020204030204" pitchFamily="34" charset="0"/>
              </a:defRPr>
            </a:lvl3pPr>
            <a:lvl4pPr marL="711200" indent="-165100" algn="l" rtl="0" eaLnBrk="1" fontAlgn="base" hangingPunct="1">
              <a:lnSpc>
                <a:spcPct val="100000"/>
              </a:lnSpc>
              <a:spcBef>
                <a:spcPct val="20000"/>
              </a:spcBef>
              <a:spcAft>
                <a:spcPct val="0"/>
              </a:spcAft>
              <a:buFont typeface="AU Passata" pitchFamily="34" charset="0"/>
              <a:buChar char="›"/>
              <a:defRPr sz="1600">
                <a:solidFill>
                  <a:schemeClr val="tx1"/>
                </a:solidFill>
                <a:latin typeface="Calibri" panose="020F0502020204030204" pitchFamily="34" charset="0"/>
                <a:cs typeface="Calibri" panose="020F0502020204030204" pitchFamily="34" charset="0"/>
              </a:defRPr>
            </a:lvl4pPr>
            <a:lvl5pPr marL="895350" indent="-176213" algn="l" rtl="0" eaLnBrk="1" fontAlgn="base" hangingPunct="1">
              <a:spcBef>
                <a:spcPct val="20000"/>
              </a:spcBef>
              <a:spcAft>
                <a:spcPct val="0"/>
              </a:spcAft>
              <a:buFont typeface="AU Passata" pitchFamily="34" charset="0"/>
              <a:buChar char="›"/>
              <a:defRPr sz="1200">
                <a:solidFill>
                  <a:schemeClr val="tx1"/>
                </a:solidFill>
                <a:latin typeface="Calibri" panose="020F0502020204030204" pitchFamily="34" charset="0"/>
                <a:cs typeface="Calibri" panose="020F0502020204030204" pitchFamily="34" charset="0"/>
              </a:defRPr>
            </a:lvl5pPr>
            <a:lvl6pPr marL="1352550" indent="-176213" algn="l" rtl="0" eaLnBrk="1" fontAlgn="base" hangingPunct="1">
              <a:spcBef>
                <a:spcPct val="20000"/>
              </a:spcBef>
              <a:spcAft>
                <a:spcPct val="0"/>
              </a:spcAft>
              <a:buFont typeface="AU Passata" pitchFamily="34" charset="0"/>
              <a:buChar char="›"/>
              <a:defRPr sz="1200">
                <a:solidFill>
                  <a:schemeClr val="bg2"/>
                </a:solidFill>
                <a:latin typeface="+mn-lt"/>
              </a:defRPr>
            </a:lvl6pPr>
            <a:lvl7pPr marL="1809750" indent="-176213" algn="l" rtl="0" eaLnBrk="1" fontAlgn="base" hangingPunct="1">
              <a:spcBef>
                <a:spcPct val="20000"/>
              </a:spcBef>
              <a:spcAft>
                <a:spcPct val="0"/>
              </a:spcAft>
              <a:buFont typeface="AU Passata" pitchFamily="34" charset="0"/>
              <a:buChar char="›"/>
              <a:defRPr sz="1200">
                <a:solidFill>
                  <a:schemeClr val="bg2"/>
                </a:solidFill>
                <a:latin typeface="+mn-lt"/>
              </a:defRPr>
            </a:lvl7pPr>
            <a:lvl8pPr marL="2266950" indent="-176213" algn="l" rtl="0" eaLnBrk="1" fontAlgn="base" hangingPunct="1">
              <a:spcBef>
                <a:spcPct val="20000"/>
              </a:spcBef>
              <a:spcAft>
                <a:spcPct val="0"/>
              </a:spcAft>
              <a:buFont typeface="AU Passata" pitchFamily="34" charset="0"/>
              <a:buChar char="›"/>
              <a:defRPr sz="1200">
                <a:solidFill>
                  <a:schemeClr val="bg2"/>
                </a:solidFill>
                <a:latin typeface="+mn-lt"/>
              </a:defRPr>
            </a:lvl8pPr>
            <a:lvl9pPr marL="2724150" indent="-176213" algn="l" rtl="0" eaLnBrk="1" fontAlgn="base" hangingPunct="1">
              <a:spcBef>
                <a:spcPct val="20000"/>
              </a:spcBef>
              <a:spcAft>
                <a:spcPct val="0"/>
              </a:spcAft>
              <a:buFont typeface="AU Passata" pitchFamily="34" charset="0"/>
              <a:buChar char="›"/>
              <a:defRPr sz="1200">
                <a:solidFill>
                  <a:schemeClr val="bg2"/>
                </a:solidFill>
                <a:latin typeface="+mn-lt"/>
              </a:defRPr>
            </a:lvl9pPr>
          </a:lstStyle>
          <a:p>
            <a:pPr latinLnBrk="0">
              <a:lnSpc>
                <a:spcPct val="120000"/>
              </a:lnSpc>
            </a:pPr>
            <a:r>
              <a:rPr lang="en-US" altLang="ko-KR" sz="2400" kern="0" dirty="0"/>
              <a:t>Tire Pressure Monitor (TPM)</a:t>
            </a:r>
          </a:p>
          <a:p>
            <a:pPr lvl="1" latinLnBrk="0">
              <a:lnSpc>
                <a:spcPct val="120000"/>
              </a:lnSpc>
            </a:pPr>
            <a:r>
              <a:rPr lang="en-US" altLang="ko-KR" sz="2000" kern="0" dirty="0"/>
              <a:t>Tire pressure sensing</a:t>
            </a:r>
          </a:p>
        </p:txBody>
      </p:sp>
      <p:sp>
        <p:nvSpPr>
          <p:cNvPr id="10" name="내용 개체 틀 2"/>
          <p:cNvSpPr txBox="1">
            <a:spLocks/>
          </p:cNvSpPr>
          <p:nvPr/>
        </p:nvSpPr>
        <p:spPr bwMode="auto">
          <a:xfrm>
            <a:off x="6528047" y="3512677"/>
            <a:ext cx="493687" cy="348372"/>
          </a:xfrm>
          <a:prstGeom prst="rect">
            <a:avLst/>
          </a:prstGeom>
          <a:solidFill>
            <a:schemeClr val="bg1"/>
          </a:solid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ct val="0"/>
              </a:spcBef>
              <a:spcAft>
                <a:spcPct val="0"/>
              </a:spcAft>
              <a:buFont typeface="AU Passata" pitchFamily="34" charset="0"/>
              <a:buChar char="›"/>
              <a:defRPr sz="2800" baseline="0">
                <a:solidFill>
                  <a:schemeClr val="tx1"/>
                </a:solidFill>
                <a:latin typeface="Calibri" panose="020F0502020204030204" pitchFamily="34" charset="0"/>
                <a:ea typeface="+mn-ea"/>
                <a:cs typeface="Calibri" panose="020F0502020204030204" pitchFamily="34" charset="0"/>
              </a:defRPr>
            </a:lvl1pPr>
            <a:lvl2pPr marL="360363" indent="-184150" algn="l" rtl="0" eaLnBrk="1" fontAlgn="base" hangingPunct="1">
              <a:lnSpc>
                <a:spcPct val="100000"/>
              </a:lnSpc>
              <a:spcBef>
                <a:spcPct val="0"/>
              </a:spcBef>
              <a:spcAft>
                <a:spcPct val="0"/>
              </a:spcAft>
              <a:buFont typeface="AU Passata" pitchFamily="34" charset="0"/>
              <a:buChar char="›"/>
              <a:defRPr sz="2400">
                <a:solidFill>
                  <a:schemeClr val="tx1"/>
                </a:solidFill>
                <a:latin typeface="Calibri" panose="020F0502020204030204" pitchFamily="34" charset="0"/>
                <a:cs typeface="Calibri" panose="020F0502020204030204" pitchFamily="34" charset="0"/>
              </a:defRPr>
            </a:lvl2pPr>
            <a:lvl3pPr marL="544513" indent="-182563" algn="l" rtl="0" eaLnBrk="1" fontAlgn="base" hangingPunct="1">
              <a:lnSpc>
                <a:spcPct val="100000"/>
              </a:lnSpc>
              <a:spcBef>
                <a:spcPct val="20000"/>
              </a:spcBef>
              <a:spcAft>
                <a:spcPct val="0"/>
              </a:spcAft>
              <a:buFont typeface="AU Passata" pitchFamily="34" charset="0"/>
              <a:buChar char="›"/>
              <a:defRPr sz="2000">
                <a:solidFill>
                  <a:schemeClr val="tx1"/>
                </a:solidFill>
                <a:latin typeface="Calibri" panose="020F0502020204030204" pitchFamily="34" charset="0"/>
                <a:cs typeface="Calibri" panose="020F0502020204030204" pitchFamily="34" charset="0"/>
              </a:defRPr>
            </a:lvl3pPr>
            <a:lvl4pPr marL="711200" indent="-165100" algn="l" rtl="0" eaLnBrk="1" fontAlgn="base" hangingPunct="1">
              <a:lnSpc>
                <a:spcPct val="100000"/>
              </a:lnSpc>
              <a:spcBef>
                <a:spcPct val="20000"/>
              </a:spcBef>
              <a:spcAft>
                <a:spcPct val="0"/>
              </a:spcAft>
              <a:buFont typeface="AU Passata" pitchFamily="34" charset="0"/>
              <a:buChar char="›"/>
              <a:defRPr sz="1600">
                <a:solidFill>
                  <a:schemeClr val="tx1"/>
                </a:solidFill>
                <a:latin typeface="Calibri" panose="020F0502020204030204" pitchFamily="34" charset="0"/>
                <a:cs typeface="Calibri" panose="020F0502020204030204" pitchFamily="34" charset="0"/>
              </a:defRPr>
            </a:lvl4pPr>
            <a:lvl5pPr marL="895350" indent="-176213" algn="l" rtl="0" eaLnBrk="1" fontAlgn="base" hangingPunct="1">
              <a:spcBef>
                <a:spcPct val="20000"/>
              </a:spcBef>
              <a:spcAft>
                <a:spcPct val="0"/>
              </a:spcAft>
              <a:buFont typeface="AU Passata" pitchFamily="34" charset="0"/>
              <a:buChar char="›"/>
              <a:defRPr sz="1200">
                <a:solidFill>
                  <a:schemeClr val="tx1"/>
                </a:solidFill>
                <a:latin typeface="Calibri" panose="020F0502020204030204" pitchFamily="34" charset="0"/>
                <a:cs typeface="Calibri" panose="020F0502020204030204" pitchFamily="34" charset="0"/>
              </a:defRPr>
            </a:lvl5pPr>
            <a:lvl6pPr marL="1352550" indent="-176213" algn="l" rtl="0" eaLnBrk="1" fontAlgn="base" hangingPunct="1">
              <a:spcBef>
                <a:spcPct val="20000"/>
              </a:spcBef>
              <a:spcAft>
                <a:spcPct val="0"/>
              </a:spcAft>
              <a:buFont typeface="AU Passata" pitchFamily="34" charset="0"/>
              <a:buChar char="›"/>
              <a:defRPr sz="1200">
                <a:solidFill>
                  <a:schemeClr val="bg2"/>
                </a:solidFill>
                <a:latin typeface="+mn-lt"/>
              </a:defRPr>
            </a:lvl6pPr>
            <a:lvl7pPr marL="1809750" indent="-176213" algn="l" rtl="0" eaLnBrk="1" fontAlgn="base" hangingPunct="1">
              <a:spcBef>
                <a:spcPct val="20000"/>
              </a:spcBef>
              <a:spcAft>
                <a:spcPct val="0"/>
              </a:spcAft>
              <a:buFont typeface="AU Passata" pitchFamily="34" charset="0"/>
              <a:buChar char="›"/>
              <a:defRPr sz="1200">
                <a:solidFill>
                  <a:schemeClr val="bg2"/>
                </a:solidFill>
                <a:latin typeface="+mn-lt"/>
              </a:defRPr>
            </a:lvl7pPr>
            <a:lvl8pPr marL="2266950" indent="-176213" algn="l" rtl="0" eaLnBrk="1" fontAlgn="base" hangingPunct="1">
              <a:spcBef>
                <a:spcPct val="20000"/>
              </a:spcBef>
              <a:spcAft>
                <a:spcPct val="0"/>
              </a:spcAft>
              <a:buFont typeface="AU Passata" pitchFamily="34" charset="0"/>
              <a:buChar char="›"/>
              <a:defRPr sz="1200">
                <a:solidFill>
                  <a:schemeClr val="bg2"/>
                </a:solidFill>
                <a:latin typeface="+mn-lt"/>
              </a:defRPr>
            </a:lvl8pPr>
            <a:lvl9pPr marL="2724150" indent="-176213" algn="l" rtl="0" eaLnBrk="1" fontAlgn="base" hangingPunct="1">
              <a:spcBef>
                <a:spcPct val="20000"/>
              </a:spcBef>
              <a:spcAft>
                <a:spcPct val="0"/>
              </a:spcAft>
              <a:buFont typeface="AU Passata" pitchFamily="34" charset="0"/>
              <a:buChar char="›"/>
              <a:defRPr sz="1200">
                <a:solidFill>
                  <a:schemeClr val="bg2"/>
                </a:solidFill>
                <a:latin typeface="+mn-lt"/>
              </a:defRPr>
            </a:lvl9pPr>
          </a:lstStyle>
          <a:p>
            <a:pPr marL="0" indent="0" latinLnBrk="0">
              <a:lnSpc>
                <a:spcPct val="120000"/>
              </a:lnSpc>
              <a:buNone/>
            </a:pPr>
            <a:r>
              <a:rPr lang="en-US" altLang="ko-KR" sz="2400" kern="0" dirty="0"/>
              <a:t>IBU</a:t>
            </a:r>
            <a:endParaRPr lang="ko-KR" altLang="en-US" sz="2000" kern="0" dirty="0"/>
          </a:p>
        </p:txBody>
      </p:sp>
    </p:spTree>
    <p:extLst>
      <p:ext uri="{BB962C8B-B14F-4D97-AF65-F5344CB8AC3E}">
        <p14:creationId xmlns:p14="http://schemas.microsoft.com/office/powerpoint/2010/main" val="14179422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623392" y="595635"/>
            <a:ext cx="12144672" cy="745133"/>
          </a:xfrm>
        </p:spPr>
        <p:txBody>
          <a:bodyPr/>
          <a:lstStyle/>
          <a:p>
            <a:r>
              <a:rPr lang="en-US" altLang="ko-KR" dirty="0"/>
              <a:t>RQ1:MAIST Achieved </a:t>
            </a:r>
            <a:r>
              <a:rPr lang="en-US" altLang="ko-KR" sz="4000" b="1" dirty="0">
                <a:solidFill>
                  <a:srgbClr val="0000FF"/>
                </a:solidFill>
              </a:rPr>
              <a:t>90.5% </a:t>
            </a:r>
            <a:r>
              <a:rPr lang="en-US" altLang="ko-KR" b="1" dirty="0">
                <a:solidFill>
                  <a:srgbClr val="0000FF"/>
                </a:solidFill>
              </a:rPr>
              <a:t>Branch </a:t>
            </a:r>
            <a:r>
              <a:rPr lang="en-US" altLang="ko-KR" dirty="0"/>
              <a:t>and </a:t>
            </a:r>
            <a:r>
              <a:rPr lang="en-US" altLang="ko-KR" sz="4000" b="1" dirty="0">
                <a:solidFill>
                  <a:srgbClr val="0000FF"/>
                </a:solidFill>
              </a:rPr>
              <a:t>77.8%</a:t>
            </a:r>
            <a:r>
              <a:rPr lang="en-US" altLang="ko-KR" b="1" dirty="0">
                <a:solidFill>
                  <a:srgbClr val="0000FF"/>
                </a:solidFill>
              </a:rPr>
              <a:t> MC/DC </a:t>
            </a:r>
            <a:r>
              <a:rPr lang="en-US" altLang="ko-KR" b="1" dirty="0" err="1">
                <a:solidFill>
                  <a:srgbClr val="0000FF"/>
                </a:solidFill>
              </a:rPr>
              <a:t>Cov</a:t>
            </a:r>
            <a:r>
              <a:rPr lang="en-US" altLang="ko-KR" b="1" dirty="0">
                <a:solidFill>
                  <a:srgbClr val="0000FF"/>
                </a:solidFill>
              </a:rPr>
              <a:t>.</a:t>
            </a:r>
            <a:endParaRPr lang="ko-KR" altLang="en-US" dirty="0"/>
          </a:p>
        </p:txBody>
      </p:sp>
      <p:sp>
        <p:nvSpPr>
          <p:cNvPr id="4" name="슬라이드 번호 개체 틀 3"/>
          <p:cNvSpPr>
            <a:spLocks noGrp="1"/>
          </p:cNvSpPr>
          <p:nvPr>
            <p:ph type="sldNum" sz="quarter" idx="4"/>
          </p:nvPr>
        </p:nvSpPr>
        <p:spPr/>
        <p:txBody>
          <a:bodyPr/>
          <a:lstStyle/>
          <a:p>
            <a:pPr>
              <a:defRPr/>
            </a:pPr>
            <a:r>
              <a:rPr lang="da-DK"/>
              <a:t>Page </a:t>
            </a:r>
            <a:fld id="{7FD275C9-4D9F-4A63-8FA5-7F168B5983C1}" type="slidenum">
              <a:rPr lang="da-DK" smtClean="0"/>
              <a:pPr>
                <a:defRPr/>
              </a:pPr>
              <a:t>18</a:t>
            </a:fld>
            <a:endParaRPr lang="da-DK" dirty="0"/>
          </a:p>
        </p:txBody>
      </p:sp>
      <p:sp>
        <p:nvSpPr>
          <p:cNvPr id="15" name="TextBox 14"/>
          <p:cNvSpPr txBox="1"/>
          <p:nvPr/>
        </p:nvSpPr>
        <p:spPr>
          <a:xfrm>
            <a:off x="3263220" y="6372820"/>
            <a:ext cx="6117153" cy="461665"/>
          </a:xfrm>
          <a:prstGeom prst="rect">
            <a:avLst/>
          </a:prstGeom>
          <a:noFill/>
        </p:spPr>
        <p:txBody>
          <a:bodyPr wrap="square" rtlCol="0">
            <a:spAutoFit/>
          </a:bodyPr>
          <a:lstStyle/>
          <a:p>
            <a:r>
              <a:rPr lang="en-US" sz="2400" dirty="0"/>
              <a:t>* </a:t>
            </a:r>
            <a:r>
              <a:rPr lang="en-US" altLang="ko-KR" sz="2400" dirty="0"/>
              <a:t>Running</a:t>
            </a:r>
            <a:r>
              <a:rPr lang="ko-KR" altLang="en-US" sz="2400" dirty="0"/>
              <a:t> </a:t>
            </a:r>
            <a:r>
              <a:rPr lang="en-US" sz="2400" dirty="0"/>
              <a:t>20 hours on 12 CPU cores (3.0GHz)</a:t>
            </a:r>
          </a:p>
        </p:txBody>
      </p:sp>
      <p:graphicFrame>
        <p:nvGraphicFramePr>
          <p:cNvPr id="21" name="차트 20"/>
          <p:cNvGraphicFramePr>
            <a:graphicFrameLocks/>
          </p:cNvGraphicFramePr>
          <p:nvPr>
            <p:extLst>
              <p:ext uri="{D42A27DB-BD31-4B8C-83A1-F6EECF244321}">
                <p14:modId xmlns:p14="http://schemas.microsoft.com/office/powerpoint/2010/main" val="2214558910"/>
              </p:ext>
            </p:extLst>
          </p:nvPr>
        </p:nvGraphicFramePr>
        <p:xfrm>
          <a:off x="263352" y="2060848"/>
          <a:ext cx="5256584" cy="3591123"/>
        </p:xfrm>
        <a:graphic>
          <a:graphicData uri="http://schemas.openxmlformats.org/drawingml/2006/chart">
            <c:chart xmlns:c="http://schemas.openxmlformats.org/drawingml/2006/chart" xmlns:r="http://schemas.openxmlformats.org/officeDocument/2006/relationships" r:id="rId3"/>
          </a:graphicData>
        </a:graphic>
      </p:graphicFrame>
      <p:pic>
        <p:nvPicPr>
          <p:cNvPr id="9" name="그림 8"/>
          <p:cNvPicPr>
            <a:picLocks noChangeAspect="1"/>
          </p:cNvPicPr>
          <p:nvPr/>
        </p:nvPicPr>
        <p:blipFill>
          <a:blip r:embed="rId4"/>
          <a:stretch>
            <a:fillRect/>
          </a:stretch>
        </p:blipFill>
        <p:spPr>
          <a:xfrm>
            <a:off x="2135560" y="5786028"/>
            <a:ext cx="8372475" cy="476250"/>
          </a:xfrm>
          <a:prstGeom prst="rect">
            <a:avLst/>
          </a:prstGeom>
        </p:spPr>
      </p:pic>
      <p:graphicFrame>
        <p:nvGraphicFramePr>
          <p:cNvPr id="22" name="차트 21"/>
          <p:cNvGraphicFramePr>
            <a:graphicFrameLocks/>
          </p:cNvGraphicFramePr>
          <p:nvPr>
            <p:extLst>
              <p:ext uri="{D42A27DB-BD31-4B8C-83A1-F6EECF244321}">
                <p14:modId xmlns:p14="http://schemas.microsoft.com/office/powerpoint/2010/main" val="4209722407"/>
              </p:ext>
            </p:extLst>
          </p:nvPr>
        </p:nvGraphicFramePr>
        <p:xfrm>
          <a:off x="6096000" y="2060848"/>
          <a:ext cx="5760640" cy="3591123"/>
        </p:xfrm>
        <a:graphic>
          <a:graphicData uri="http://schemas.openxmlformats.org/drawingml/2006/chart">
            <c:chart xmlns:c="http://schemas.openxmlformats.org/drawingml/2006/chart" xmlns:r="http://schemas.openxmlformats.org/officeDocument/2006/relationships" r:id="rId5"/>
          </a:graphicData>
        </a:graphic>
      </p:graphicFrame>
      <p:sp>
        <p:nvSpPr>
          <p:cNvPr id="23" name="내용 개체 틀 2"/>
          <p:cNvSpPr>
            <a:spLocks noGrp="1"/>
          </p:cNvSpPr>
          <p:nvPr>
            <p:ph idx="1"/>
          </p:nvPr>
        </p:nvSpPr>
        <p:spPr>
          <a:xfrm>
            <a:off x="197574" y="1497220"/>
            <a:ext cx="5579921" cy="528604"/>
          </a:xfrm>
        </p:spPr>
        <p:txBody>
          <a:bodyPr/>
          <a:lstStyle/>
          <a:p>
            <a:pPr marL="176213" lvl="1" indent="0">
              <a:buNone/>
            </a:pPr>
            <a:r>
              <a:rPr lang="en-US" altLang="ko-KR" sz="3200" b="1" dirty="0">
                <a:solidFill>
                  <a:srgbClr val="0000FF"/>
                </a:solidFill>
              </a:rPr>
              <a:t>100% </a:t>
            </a:r>
            <a:r>
              <a:rPr lang="en-US" altLang="ko-KR" sz="2800" b="1" dirty="0">
                <a:solidFill>
                  <a:srgbClr val="0000FF"/>
                </a:solidFill>
              </a:rPr>
              <a:t>branch </a:t>
            </a:r>
            <a:r>
              <a:rPr lang="en-US" altLang="ko-KR" sz="2800" b="1" dirty="0" err="1">
                <a:solidFill>
                  <a:srgbClr val="0000FF"/>
                </a:solidFill>
              </a:rPr>
              <a:t>cov</a:t>
            </a:r>
            <a:r>
              <a:rPr lang="en-US" altLang="ko-KR" b="1" dirty="0">
                <a:solidFill>
                  <a:srgbClr val="0000FF"/>
                </a:solidFill>
              </a:rPr>
              <a:t>. of </a:t>
            </a:r>
            <a:r>
              <a:rPr lang="en-US" altLang="ko-KR" sz="3200" b="1" dirty="0">
                <a:solidFill>
                  <a:srgbClr val="0000FF"/>
                </a:solidFill>
              </a:rPr>
              <a:t>72.2%</a:t>
            </a:r>
            <a:r>
              <a:rPr lang="en-US" altLang="ko-KR" b="1" dirty="0">
                <a:solidFill>
                  <a:srgbClr val="0000FF"/>
                </a:solidFill>
              </a:rPr>
              <a:t> of </a:t>
            </a:r>
            <a:r>
              <a:rPr lang="en-US" altLang="ko-KR" b="1" dirty="0" err="1">
                <a:solidFill>
                  <a:srgbClr val="0000FF"/>
                </a:solidFill>
              </a:rPr>
              <a:t>funcs</a:t>
            </a:r>
            <a:endParaRPr lang="en-US" altLang="ko-KR" dirty="0"/>
          </a:p>
        </p:txBody>
      </p:sp>
      <p:sp>
        <p:nvSpPr>
          <p:cNvPr id="24" name="내용 개체 틀 2"/>
          <p:cNvSpPr txBox="1">
            <a:spLocks/>
          </p:cNvSpPr>
          <p:nvPr/>
        </p:nvSpPr>
        <p:spPr bwMode="auto">
          <a:xfrm>
            <a:off x="6195364" y="1549299"/>
            <a:ext cx="5616624" cy="5286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ct val="0"/>
              </a:spcBef>
              <a:spcAft>
                <a:spcPct val="0"/>
              </a:spcAft>
              <a:buFont typeface="AU Passata" pitchFamily="34" charset="0"/>
              <a:buChar char="›"/>
              <a:defRPr sz="2800" baseline="0">
                <a:solidFill>
                  <a:schemeClr val="tx1"/>
                </a:solidFill>
                <a:latin typeface="Calibri" panose="020F0502020204030204" pitchFamily="34" charset="0"/>
                <a:ea typeface="+mn-ea"/>
                <a:cs typeface="Calibri" panose="020F0502020204030204" pitchFamily="34" charset="0"/>
              </a:defRPr>
            </a:lvl1pPr>
            <a:lvl2pPr marL="360363" indent="-184150" algn="l" rtl="0" eaLnBrk="1" fontAlgn="base" hangingPunct="1">
              <a:lnSpc>
                <a:spcPct val="100000"/>
              </a:lnSpc>
              <a:spcBef>
                <a:spcPct val="0"/>
              </a:spcBef>
              <a:spcAft>
                <a:spcPct val="0"/>
              </a:spcAft>
              <a:buFont typeface="AU Passata" pitchFamily="34" charset="0"/>
              <a:buChar char="›"/>
              <a:defRPr sz="2400">
                <a:solidFill>
                  <a:schemeClr val="tx1"/>
                </a:solidFill>
                <a:latin typeface="Calibri" panose="020F0502020204030204" pitchFamily="34" charset="0"/>
                <a:cs typeface="Calibri" panose="020F0502020204030204" pitchFamily="34" charset="0"/>
              </a:defRPr>
            </a:lvl2pPr>
            <a:lvl3pPr marL="544513" indent="-182563" algn="l" rtl="0" eaLnBrk="1" fontAlgn="base" hangingPunct="1">
              <a:lnSpc>
                <a:spcPct val="100000"/>
              </a:lnSpc>
              <a:spcBef>
                <a:spcPct val="20000"/>
              </a:spcBef>
              <a:spcAft>
                <a:spcPct val="0"/>
              </a:spcAft>
              <a:buFont typeface="AU Passata" pitchFamily="34" charset="0"/>
              <a:buChar char="›"/>
              <a:defRPr sz="2000">
                <a:solidFill>
                  <a:schemeClr val="tx1"/>
                </a:solidFill>
                <a:latin typeface="Calibri" panose="020F0502020204030204" pitchFamily="34" charset="0"/>
                <a:cs typeface="Calibri" panose="020F0502020204030204" pitchFamily="34" charset="0"/>
              </a:defRPr>
            </a:lvl3pPr>
            <a:lvl4pPr marL="711200" indent="-165100" algn="l" rtl="0" eaLnBrk="1" fontAlgn="base" hangingPunct="1">
              <a:lnSpc>
                <a:spcPct val="100000"/>
              </a:lnSpc>
              <a:spcBef>
                <a:spcPct val="20000"/>
              </a:spcBef>
              <a:spcAft>
                <a:spcPct val="0"/>
              </a:spcAft>
              <a:buFont typeface="AU Passata" pitchFamily="34" charset="0"/>
              <a:buChar char="›"/>
              <a:defRPr sz="1600">
                <a:solidFill>
                  <a:schemeClr val="tx1"/>
                </a:solidFill>
                <a:latin typeface="Calibri" panose="020F0502020204030204" pitchFamily="34" charset="0"/>
                <a:cs typeface="Calibri" panose="020F0502020204030204" pitchFamily="34" charset="0"/>
              </a:defRPr>
            </a:lvl4pPr>
            <a:lvl5pPr marL="895350" indent="-176213" algn="l" rtl="0" eaLnBrk="1" fontAlgn="base" hangingPunct="1">
              <a:spcBef>
                <a:spcPct val="20000"/>
              </a:spcBef>
              <a:spcAft>
                <a:spcPct val="0"/>
              </a:spcAft>
              <a:buFont typeface="AU Passata" pitchFamily="34" charset="0"/>
              <a:buChar char="›"/>
              <a:defRPr sz="1200">
                <a:solidFill>
                  <a:schemeClr val="tx1"/>
                </a:solidFill>
                <a:latin typeface="Calibri" panose="020F0502020204030204" pitchFamily="34" charset="0"/>
                <a:cs typeface="Calibri" panose="020F0502020204030204" pitchFamily="34" charset="0"/>
              </a:defRPr>
            </a:lvl5pPr>
            <a:lvl6pPr marL="1352550" indent="-176213" algn="l" rtl="0" eaLnBrk="1" fontAlgn="base" hangingPunct="1">
              <a:spcBef>
                <a:spcPct val="20000"/>
              </a:spcBef>
              <a:spcAft>
                <a:spcPct val="0"/>
              </a:spcAft>
              <a:buFont typeface="AU Passata" pitchFamily="34" charset="0"/>
              <a:buChar char="›"/>
              <a:defRPr sz="1200">
                <a:solidFill>
                  <a:schemeClr val="bg2"/>
                </a:solidFill>
                <a:latin typeface="+mn-lt"/>
              </a:defRPr>
            </a:lvl6pPr>
            <a:lvl7pPr marL="1809750" indent="-176213" algn="l" rtl="0" eaLnBrk="1" fontAlgn="base" hangingPunct="1">
              <a:spcBef>
                <a:spcPct val="20000"/>
              </a:spcBef>
              <a:spcAft>
                <a:spcPct val="0"/>
              </a:spcAft>
              <a:buFont typeface="AU Passata" pitchFamily="34" charset="0"/>
              <a:buChar char="›"/>
              <a:defRPr sz="1200">
                <a:solidFill>
                  <a:schemeClr val="bg2"/>
                </a:solidFill>
                <a:latin typeface="+mn-lt"/>
              </a:defRPr>
            </a:lvl7pPr>
            <a:lvl8pPr marL="2266950" indent="-176213" algn="l" rtl="0" eaLnBrk="1" fontAlgn="base" hangingPunct="1">
              <a:spcBef>
                <a:spcPct val="20000"/>
              </a:spcBef>
              <a:spcAft>
                <a:spcPct val="0"/>
              </a:spcAft>
              <a:buFont typeface="AU Passata" pitchFamily="34" charset="0"/>
              <a:buChar char="›"/>
              <a:defRPr sz="1200">
                <a:solidFill>
                  <a:schemeClr val="bg2"/>
                </a:solidFill>
                <a:latin typeface="+mn-lt"/>
              </a:defRPr>
            </a:lvl8pPr>
            <a:lvl9pPr marL="2724150" indent="-176213" algn="l" rtl="0" eaLnBrk="1" fontAlgn="base" hangingPunct="1">
              <a:spcBef>
                <a:spcPct val="20000"/>
              </a:spcBef>
              <a:spcAft>
                <a:spcPct val="0"/>
              </a:spcAft>
              <a:buFont typeface="AU Passata" pitchFamily="34" charset="0"/>
              <a:buChar char="›"/>
              <a:defRPr sz="1200">
                <a:solidFill>
                  <a:schemeClr val="bg2"/>
                </a:solidFill>
                <a:latin typeface="+mn-lt"/>
              </a:defRPr>
            </a:lvl9pPr>
          </a:lstStyle>
          <a:p>
            <a:pPr marL="176213" lvl="1" indent="0" latinLnBrk="0">
              <a:buNone/>
            </a:pPr>
            <a:r>
              <a:rPr lang="en-US" altLang="ko-KR" sz="3200" b="1" kern="0" dirty="0">
                <a:solidFill>
                  <a:srgbClr val="0000FF"/>
                </a:solidFill>
              </a:rPr>
              <a:t>100%</a:t>
            </a:r>
            <a:r>
              <a:rPr lang="en-US" altLang="ko-KR" sz="2800" b="1" kern="0" dirty="0">
                <a:solidFill>
                  <a:srgbClr val="0000FF"/>
                </a:solidFill>
              </a:rPr>
              <a:t> MC/DC </a:t>
            </a:r>
            <a:r>
              <a:rPr lang="en-US" altLang="ko-KR" sz="2800" b="1" kern="0" dirty="0" err="1">
                <a:solidFill>
                  <a:srgbClr val="0000FF"/>
                </a:solidFill>
              </a:rPr>
              <a:t>cov</a:t>
            </a:r>
            <a:r>
              <a:rPr lang="en-US" altLang="ko-KR" b="1" kern="0" dirty="0">
                <a:solidFill>
                  <a:srgbClr val="0000FF"/>
                </a:solidFill>
              </a:rPr>
              <a:t>. of </a:t>
            </a:r>
            <a:r>
              <a:rPr lang="en-US" altLang="ko-KR" sz="3200" b="1" kern="0" dirty="0">
                <a:solidFill>
                  <a:srgbClr val="0000FF"/>
                </a:solidFill>
              </a:rPr>
              <a:t>57.1%</a:t>
            </a:r>
            <a:r>
              <a:rPr lang="en-US" altLang="ko-KR" b="1" kern="0" dirty="0">
                <a:solidFill>
                  <a:srgbClr val="0000FF"/>
                </a:solidFill>
              </a:rPr>
              <a:t> of </a:t>
            </a:r>
            <a:r>
              <a:rPr lang="en-US" altLang="ko-KR" b="1" kern="0" dirty="0" err="1">
                <a:solidFill>
                  <a:srgbClr val="0000FF"/>
                </a:solidFill>
              </a:rPr>
              <a:t>funcs</a:t>
            </a:r>
            <a:endParaRPr lang="en-US" altLang="ko-KR" kern="0" dirty="0"/>
          </a:p>
        </p:txBody>
      </p:sp>
      <p:sp>
        <p:nvSpPr>
          <p:cNvPr id="3" name="직사각형 2"/>
          <p:cNvSpPr/>
          <p:nvPr/>
        </p:nvSpPr>
        <p:spPr bwMode="auto">
          <a:xfrm>
            <a:off x="9336360" y="5786028"/>
            <a:ext cx="1171675" cy="476250"/>
          </a:xfrm>
          <a:prstGeom prst="rect">
            <a:avLst/>
          </a:prstGeom>
          <a:noFill/>
          <a:ln w="57150" cap="flat" cmpd="sng" algn="ctr">
            <a:solidFill>
              <a:srgbClr val="0000FF"/>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ts val="3600"/>
              </a:lnSpc>
              <a:spcBef>
                <a:spcPct val="0"/>
              </a:spcBef>
              <a:spcAft>
                <a:spcPct val="0"/>
              </a:spcAft>
              <a:buClrTx/>
              <a:buSzTx/>
              <a:buFont typeface="AU Passata" pitchFamily="34" charset="0"/>
              <a:buNone/>
              <a:tabLst/>
            </a:pPr>
            <a:endParaRPr kumimoji="0" lang="ko-KR" altLang="en-US" sz="3600" b="0" i="0" u="none" strike="noStrike" cap="none" normalizeH="0" baseline="0">
              <a:ln>
                <a:noFill/>
              </a:ln>
              <a:solidFill>
                <a:schemeClr val="tx1"/>
              </a:solidFill>
              <a:effectLst/>
              <a:latin typeface="AU Passata" pitchFamily="34" charset="0"/>
            </a:endParaRPr>
          </a:p>
        </p:txBody>
      </p:sp>
      <p:cxnSp>
        <p:nvCxnSpPr>
          <p:cNvPr id="6" name="직선 화살표 연결선 5"/>
          <p:cNvCxnSpPr/>
          <p:nvPr/>
        </p:nvCxnSpPr>
        <p:spPr bwMode="auto">
          <a:xfrm flipH="1" flipV="1">
            <a:off x="4295800" y="4977210"/>
            <a:ext cx="5626397" cy="787096"/>
          </a:xfrm>
          <a:prstGeom prst="straightConnector1">
            <a:avLst/>
          </a:prstGeom>
          <a:solidFill>
            <a:schemeClr val="accent2"/>
          </a:solidFill>
          <a:ln w="76200" cap="flat" cmpd="sng" algn="ctr">
            <a:solidFill>
              <a:srgbClr val="0000FF"/>
            </a:solidFill>
            <a:prstDash val="solid"/>
            <a:round/>
            <a:headEnd type="none" w="med" len="med"/>
            <a:tailEnd type="triangle" w="med" len="lg"/>
          </a:ln>
          <a:effectLst/>
        </p:spPr>
      </p:cxnSp>
      <p:cxnSp>
        <p:nvCxnSpPr>
          <p:cNvPr id="13" name="직선 화살표 연결선 12"/>
          <p:cNvCxnSpPr>
            <a:stCxn id="3" idx="0"/>
          </p:cNvCxnSpPr>
          <p:nvPr/>
        </p:nvCxnSpPr>
        <p:spPr bwMode="auto">
          <a:xfrm flipH="1" flipV="1">
            <a:off x="9305243" y="5258423"/>
            <a:ext cx="616955" cy="527605"/>
          </a:xfrm>
          <a:prstGeom prst="straightConnector1">
            <a:avLst/>
          </a:prstGeom>
          <a:solidFill>
            <a:schemeClr val="accent2"/>
          </a:solidFill>
          <a:ln w="76200" cap="flat" cmpd="sng" algn="ctr">
            <a:solidFill>
              <a:srgbClr val="0000FF"/>
            </a:solidFill>
            <a:prstDash val="solid"/>
            <a:round/>
            <a:headEnd type="none" w="med" len="med"/>
            <a:tailEnd type="triangle" w="med" len="lg"/>
          </a:ln>
          <a:effectLst/>
        </p:spPr>
      </p:cxnSp>
    </p:spTree>
    <p:extLst>
      <p:ext uri="{BB962C8B-B14F-4D97-AF65-F5344CB8AC3E}">
        <p14:creationId xmlns:p14="http://schemas.microsoft.com/office/powerpoint/2010/main" val="2183726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500"/>
                                        <p:tgtEl>
                                          <p:spTgt spid="2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par>
                                <p:cTn id="31" presetID="10"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Graphic spid="21" grpId="0">
        <p:bldAsOne/>
      </p:bldGraphic>
      <p:bldGraphic spid="22" grpId="0">
        <p:bldAsOne/>
      </p:bldGraphic>
      <p:bldP spid="23" grpId="0" build="p"/>
      <p:bldP spid="24" grpId="0"/>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348038" y="1010882"/>
            <a:ext cx="12457384" cy="745133"/>
          </a:xfrm>
        </p:spPr>
        <p:txBody>
          <a:bodyPr/>
          <a:lstStyle/>
          <a:p>
            <a:r>
              <a:rPr lang="en-US" altLang="ko-KR" sz="3200" dirty="0"/>
              <a:t>RQ2. MAIST Reduced Testing Cost from </a:t>
            </a:r>
            <a:r>
              <a:rPr lang="en-US" altLang="ko-KR" sz="3200" b="1" dirty="0">
                <a:solidFill>
                  <a:srgbClr val="FF0000"/>
                </a:solidFill>
              </a:rPr>
              <a:t>30MM</a:t>
            </a:r>
            <a:r>
              <a:rPr lang="en-US" altLang="ko-KR" sz="3200" dirty="0">
                <a:solidFill>
                  <a:srgbClr val="FF0000"/>
                </a:solidFill>
              </a:rPr>
              <a:t> </a:t>
            </a:r>
            <a:r>
              <a:rPr lang="en-US" altLang="ko-KR" sz="3200" dirty="0"/>
              <a:t>to</a:t>
            </a:r>
            <a:r>
              <a:rPr lang="en-US" altLang="ko-KR" sz="3200" dirty="0">
                <a:solidFill>
                  <a:srgbClr val="0033CC"/>
                </a:solidFill>
              </a:rPr>
              <a:t> </a:t>
            </a:r>
            <a:r>
              <a:rPr lang="en-US" altLang="ko-KR" sz="3200" b="1" dirty="0">
                <a:solidFill>
                  <a:srgbClr val="0000FF"/>
                </a:solidFill>
              </a:rPr>
              <a:t>5MM (</a:t>
            </a:r>
            <a:r>
              <a:rPr lang="en-US" altLang="ko-KR" b="1" dirty="0">
                <a:solidFill>
                  <a:srgbClr val="0000FF"/>
                </a:solidFill>
              </a:rPr>
              <a:t>↓83.3%</a:t>
            </a:r>
            <a:r>
              <a:rPr lang="en-US" altLang="ko-KR" sz="3200" b="1" dirty="0">
                <a:solidFill>
                  <a:srgbClr val="0000FF"/>
                </a:solidFill>
              </a:rPr>
              <a:t>)</a:t>
            </a:r>
            <a:br>
              <a:rPr lang="en-US" altLang="ko-KR" sz="3200" b="1" dirty="0">
                <a:solidFill>
                  <a:srgbClr val="0000FF"/>
                </a:solidFill>
              </a:rPr>
            </a:br>
            <a:endParaRPr lang="ko-KR" altLang="en-US" sz="3200" dirty="0"/>
          </a:p>
        </p:txBody>
      </p:sp>
      <p:sp>
        <p:nvSpPr>
          <p:cNvPr id="4" name="슬라이드 번호 개체 틀 3"/>
          <p:cNvSpPr>
            <a:spLocks noGrp="1"/>
          </p:cNvSpPr>
          <p:nvPr>
            <p:ph type="sldNum" sz="quarter" idx="4"/>
          </p:nvPr>
        </p:nvSpPr>
        <p:spPr/>
        <p:txBody>
          <a:bodyPr/>
          <a:lstStyle/>
          <a:p>
            <a:pPr>
              <a:defRPr/>
            </a:pPr>
            <a:r>
              <a:rPr lang="da-DK"/>
              <a:t>Page </a:t>
            </a:r>
            <a:fld id="{7FD275C9-4D9F-4A63-8FA5-7F168B5983C1}" type="slidenum">
              <a:rPr lang="da-DK" smtClean="0"/>
              <a:pPr>
                <a:defRPr/>
              </a:pPr>
              <a:t>19</a:t>
            </a:fld>
            <a:endParaRPr lang="da-DK" dirty="0"/>
          </a:p>
        </p:txBody>
      </p:sp>
      <p:graphicFrame>
        <p:nvGraphicFramePr>
          <p:cNvPr id="6" name="차트 5"/>
          <p:cNvGraphicFramePr>
            <a:graphicFrameLocks/>
          </p:cNvGraphicFramePr>
          <p:nvPr>
            <p:extLst>
              <p:ext uri="{D42A27DB-BD31-4B8C-83A1-F6EECF244321}">
                <p14:modId xmlns:p14="http://schemas.microsoft.com/office/powerpoint/2010/main" val="3301496766"/>
              </p:ext>
            </p:extLst>
          </p:nvPr>
        </p:nvGraphicFramePr>
        <p:xfrm>
          <a:off x="1497106" y="1584812"/>
          <a:ext cx="4464496" cy="4759424"/>
        </p:xfrm>
        <a:graphic>
          <a:graphicData uri="http://schemas.openxmlformats.org/drawingml/2006/chart">
            <c:chart xmlns:c="http://schemas.openxmlformats.org/drawingml/2006/chart" xmlns:r="http://schemas.openxmlformats.org/officeDocument/2006/relationships" r:id="rId3"/>
          </a:graphicData>
        </a:graphic>
      </p:graphicFrame>
      <p:pic>
        <p:nvPicPr>
          <p:cNvPr id="10" name="그림 9"/>
          <p:cNvPicPr>
            <a:picLocks noChangeAspect="1"/>
          </p:cNvPicPr>
          <p:nvPr/>
        </p:nvPicPr>
        <p:blipFill>
          <a:blip r:embed="rId4"/>
          <a:stretch>
            <a:fillRect/>
          </a:stretch>
        </p:blipFill>
        <p:spPr>
          <a:xfrm>
            <a:off x="348038" y="2348880"/>
            <a:ext cx="1257300" cy="962025"/>
          </a:xfrm>
          <a:prstGeom prst="rect">
            <a:avLst/>
          </a:prstGeom>
        </p:spPr>
      </p:pic>
      <p:sp>
        <p:nvSpPr>
          <p:cNvPr id="11" name="내용 개체 틀 2"/>
          <p:cNvSpPr txBox="1">
            <a:spLocks/>
          </p:cNvSpPr>
          <p:nvPr/>
        </p:nvSpPr>
        <p:spPr bwMode="auto">
          <a:xfrm>
            <a:off x="178800" y="3355259"/>
            <a:ext cx="1595776" cy="68844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ct val="0"/>
              </a:spcBef>
              <a:spcAft>
                <a:spcPct val="0"/>
              </a:spcAft>
              <a:buFont typeface="AU Passata" pitchFamily="34" charset="0"/>
              <a:buChar char="›"/>
              <a:defRPr sz="2800" baseline="0">
                <a:solidFill>
                  <a:schemeClr val="tx1"/>
                </a:solidFill>
                <a:latin typeface="Calibri" panose="020F0502020204030204" pitchFamily="34" charset="0"/>
                <a:ea typeface="+mn-ea"/>
                <a:cs typeface="Calibri" panose="020F0502020204030204" pitchFamily="34" charset="0"/>
              </a:defRPr>
            </a:lvl1pPr>
            <a:lvl2pPr marL="360363" indent="-184150" algn="l" rtl="0" eaLnBrk="1" fontAlgn="base" hangingPunct="1">
              <a:lnSpc>
                <a:spcPct val="100000"/>
              </a:lnSpc>
              <a:spcBef>
                <a:spcPct val="0"/>
              </a:spcBef>
              <a:spcAft>
                <a:spcPct val="0"/>
              </a:spcAft>
              <a:buFont typeface="AU Passata" pitchFamily="34" charset="0"/>
              <a:buChar char="›"/>
              <a:defRPr sz="2400">
                <a:solidFill>
                  <a:schemeClr val="tx1"/>
                </a:solidFill>
                <a:latin typeface="Calibri" panose="020F0502020204030204" pitchFamily="34" charset="0"/>
                <a:cs typeface="Calibri" panose="020F0502020204030204" pitchFamily="34" charset="0"/>
              </a:defRPr>
            </a:lvl2pPr>
            <a:lvl3pPr marL="544513" indent="-182563" algn="l" rtl="0" eaLnBrk="1" fontAlgn="base" hangingPunct="1">
              <a:lnSpc>
                <a:spcPct val="100000"/>
              </a:lnSpc>
              <a:spcBef>
                <a:spcPct val="20000"/>
              </a:spcBef>
              <a:spcAft>
                <a:spcPct val="0"/>
              </a:spcAft>
              <a:buFont typeface="AU Passata" pitchFamily="34" charset="0"/>
              <a:buChar char="›"/>
              <a:defRPr sz="2000">
                <a:solidFill>
                  <a:schemeClr val="tx1"/>
                </a:solidFill>
                <a:latin typeface="Calibri" panose="020F0502020204030204" pitchFamily="34" charset="0"/>
                <a:cs typeface="Calibri" panose="020F0502020204030204" pitchFamily="34" charset="0"/>
              </a:defRPr>
            </a:lvl3pPr>
            <a:lvl4pPr marL="711200" indent="-165100" algn="l" rtl="0" eaLnBrk="1" fontAlgn="base" hangingPunct="1">
              <a:lnSpc>
                <a:spcPct val="100000"/>
              </a:lnSpc>
              <a:spcBef>
                <a:spcPct val="20000"/>
              </a:spcBef>
              <a:spcAft>
                <a:spcPct val="0"/>
              </a:spcAft>
              <a:buFont typeface="AU Passata" pitchFamily="34" charset="0"/>
              <a:buChar char="›"/>
              <a:defRPr sz="1600">
                <a:solidFill>
                  <a:schemeClr val="tx1"/>
                </a:solidFill>
                <a:latin typeface="Calibri" panose="020F0502020204030204" pitchFamily="34" charset="0"/>
                <a:cs typeface="Calibri" panose="020F0502020204030204" pitchFamily="34" charset="0"/>
              </a:defRPr>
            </a:lvl4pPr>
            <a:lvl5pPr marL="895350" indent="-176213" algn="l" rtl="0" eaLnBrk="1" fontAlgn="base" hangingPunct="1">
              <a:spcBef>
                <a:spcPct val="20000"/>
              </a:spcBef>
              <a:spcAft>
                <a:spcPct val="0"/>
              </a:spcAft>
              <a:buFont typeface="AU Passata" pitchFamily="34" charset="0"/>
              <a:buChar char="›"/>
              <a:defRPr sz="1200">
                <a:solidFill>
                  <a:schemeClr val="tx1"/>
                </a:solidFill>
                <a:latin typeface="Calibri" panose="020F0502020204030204" pitchFamily="34" charset="0"/>
                <a:cs typeface="Calibri" panose="020F0502020204030204" pitchFamily="34" charset="0"/>
              </a:defRPr>
            </a:lvl5pPr>
            <a:lvl6pPr marL="1352550" indent="-176213" algn="l" rtl="0" eaLnBrk="1" fontAlgn="base" hangingPunct="1">
              <a:spcBef>
                <a:spcPct val="20000"/>
              </a:spcBef>
              <a:spcAft>
                <a:spcPct val="0"/>
              </a:spcAft>
              <a:buFont typeface="AU Passata" pitchFamily="34" charset="0"/>
              <a:buChar char="›"/>
              <a:defRPr sz="1200">
                <a:solidFill>
                  <a:schemeClr val="bg2"/>
                </a:solidFill>
                <a:latin typeface="+mn-lt"/>
              </a:defRPr>
            </a:lvl6pPr>
            <a:lvl7pPr marL="1809750" indent="-176213" algn="l" rtl="0" eaLnBrk="1" fontAlgn="base" hangingPunct="1">
              <a:spcBef>
                <a:spcPct val="20000"/>
              </a:spcBef>
              <a:spcAft>
                <a:spcPct val="0"/>
              </a:spcAft>
              <a:buFont typeface="AU Passata" pitchFamily="34" charset="0"/>
              <a:buChar char="›"/>
              <a:defRPr sz="1200">
                <a:solidFill>
                  <a:schemeClr val="bg2"/>
                </a:solidFill>
                <a:latin typeface="+mn-lt"/>
              </a:defRPr>
            </a:lvl7pPr>
            <a:lvl8pPr marL="2266950" indent="-176213" algn="l" rtl="0" eaLnBrk="1" fontAlgn="base" hangingPunct="1">
              <a:spcBef>
                <a:spcPct val="20000"/>
              </a:spcBef>
              <a:spcAft>
                <a:spcPct val="0"/>
              </a:spcAft>
              <a:buFont typeface="AU Passata" pitchFamily="34" charset="0"/>
              <a:buChar char="›"/>
              <a:defRPr sz="1200">
                <a:solidFill>
                  <a:schemeClr val="bg2"/>
                </a:solidFill>
                <a:latin typeface="+mn-lt"/>
              </a:defRPr>
            </a:lvl8pPr>
            <a:lvl9pPr marL="2724150" indent="-176213" algn="l" rtl="0" eaLnBrk="1" fontAlgn="base" hangingPunct="1">
              <a:spcBef>
                <a:spcPct val="20000"/>
              </a:spcBef>
              <a:spcAft>
                <a:spcPct val="0"/>
              </a:spcAft>
              <a:buFont typeface="AU Passata" pitchFamily="34" charset="0"/>
              <a:buChar char="›"/>
              <a:defRPr sz="1200">
                <a:solidFill>
                  <a:schemeClr val="bg2"/>
                </a:solidFill>
                <a:latin typeface="+mn-lt"/>
              </a:defRPr>
            </a:lvl9pPr>
          </a:lstStyle>
          <a:p>
            <a:pPr marL="0" indent="0" algn="ctr" latinLnBrk="0">
              <a:buNone/>
            </a:pPr>
            <a:r>
              <a:rPr lang="en-US" altLang="ko-KR" sz="2400" kern="0" dirty="0"/>
              <a:t>IBU code </a:t>
            </a:r>
          </a:p>
          <a:p>
            <a:pPr marL="0" indent="0" algn="ctr" latinLnBrk="0">
              <a:buNone/>
            </a:pPr>
            <a:r>
              <a:rPr lang="en-US" altLang="ko-KR" sz="2400" kern="0" dirty="0"/>
              <a:t>210KLoC</a:t>
            </a:r>
            <a:endParaRPr lang="en-US" altLang="ko-KR" sz="2400" b="1" kern="0" dirty="0">
              <a:solidFill>
                <a:srgbClr val="0033CC"/>
              </a:solidFill>
            </a:endParaRPr>
          </a:p>
        </p:txBody>
      </p:sp>
      <p:pic>
        <p:nvPicPr>
          <p:cNvPr id="12" name="그림 11"/>
          <p:cNvPicPr>
            <a:picLocks noChangeAspect="1"/>
          </p:cNvPicPr>
          <p:nvPr/>
        </p:nvPicPr>
        <p:blipFill>
          <a:blip r:embed="rId5">
            <a:clrChange>
              <a:clrFrom>
                <a:srgbClr val="FFFFFF"/>
              </a:clrFrom>
              <a:clrTo>
                <a:srgbClr val="FFFFFF">
                  <a:alpha val="0"/>
                </a:srgbClr>
              </a:clrTo>
            </a:clrChange>
          </a:blip>
          <a:stretch>
            <a:fillRect/>
          </a:stretch>
        </p:blipFill>
        <p:spPr>
          <a:xfrm>
            <a:off x="448241" y="4732339"/>
            <a:ext cx="981075" cy="1057275"/>
          </a:xfrm>
          <a:prstGeom prst="rect">
            <a:avLst/>
          </a:prstGeom>
        </p:spPr>
      </p:pic>
      <p:sp>
        <p:nvSpPr>
          <p:cNvPr id="13" name="내용 개체 틀 2"/>
          <p:cNvSpPr txBox="1">
            <a:spLocks/>
          </p:cNvSpPr>
          <p:nvPr/>
        </p:nvSpPr>
        <p:spPr bwMode="auto">
          <a:xfrm>
            <a:off x="164384" y="5718298"/>
            <a:ext cx="1777886" cy="68844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ct val="0"/>
              </a:spcBef>
              <a:spcAft>
                <a:spcPct val="0"/>
              </a:spcAft>
              <a:buFont typeface="AU Passata" pitchFamily="34" charset="0"/>
              <a:buChar char="›"/>
              <a:defRPr sz="2800" baseline="0">
                <a:solidFill>
                  <a:schemeClr val="tx1"/>
                </a:solidFill>
                <a:latin typeface="Calibri" panose="020F0502020204030204" pitchFamily="34" charset="0"/>
                <a:ea typeface="+mn-ea"/>
                <a:cs typeface="Calibri" panose="020F0502020204030204" pitchFamily="34" charset="0"/>
              </a:defRPr>
            </a:lvl1pPr>
            <a:lvl2pPr marL="360363" indent="-184150" algn="l" rtl="0" eaLnBrk="1" fontAlgn="base" hangingPunct="1">
              <a:lnSpc>
                <a:spcPct val="100000"/>
              </a:lnSpc>
              <a:spcBef>
                <a:spcPct val="0"/>
              </a:spcBef>
              <a:spcAft>
                <a:spcPct val="0"/>
              </a:spcAft>
              <a:buFont typeface="AU Passata" pitchFamily="34" charset="0"/>
              <a:buChar char="›"/>
              <a:defRPr sz="2400">
                <a:solidFill>
                  <a:schemeClr val="tx1"/>
                </a:solidFill>
                <a:latin typeface="Calibri" panose="020F0502020204030204" pitchFamily="34" charset="0"/>
                <a:cs typeface="Calibri" panose="020F0502020204030204" pitchFamily="34" charset="0"/>
              </a:defRPr>
            </a:lvl2pPr>
            <a:lvl3pPr marL="544513" indent="-182563" algn="l" rtl="0" eaLnBrk="1" fontAlgn="base" hangingPunct="1">
              <a:lnSpc>
                <a:spcPct val="100000"/>
              </a:lnSpc>
              <a:spcBef>
                <a:spcPct val="20000"/>
              </a:spcBef>
              <a:spcAft>
                <a:spcPct val="0"/>
              </a:spcAft>
              <a:buFont typeface="AU Passata" pitchFamily="34" charset="0"/>
              <a:buChar char="›"/>
              <a:defRPr sz="2000">
                <a:solidFill>
                  <a:schemeClr val="tx1"/>
                </a:solidFill>
                <a:latin typeface="Calibri" panose="020F0502020204030204" pitchFamily="34" charset="0"/>
                <a:cs typeface="Calibri" panose="020F0502020204030204" pitchFamily="34" charset="0"/>
              </a:defRPr>
            </a:lvl3pPr>
            <a:lvl4pPr marL="711200" indent="-165100" algn="l" rtl="0" eaLnBrk="1" fontAlgn="base" hangingPunct="1">
              <a:lnSpc>
                <a:spcPct val="100000"/>
              </a:lnSpc>
              <a:spcBef>
                <a:spcPct val="20000"/>
              </a:spcBef>
              <a:spcAft>
                <a:spcPct val="0"/>
              </a:spcAft>
              <a:buFont typeface="AU Passata" pitchFamily="34" charset="0"/>
              <a:buChar char="›"/>
              <a:defRPr sz="1600">
                <a:solidFill>
                  <a:schemeClr val="tx1"/>
                </a:solidFill>
                <a:latin typeface="Calibri" panose="020F0502020204030204" pitchFamily="34" charset="0"/>
                <a:cs typeface="Calibri" panose="020F0502020204030204" pitchFamily="34" charset="0"/>
              </a:defRPr>
            </a:lvl4pPr>
            <a:lvl5pPr marL="895350" indent="-176213" algn="l" rtl="0" eaLnBrk="1" fontAlgn="base" hangingPunct="1">
              <a:spcBef>
                <a:spcPct val="20000"/>
              </a:spcBef>
              <a:spcAft>
                <a:spcPct val="0"/>
              </a:spcAft>
              <a:buFont typeface="AU Passata" pitchFamily="34" charset="0"/>
              <a:buChar char="›"/>
              <a:defRPr sz="1200">
                <a:solidFill>
                  <a:schemeClr val="tx1"/>
                </a:solidFill>
                <a:latin typeface="Calibri" panose="020F0502020204030204" pitchFamily="34" charset="0"/>
                <a:cs typeface="Calibri" panose="020F0502020204030204" pitchFamily="34" charset="0"/>
              </a:defRPr>
            </a:lvl5pPr>
            <a:lvl6pPr marL="1352550" indent="-176213" algn="l" rtl="0" eaLnBrk="1" fontAlgn="base" hangingPunct="1">
              <a:spcBef>
                <a:spcPct val="20000"/>
              </a:spcBef>
              <a:spcAft>
                <a:spcPct val="0"/>
              </a:spcAft>
              <a:buFont typeface="AU Passata" pitchFamily="34" charset="0"/>
              <a:buChar char="›"/>
              <a:defRPr sz="1200">
                <a:solidFill>
                  <a:schemeClr val="bg2"/>
                </a:solidFill>
                <a:latin typeface="+mn-lt"/>
              </a:defRPr>
            </a:lvl6pPr>
            <a:lvl7pPr marL="1809750" indent="-176213" algn="l" rtl="0" eaLnBrk="1" fontAlgn="base" hangingPunct="1">
              <a:spcBef>
                <a:spcPct val="20000"/>
              </a:spcBef>
              <a:spcAft>
                <a:spcPct val="0"/>
              </a:spcAft>
              <a:buFont typeface="AU Passata" pitchFamily="34" charset="0"/>
              <a:buChar char="›"/>
              <a:defRPr sz="1200">
                <a:solidFill>
                  <a:schemeClr val="bg2"/>
                </a:solidFill>
                <a:latin typeface="+mn-lt"/>
              </a:defRPr>
            </a:lvl7pPr>
            <a:lvl8pPr marL="2266950" indent="-176213" algn="l" rtl="0" eaLnBrk="1" fontAlgn="base" hangingPunct="1">
              <a:spcBef>
                <a:spcPct val="20000"/>
              </a:spcBef>
              <a:spcAft>
                <a:spcPct val="0"/>
              </a:spcAft>
              <a:buFont typeface="AU Passata" pitchFamily="34" charset="0"/>
              <a:buChar char="›"/>
              <a:defRPr sz="1200">
                <a:solidFill>
                  <a:schemeClr val="bg2"/>
                </a:solidFill>
                <a:latin typeface="+mn-lt"/>
              </a:defRPr>
            </a:lvl8pPr>
            <a:lvl9pPr marL="2724150" indent="-176213" algn="l" rtl="0" eaLnBrk="1" fontAlgn="base" hangingPunct="1">
              <a:spcBef>
                <a:spcPct val="20000"/>
              </a:spcBef>
              <a:spcAft>
                <a:spcPct val="0"/>
              </a:spcAft>
              <a:buFont typeface="AU Passata" pitchFamily="34" charset="0"/>
              <a:buChar char="›"/>
              <a:defRPr sz="1200">
                <a:solidFill>
                  <a:schemeClr val="bg2"/>
                </a:solidFill>
                <a:latin typeface="+mn-lt"/>
              </a:defRPr>
            </a:lvl9pPr>
          </a:lstStyle>
          <a:p>
            <a:pPr marL="0" indent="0" algn="ctr" latinLnBrk="0">
              <a:buNone/>
            </a:pPr>
            <a:r>
              <a:rPr lang="en-US" altLang="ko-KR" sz="2400" kern="0" dirty="0"/>
              <a:t>7KLoC/MM</a:t>
            </a:r>
          </a:p>
          <a:p>
            <a:pPr marL="0" indent="0" algn="ctr" latinLnBrk="0">
              <a:buNone/>
            </a:pPr>
            <a:r>
              <a:rPr lang="en-US" altLang="ko-KR" sz="2400" kern="0" dirty="0"/>
              <a:t>(</a:t>
            </a:r>
            <a:r>
              <a:rPr lang="en-US" altLang="ko-KR" sz="2400" kern="0" dirty="0" err="1"/>
              <a:t>cov</a:t>
            </a:r>
            <a:r>
              <a:rPr lang="en-US" altLang="ko-KR" sz="2400" kern="0" dirty="0"/>
              <a:t>. testing)</a:t>
            </a:r>
          </a:p>
        </p:txBody>
      </p:sp>
      <mc:AlternateContent xmlns:mc="http://schemas.openxmlformats.org/markup-compatibility/2006" xmlns:a14="http://schemas.microsoft.com/office/drawing/2010/main">
        <mc:Choice Requires="a14">
          <p:sp>
            <p:nvSpPr>
              <p:cNvPr id="14" name="TextBox 13"/>
              <p:cNvSpPr txBox="1"/>
              <p:nvPr/>
            </p:nvSpPr>
            <p:spPr>
              <a:xfrm>
                <a:off x="145252" y="4015919"/>
                <a:ext cx="1608079" cy="73866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sz="4800" i="1" smtClean="0">
                          <a:latin typeface="Cambria Math" panose="02040503050406030204" pitchFamily="18" charset="0"/>
                          <a:ea typeface="Cambria Math" panose="02040503050406030204" pitchFamily="18" charset="0"/>
                        </a:rPr>
                        <m:t>÷</m:t>
                      </m:r>
                    </m:oMath>
                  </m:oMathPara>
                </a14:m>
                <a:endParaRPr lang="ko-KR" altLang="en-US" sz="4800" dirty="0"/>
              </a:p>
            </p:txBody>
          </p:sp>
        </mc:Choice>
        <mc:Fallback xmlns="">
          <p:sp>
            <p:nvSpPr>
              <p:cNvPr id="14" name="TextBox 13"/>
              <p:cNvSpPr txBox="1">
                <a:spLocks noRot="1" noChangeAspect="1" noMove="1" noResize="1" noEditPoints="1" noAdjustHandles="1" noChangeArrowheads="1" noChangeShapeType="1" noTextEdit="1"/>
              </p:cNvSpPr>
              <p:nvPr/>
            </p:nvSpPr>
            <p:spPr>
              <a:xfrm>
                <a:off x="145252" y="4015919"/>
                <a:ext cx="1608079" cy="738664"/>
              </a:xfrm>
              <a:prstGeom prst="rect">
                <a:avLst/>
              </a:prstGeom>
              <a:blipFill>
                <a:blip r:embed="rId6"/>
                <a:stretch>
                  <a:fillRect/>
                </a:stretch>
              </a:blipFill>
            </p:spPr>
            <p:txBody>
              <a:bodyPr/>
              <a:lstStyle/>
              <a:p>
                <a:r>
                  <a:rPr lang="ko-KR" altLang="en-US">
                    <a:noFill/>
                  </a:rPr>
                  <a:t> </a:t>
                </a:r>
              </a:p>
            </p:txBody>
          </p:sp>
        </mc:Fallback>
      </mc:AlternateContent>
      <p:sp>
        <p:nvSpPr>
          <p:cNvPr id="15" name="내용 개체 틀 2"/>
          <p:cNvSpPr txBox="1">
            <a:spLocks/>
          </p:cNvSpPr>
          <p:nvPr/>
        </p:nvSpPr>
        <p:spPr bwMode="auto">
          <a:xfrm>
            <a:off x="1942270" y="6176803"/>
            <a:ext cx="3672408" cy="712552"/>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marL="174625" indent="-174625" algn="l" rtl="0" eaLnBrk="1" fontAlgn="base" hangingPunct="1">
              <a:lnSpc>
                <a:spcPct val="100000"/>
              </a:lnSpc>
              <a:spcBef>
                <a:spcPct val="0"/>
              </a:spcBef>
              <a:spcAft>
                <a:spcPct val="0"/>
              </a:spcAft>
              <a:buFont typeface="AU Passata" pitchFamily="34" charset="0"/>
              <a:buChar char="›"/>
              <a:defRPr sz="2800" baseline="0">
                <a:solidFill>
                  <a:schemeClr val="tx1"/>
                </a:solidFill>
                <a:latin typeface="Calibri" panose="020F0502020204030204" pitchFamily="34" charset="0"/>
                <a:ea typeface="+mn-ea"/>
                <a:cs typeface="Calibri" panose="020F0502020204030204" pitchFamily="34" charset="0"/>
              </a:defRPr>
            </a:lvl1pPr>
            <a:lvl2pPr marL="360363" indent="-184150" algn="l" rtl="0" eaLnBrk="1" fontAlgn="base" hangingPunct="1">
              <a:lnSpc>
                <a:spcPct val="100000"/>
              </a:lnSpc>
              <a:spcBef>
                <a:spcPct val="0"/>
              </a:spcBef>
              <a:spcAft>
                <a:spcPct val="0"/>
              </a:spcAft>
              <a:buFont typeface="AU Passata" pitchFamily="34" charset="0"/>
              <a:buChar char="›"/>
              <a:defRPr sz="2400">
                <a:solidFill>
                  <a:schemeClr val="tx1"/>
                </a:solidFill>
                <a:latin typeface="Calibri" panose="020F0502020204030204" pitchFamily="34" charset="0"/>
                <a:cs typeface="Calibri" panose="020F0502020204030204" pitchFamily="34" charset="0"/>
              </a:defRPr>
            </a:lvl2pPr>
            <a:lvl3pPr marL="544513" indent="-182563" algn="l" rtl="0" eaLnBrk="1" fontAlgn="base" hangingPunct="1">
              <a:lnSpc>
                <a:spcPct val="100000"/>
              </a:lnSpc>
              <a:spcBef>
                <a:spcPct val="20000"/>
              </a:spcBef>
              <a:spcAft>
                <a:spcPct val="0"/>
              </a:spcAft>
              <a:buFont typeface="AU Passata" pitchFamily="34" charset="0"/>
              <a:buChar char="›"/>
              <a:defRPr sz="2000">
                <a:solidFill>
                  <a:schemeClr val="tx1"/>
                </a:solidFill>
                <a:latin typeface="Calibri" panose="020F0502020204030204" pitchFamily="34" charset="0"/>
                <a:cs typeface="Calibri" panose="020F0502020204030204" pitchFamily="34" charset="0"/>
              </a:defRPr>
            </a:lvl3pPr>
            <a:lvl4pPr marL="711200" indent="-165100" algn="l" rtl="0" eaLnBrk="1" fontAlgn="base" hangingPunct="1">
              <a:lnSpc>
                <a:spcPct val="100000"/>
              </a:lnSpc>
              <a:spcBef>
                <a:spcPct val="20000"/>
              </a:spcBef>
              <a:spcAft>
                <a:spcPct val="0"/>
              </a:spcAft>
              <a:buFont typeface="AU Passata" pitchFamily="34" charset="0"/>
              <a:buChar char="›"/>
              <a:defRPr sz="1600">
                <a:solidFill>
                  <a:schemeClr val="tx1"/>
                </a:solidFill>
                <a:latin typeface="Calibri" panose="020F0502020204030204" pitchFamily="34" charset="0"/>
                <a:cs typeface="Calibri" panose="020F0502020204030204" pitchFamily="34" charset="0"/>
              </a:defRPr>
            </a:lvl4pPr>
            <a:lvl5pPr marL="895350" indent="-176213" algn="l" rtl="0" eaLnBrk="1" fontAlgn="base" hangingPunct="1">
              <a:spcBef>
                <a:spcPct val="20000"/>
              </a:spcBef>
              <a:spcAft>
                <a:spcPct val="0"/>
              </a:spcAft>
              <a:buFont typeface="AU Passata" pitchFamily="34" charset="0"/>
              <a:buChar char="›"/>
              <a:defRPr sz="1200">
                <a:solidFill>
                  <a:schemeClr val="tx1"/>
                </a:solidFill>
                <a:latin typeface="Calibri" panose="020F0502020204030204" pitchFamily="34" charset="0"/>
                <a:cs typeface="Calibri" panose="020F0502020204030204" pitchFamily="34" charset="0"/>
              </a:defRPr>
            </a:lvl5pPr>
            <a:lvl6pPr marL="1352550" indent="-176213" algn="l" rtl="0" eaLnBrk="1" fontAlgn="base" hangingPunct="1">
              <a:spcBef>
                <a:spcPct val="20000"/>
              </a:spcBef>
              <a:spcAft>
                <a:spcPct val="0"/>
              </a:spcAft>
              <a:buFont typeface="AU Passata" pitchFamily="34" charset="0"/>
              <a:buChar char="›"/>
              <a:defRPr sz="1200">
                <a:solidFill>
                  <a:schemeClr val="bg2"/>
                </a:solidFill>
                <a:latin typeface="+mn-lt"/>
              </a:defRPr>
            </a:lvl6pPr>
            <a:lvl7pPr marL="1809750" indent="-176213" algn="l" rtl="0" eaLnBrk="1" fontAlgn="base" hangingPunct="1">
              <a:spcBef>
                <a:spcPct val="20000"/>
              </a:spcBef>
              <a:spcAft>
                <a:spcPct val="0"/>
              </a:spcAft>
              <a:buFont typeface="AU Passata" pitchFamily="34" charset="0"/>
              <a:buChar char="›"/>
              <a:defRPr sz="1200">
                <a:solidFill>
                  <a:schemeClr val="bg2"/>
                </a:solidFill>
                <a:latin typeface="+mn-lt"/>
              </a:defRPr>
            </a:lvl7pPr>
            <a:lvl8pPr marL="2266950" indent="-176213" algn="l" rtl="0" eaLnBrk="1" fontAlgn="base" hangingPunct="1">
              <a:spcBef>
                <a:spcPct val="20000"/>
              </a:spcBef>
              <a:spcAft>
                <a:spcPct val="0"/>
              </a:spcAft>
              <a:buFont typeface="AU Passata" pitchFamily="34" charset="0"/>
              <a:buChar char="›"/>
              <a:defRPr sz="1200">
                <a:solidFill>
                  <a:schemeClr val="bg2"/>
                </a:solidFill>
                <a:latin typeface="+mn-lt"/>
              </a:defRPr>
            </a:lvl8pPr>
            <a:lvl9pPr marL="2724150" indent="-176213" algn="l" rtl="0" eaLnBrk="1" fontAlgn="base" hangingPunct="1">
              <a:spcBef>
                <a:spcPct val="20000"/>
              </a:spcBef>
              <a:spcAft>
                <a:spcPct val="0"/>
              </a:spcAft>
              <a:buFont typeface="AU Passata" pitchFamily="34" charset="0"/>
              <a:buChar char="›"/>
              <a:defRPr sz="1200">
                <a:solidFill>
                  <a:schemeClr val="bg2"/>
                </a:solidFill>
                <a:latin typeface="+mn-lt"/>
              </a:defRPr>
            </a:lvl9pPr>
          </a:lstStyle>
          <a:p>
            <a:pPr marL="0" indent="0" algn="ctr" latinLnBrk="0">
              <a:buNone/>
            </a:pPr>
            <a:r>
              <a:rPr lang="en-US" altLang="ko-KR" kern="0" dirty="0"/>
              <a:t>Manual testing cost </a:t>
            </a:r>
          </a:p>
        </p:txBody>
      </p:sp>
      <p:cxnSp>
        <p:nvCxnSpPr>
          <p:cNvPr id="18" name="직선 연결선 17"/>
          <p:cNvCxnSpPr/>
          <p:nvPr/>
        </p:nvCxnSpPr>
        <p:spPr bwMode="auto">
          <a:xfrm>
            <a:off x="4690739" y="2262549"/>
            <a:ext cx="2158572" cy="1193632"/>
          </a:xfrm>
          <a:prstGeom prst="line">
            <a:avLst/>
          </a:prstGeom>
          <a:solidFill>
            <a:schemeClr val="accent2"/>
          </a:solidFill>
          <a:ln w="38100" cap="flat" cmpd="sng" algn="ctr">
            <a:solidFill>
              <a:schemeClr val="tx1"/>
            </a:solidFill>
            <a:prstDash val="solid"/>
            <a:round/>
            <a:headEnd type="none" w="med" len="med"/>
            <a:tailEnd type="none" w="med" len="med"/>
          </a:ln>
          <a:effectLst/>
        </p:spPr>
      </p:cxnSp>
      <p:cxnSp>
        <p:nvCxnSpPr>
          <p:cNvPr id="19" name="직선 연결선 18"/>
          <p:cNvCxnSpPr/>
          <p:nvPr/>
        </p:nvCxnSpPr>
        <p:spPr bwMode="auto">
          <a:xfrm flipV="1">
            <a:off x="4644071" y="4166244"/>
            <a:ext cx="2205240" cy="2187047"/>
          </a:xfrm>
          <a:prstGeom prst="line">
            <a:avLst/>
          </a:prstGeom>
          <a:solidFill>
            <a:schemeClr val="accent2"/>
          </a:solidFill>
          <a:ln w="38100" cap="flat" cmpd="sng" algn="ctr">
            <a:solidFill>
              <a:schemeClr val="tx1"/>
            </a:solidFill>
            <a:prstDash val="solid"/>
            <a:round/>
            <a:headEnd type="none" w="med" len="med"/>
            <a:tailEnd type="none" w="med" len="med"/>
          </a:ln>
          <a:effectLst/>
        </p:spPr>
      </p:cxnSp>
      <p:sp>
        <p:nvSpPr>
          <p:cNvPr id="27" name="왼쪽 중괄호 26"/>
          <p:cNvSpPr/>
          <p:nvPr/>
        </p:nvSpPr>
        <p:spPr bwMode="auto">
          <a:xfrm rot="10800000">
            <a:off x="8566437" y="3456181"/>
            <a:ext cx="594259" cy="667148"/>
          </a:xfrm>
          <a:prstGeom prst="leftBrace">
            <a:avLst>
              <a:gd name="adj1" fmla="val 48050"/>
              <a:gd name="adj2" fmla="val 50000"/>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ko-KR"/>
          </a:p>
        </p:txBody>
      </p:sp>
      <p:sp>
        <p:nvSpPr>
          <p:cNvPr id="28" name="왼쪽 중괄호 27"/>
          <p:cNvSpPr/>
          <p:nvPr/>
        </p:nvSpPr>
        <p:spPr bwMode="auto">
          <a:xfrm rot="10800000">
            <a:off x="8573303" y="4363976"/>
            <a:ext cx="594259" cy="1212606"/>
          </a:xfrm>
          <a:prstGeom prst="leftBrace">
            <a:avLst>
              <a:gd name="adj1" fmla="val 48050"/>
              <a:gd name="adj2" fmla="val 50000"/>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ko-KR"/>
          </a:p>
        </p:txBody>
      </p:sp>
      <p:sp>
        <p:nvSpPr>
          <p:cNvPr id="29" name="내용 개체 틀 2"/>
          <p:cNvSpPr txBox="1">
            <a:spLocks/>
          </p:cNvSpPr>
          <p:nvPr/>
        </p:nvSpPr>
        <p:spPr bwMode="auto">
          <a:xfrm>
            <a:off x="8870433" y="4307962"/>
            <a:ext cx="2986207" cy="1259171"/>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marL="174625" indent="-174625" algn="l" rtl="0" eaLnBrk="1" fontAlgn="base" hangingPunct="1">
              <a:lnSpc>
                <a:spcPct val="100000"/>
              </a:lnSpc>
              <a:spcBef>
                <a:spcPct val="0"/>
              </a:spcBef>
              <a:spcAft>
                <a:spcPct val="0"/>
              </a:spcAft>
              <a:buFont typeface="AU Passata" pitchFamily="34" charset="0"/>
              <a:buChar char="›"/>
              <a:defRPr sz="2800" baseline="0">
                <a:solidFill>
                  <a:schemeClr val="tx1"/>
                </a:solidFill>
                <a:latin typeface="Calibri" panose="020F0502020204030204" pitchFamily="34" charset="0"/>
                <a:ea typeface="+mn-ea"/>
                <a:cs typeface="Calibri" panose="020F0502020204030204" pitchFamily="34" charset="0"/>
              </a:defRPr>
            </a:lvl1pPr>
            <a:lvl2pPr marL="360363" indent="-184150" algn="l" rtl="0" eaLnBrk="1" fontAlgn="base" hangingPunct="1">
              <a:lnSpc>
                <a:spcPct val="100000"/>
              </a:lnSpc>
              <a:spcBef>
                <a:spcPct val="0"/>
              </a:spcBef>
              <a:spcAft>
                <a:spcPct val="0"/>
              </a:spcAft>
              <a:buFont typeface="AU Passata" pitchFamily="34" charset="0"/>
              <a:buChar char="›"/>
              <a:defRPr sz="2400">
                <a:solidFill>
                  <a:schemeClr val="tx1"/>
                </a:solidFill>
                <a:latin typeface="Calibri" panose="020F0502020204030204" pitchFamily="34" charset="0"/>
                <a:cs typeface="Calibri" panose="020F0502020204030204" pitchFamily="34" charset="0"/>
              </a:defRPr>
            </a:lvl2pPr>
            <a:lvl3pPr marL="544513" indent="-182563" algn="l" rtl="0" eaLnBrk="1" fontAlgn="base" hangingPunct="1">
              <a:lnSpc>
                <a:spcPct val="100000"/>
              </a:lnSpc>
              <a:spcBef>
                <a:spcPct val="20000"/>
              </a:spcBef>
              <a:spcAft>
                <a:spcPct val="0"/>
              </a:spcAft>
              <a:buFont typeface="AU Passata" pitchFamily="34" charset="0"/>
              <a:buChar char="›"/>
              <a:defRPr sz="2000">
                <a:solidFill>
                  <a:schemeClr val="tx1"/>
                </a:solidFill>
                <a:latin typeface="Calibri" panose="020F0502020204030204" pitchFamily="34" charset="0"/>
                <a:cs typeface="Calibri" panose="020F0502020204030204" pitchFamily="34" charset="0"/>
              </a:defRPr>
            </a:lvl3pPr>
            <a:lvl4pPr marL="711200" indent="-165100" algn="l" rtl="0" eaLnBrk="1" fontAlgn="base" hangingPunct="1">
              <a:lnSpc>
                <a:spcPct val="100000"/>
              </a:lnSpc>
              <a:spcBef>
                <a:spcPct val="20000"/>
              </a:spcBef>
              <a:spcAft>
                <a:spcPct val="0"/>
              </a:spcAft>
              <a:buFont typeface="AU Passata" pitchFamily="34" charset="0"/>
              <a:buChar char="›"/>
              <a:defRPr sz="1600">
                <a:solidFill>
                  <a:schemeClr val="tx1"/>
                </a:solidFill>
                <a:latin typeface="Calibri" panose="020F0502020204030204" pitchFamily="34" charset="0"/>
                <a:cs typeface="Calibri" panose="020F0502020204030204" pitchFamily="34" charset="0"/>
              </a:defRPr>
            </a:lvl4pPr>
            <a:lvl5pPr marL="895350" indent="-176213" algn="l" rtl="0" eaLnBrk="1" fontAlgn="base" hangingPunct="1">
              <a:spcBef>
                <a:spcPct val="20000"/>
              </a:spcBef>
              <a:spcAft>
                <a:spcPct val="0"/>
              </a:spcAft>
              <a:buFont typeface="AU Passata" pitchFamily="34" charset="0"/>
              <a:buChar char="›"/>
              <a:defRPr sz="1200">
                <a:solidFill>
                  <a:schemeClr val="tx1"/>
                </a:solidFill>
                <a:latin typeface="Calibri" panose="020F0502020204030204" pitchFamily="34" charset="0"/>
                <a:cs typeface="Calibri" panose="020F0502020204030204" pitchFamily="34" charset="0"/>
              </a:defRPr>
            </a:lvl5pPr>
            <a:lvl6pPr marL="1352550" indent="-176213" algn="l" rtl="0" eaLnBrk="1" fontAlgn="base" hangingPunct="1">
              <a:spcBef>
                <a:spcPct val="20000"/>
              </a:spcBef>
              <a:spcAft>
                <a:spcPct val="0"/>
              </a:spcAft>
              <a:buFont typeface="AU Passata" pitchFamily="34" charset="0"/>
              <a:buChar char="›"/>
              <a:defRPr sz="1200">
                <a:solidFill>
                  <a:schemeClr val="bg2"/>
                </a:solidFill>
                <a:latin typeface="+mn-lt"/>
              </a:defRPr>
            </a:lvl6pPr>
            <a:lvl7pPr marL="1809750" indent="-176213" algn="l" rtl="0" eaLnBrk="1" fontAlgn="base" hangingPunct="1">
              <a:spcBef>
                <a:spcPct val="20000"/>
              </a:spcBef>
              <a:spcAft>
                <a:spcPct val="0"/>
              </a:spcAft>
              <a:buFont typeface="AU Passata" pitchFamily="34" charset="0"/>
              <a:buChar char="›"/>
              <a:defRPr sz="1200">
                <a:solidFill>
                  <a:schemeClr val="bg2"/>
                </a:solidFill>
                <a:latin typeface="+mn-lt"/>
              </a:defRPr>
            </a:lvl7pPr>
            <a:lvl8pPr marL="2266950" indent="-176213" algn="l" rtl="0" eaLnBrk="1" fontAlgn="base" hangingPunct="1">
              <a:spcBef>
                <a:spcPct val="20000"/>
              </a:spcBef>
              <a:spcAft>
                <a:spcPct val="0"/>
              </a:spcAft>
              <a:buFont typeface="AU Passata" pitchFamily="34" charset="0"/>
              <a:buChar char="›"/>
              <a:defRPr sz="1200">
                <a:solidFill>
                  <a:schemeClr val="bg2"/>
                </a:solidFill>
                <a:latin typeface="+mn-lt"/>
              </a:defRPr>
            </a:lvl8pPr>
            <a:lvl9pPr marL="2724150" indent="-176213" algn="l" rtl="0" eaLnBrk="1" fontAlgn="base" hangingPunct="1">
              <a:spcBef>
                <a:spcPct val="20000"/>
              </a:spcBef>
              <a:spcAft>
                <a:spcPct val="0"/>
              </a:spcAft>
              <a:buFont typeface="AU Passata" pitchFamily="34" charset="0"/>
              <a:buChar char="›"/>
              <a:defRPr sz="1200">
                <a:solidFill>
                  <a:schemeClr val="bg2"/>
                </a:solidFill>
                <a:latin typeface="+mn-lt"/>
              </a:defRPr>
            </a:lvl9pPr>
          </a:lstStyle>
          <a:p>
            <a:pPr marL="0" indent="0" algn="ctr" latinLnBrk="0">
              <a:buNone/>
            </a:pPr>
            <a:r>
              <a:rPr lang="en-US" altLang="ko-KR" sz="2000" kern="0" dirty="0"/>
              <a:t>MAIST </a:t>
            </a:r>
          </a:p>
          <a:p>
            <a:pPr marL="0" indent="0" algn="ctr" latinLnBrk="0">
              <a:buNone/>
            </a:pPr>
            <a:r>
              <a:rPr lang="en-US" altLang="ko-KR" sz="2000" kern="0" dirty="0"/>
              <a:t>Development</a:t>
            </a:r>
          </a:p>
          <a:p>
            <a:pPr marL="0" indent="0" algn="ctr" latinLnBrk="0">
              <a:buNone/>
            </a:pPr>
            <a:r>
              <a:rPr lang="en-US" altLang="ko-KR" sz="2000" kern="0" dirty="0"/>
              <a:t>(one time cost!)</a:t>
            </a:r>
          </a:p>
        </p:txBody>
      </p:sp>
      <p:sp>
        <p:nvSpPr>
          <p:cNvPr id="30" name="내용 개체 틀 2"/>
          <p:cNvSpPr txBox="1">
            <a:spLocks/>
          </p:cNvSpPr>
          <p:nvPr/>
        </p:nvSpPr>
        <p:spPr bwMode="auto">
          <a:xfrm>
            <a:off x="9129842" y="3133861"/>
            <a:ext cx="2864335" cy="124003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marL="174625" indent="-174625" algn="l" rtl="0" eaLnBrk="1" fontAlgn="base" hangingPunct="1">
              <a:lnSpc>
                <a:spcPct val="100000"/>
              </a:lnSpc>
              <a:spcBef>
                <a:spcPct val="0"/>
              </a:spcBef>
              <a:spcAft>
                <a:spcPct val="0"/>
              </a:spcAft>
              <a:buFont typeface="AU Passata" pitchFamily="34" charset="0"/>
              <a:buChar char="›"/>
              <a:defRPr sz="2800" baseline="0">
                <a:solidFill>
                  <a:schemeClr val="tx1"/>
                </a:solidFill>
                <a:latin typeface="Calibri" panose="020F0502020204030204" pitchFamily="34" charset="0"/>
                <a:ea typeface="+mn-ea"/>
                <a:cs typeface="Calibri" panose="020F0502020204030204" pitchFamily="34" charset="0"/>
              </a:defRPr>
            </a:lvl1pPr>
            <a:lvl2pPr marL="360363" indent="-184150" algn="l" rtl="0" eaLnBrk="1" fontAlgn="base" hangingPunct="1">
              <a:lnSpc>
                <a:spcPct val="100000"/>
              </a:lnSpc>
              <a:spcBef>
                <a:spcPct val="0"/>
              </a:spcBef>
              <a:spcAft>
                <a:spcPct val="0"/>
              </a:spcAft>
              <a:buFont typeface="AU Passata" pitchFamily="34" charset="0"/>
              <a:buChar char="›"/>
              <a:defRPr sz="2400">
                <a:solidFill>
                  <a:schemeClr val="tx1"/>
                </a:solidFill>
                <a:latin typeface="Calibri" panose="020F0502020204030204" pitchFamily="34" charset="0"/>
                <a:cs typeface="Calibri" panose="020F0502020204030204" pitchFamily="34" charset="0"/>
              </a:defRPr>
            </a:lvl2pPr>
            <a:lvl3pPr marL="544513" indent="-182563" algn="l" rtl="0" eaLnBrk="1" fontAlgn="base" hangingPunct="1">
              <a:lnSpc>
                <a:spcPct val="100000"/>
              </a:lnSpc>
              <a:spcBef>
                <a:spcPct val="20000"/>
              </a:spcBef>
              <a:spcAft>
                <a:spcPct val="0"/>
              </a:spcAft>
              <a:buFont typeface="AU Passata" pitchFamily="34" charset="0"/>
              <a:buChar char="›"/>
              <a:defRPr sz="2000">
                <a:solidFill>
                  <a:schemeClr val="tx1"/>
                </a:solidFill>
                <a:latin typeface="Calibri" panose="020F0502020204030204" pitchFamily="34" charset="0"/>
                <a:cs typeface="Calibri" panose="020F0502020204030204" pitchFamily="34" charset="0"/>
              </a:defRPr>
            </a:lvl3pPr>
            <a:lvl4pPr marL="711200" indent="-165100" algn="l" rtl="0" eaLnBrk="1" fontAlgn="base" hangingPunct="1">
              <a:lnSpc>
                <a:spcPct val="100000"/>
              </a:lnSpc>
              <a:spcBef>
                <a:spcPct val="20000"/>
              </a:spcBef>
              <a:spcAft>
                <a:spcPct val="0"/>
              </a:spcAft>
              <a:buFont typeface="AU Passata" pitchFamily="34" charset="0"/>
              <a:buChar char="›"/>
              <a:defRPr sz="1600">
                <a:solidFill>
                  <a:schemeClr val="tx1"/>
                </a:solidFill>
                <a:latin typeface="Calibri" panose="020F0502020204030204" pitchFamily="34" charset="0"/>
                <a:cs typeface="Calibri" panose="020F0502020204030204" pitchFamily="34" charset="0"/>
              </a:defRPr>
            </a:lvl4pPr>
            <a:lvl5pPr marL="895350" indent="-176213" algn="l" rtl="0" eaLnBrk="1" fontAlgn="base" hangingPunct="1">
              <a:spcBef>
                <a:spcPct val="20000"/>
              </a:spcBef>
              <a:spcAft>
                <a:spcPct val="0"/>
              </a:spcAft>
              <a:buFont typeface="AU Passata" pitchFamily="34" charset="0"/>
              <a:buChar char="›"/>
              <a:defRPr sz="1200">
                <a:solidFill>
                  <a:schemeClr val="tx1"/>
                </a:solidFill>
                <a:latin typeface="Calibri" panose="020F0502020204030204" pitchFamily="34" charset="0"/>
                <a:cs typeface="Calibri" panose="020F0502020204030204" pitchFamily="34" charset="0"/>
              </a:defRPr>
            </a:lvl5pPr>
            <a:lvl6pPr marL="1352550" indent="-176213" algn="l" rtl="0" eaLnBrk="1" fontAlgn="base" hangingPunct="1">
              <a:spcBef>
                <a:spcPct val="20000"/>
              </a:spcBef>
              <a:spcAft>
                <a:spcPct val="0"/>
              </a:spcAft>
              <a:buFont typeface="AU Passata" pitchFamily="34" charset="0"/>
              <a:buChar char="›"/>
              <a:defRPr sz="1200">
                <a:solidFill>
                  <a:schemeClr val="bg2"/>
                </a:solidFill>
                <a:latin typeface="+mn-lt"/>
              </a:defRPr>
            </a:lvl6pPr>
            <a:lvl7pPr marL="1809750" indent="-176213" algn="l" rtl="0" eaLnBrk="1" fontAlgn="base" hangingPunct="1">
              <a:spcBef>
                <a:spcPct val="20000"/>
              </a:spcBef>
              <a:spcAft>
                <a:spcPct val="0"/>
              </a:spcAft>
              <a:buFont typeface="AU Passata" pitchFamily="34" charset="0"/>
              <a:buChar char="›"/>
              <a:defRPr sz="1200">
                <a:solidFill>
                  <a:schemeClr val="bg2"/>
                </a:solidFill>
                <a:latin typeface="+mn-lt"/>
              </a:defRPr>
            </a:lvl7pPr>
            <a:lvl8pPr marL="2266950" indent="-176213" algn="l" rtl="0" eaLnBrk="1" fontAlgn="base" hangingPunct="1">
              <a:spcBef>
                <a:spcPct val="20000"/>
              </a:spcBef>
              <a:spcAft>
                <a:spcPct val="0"/>
              </a:spcAft>
              <a:buFont typeface="AU Passata" pitchFamily="34" charset="0"/>
              <a:buChar char="›"/>
              <a:defRPr sz="1200">
                <a:solidFill>
                  <a:schemeClr val="bg2"/>
                </a:solidFill>
                <a:latin typeface="+mn-lt"/>
              </a:defRPr>
            </a:lvl8pPr>
            <a:lvl9pPr marL="2724150" indent="-176213" algn="l" rtl="0" eaLnBrk="1" fontAlgn="base" hangingPunct="1">
              <a:spcBef>
                <a:spcPct val="20000"/>
              </a:spcBef>
              <a:spcAft>
                <a:spcPct val="0"/>
              </a:spcAft>
              <a:buFont typeface="AU Passata" pitchFamily="34" charset="0"/>
              <a:buChar char="›"/>
              <a:defRPr sz="1200">
                <a:solidFill>
                  <a:schemeClr val="bg2"/>
                </a:solidFill>
                <a:latin typeface="+mn-lt"/>
              </a:defRPr>
            </a:lvl9pPr>
          </a:lstStyle>
          <a:p>
            <a:pPr marL="0" indent="0" algn="ctr" latinLnBrk="0">
              <a:buNone/>
            </a:pPr>
            <a:r>
              <a:rPr lang="en-US" altLang="ko-KR" kern="0" dirty="0"/>
              <a:t>Manual testing for 9.5% uncovered </a:t>
            </a:r>
            <a:r>
              <a:rPr lang="en-US" altLang="ko-KR" kern="0" dirty="0" err="1"/>
              <a:t>brs</a:t>
            </a:r>
            <a:endParaRPr lang="en-US" altLang="ko-KR" kern="0" dirty="0"/>
          </a:p>
        </p:txBody>
      </p:sp>
      <p:sp>
        <p:nvSpPr>
          <p:cNvPr id="31" name="내용 개체 틀 2"/>
          <p:cNvSpPr txBox="1">
            <a:spLocks/>
          </p:cNvSpPr>
          <p:nvPr/>
        </p:nvSpPr>
        <p:spPr bwMode="auto">
          <a:xfrm>
            <a:off x="2986016" y="3662768"/>
            <a:ext cx="1704723" cy="1153724"/>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marL="174625" indent="-174625" algn="l" rtl="0" eaLnBrk="1" fontAlgn="base" hangingPunct="1">
              <a:lnSpc>
                <a:spcPct val="100000"/>
              </a:lnSpc>
              <a:spcBef>
                <a:spcPct val="0"/>
              </a:spcBef>
              <a:spcAft>
                <a:spcPct val="0"/>
              </a:spcAft>
              <a:buFont typeface="AU Passata" pitchFamily="34" charset="0"/>
              <a:buChar char="›"/>
              <a:defRPr sz="2800" baseline="0">
                <a:solidFill>
                  <a:schemeClr val="tx1"/>
                </a:solidFill>
                <a:latin typeface="Calibri" panose="020F0502020204030204" pitchFamily="34" charset="0"/>
                <a:ea typeface="+mn-ea"/>
                <a:cs typeface="Calibri" panose="020F0502020204030204" pitchFamily="34" charset="0"/>
              </a:defRPr>
            </a:lvl1pPr>
            <a:lvl2pPr marL="360363" indent="-184150" algn="l" rtl="0" eaLnBrk="1" fontAlgn="base" hangingPunct="1">
              <a:lnSpc>
                <a:spcPct val="100000"/>
              </a:lnSpc>
              <a:spcBef>
                <a:spcPct val="0"/>
              </a:spcBef>
              <a:spcAft>
                <a:spcPct val="0"/>
              </a:spcAft>
              <a:buFont typeface="AU Passata" pitchFamily="34" charset="0"/>
              <a:buChar char="›"/>
              <a:defRPr sz="2400">
                <a:solidFill>
                  <a:schemeClr val="tx1"/>
                </a:solidFill>
                <a:latin typeface="Calibri" panose="020F0502020204030204" pitchFamily="34" charset="0"/>
                <a:cs typeface="Calibri" panose="020F0502020204030204" pitchFamily="34" charset="0"/>
              </a:defRPr>
            </a:lvl2pPr>
            <a:lvl3pPr marL="544513" indent="-182563" algn="l" rtl="0" eaLnBrk="1" fontAlgn="base" hangingPunct="1">
              <a:lnSpc>
                <a:spcPct val="100000"/>
              </a:lnSpc>
              <a:spcBef>
                <a:spcPct val="20000"/>
              </a:spcBef>
              <a:spcAft>
                <a:spcPct val="0"/>
              </a:spcAft>
              <a:buFont typeface="AU Passata" pitchFamily="34" charset="0"/>
              <a:buChar char="›"/>
              <a:defRPr sz="2000">
                <a:solidFill>
                  <a:schemeClr val="tx1"/>
                </a:solidFill>
                <a:latin typeface="Calibri" panose="020F0502020204030204" pitchFamily="34" charset="0"/>
                <a:cs typeface="Calibri" panose="020F0502020204030204" pitchFamily="34" charset="0"/>
              </a:defRPr>
            </a:lvl3pPr>
            <a:lvl4pPr marL="711200" indent="-165100" algn="l" rtl="0" eaLnBrk="1" fontAlgn="base" hangingPunct="1">
              <a:lnSpc>
                <a:spcPct val="100000"/>
              </a:lnSpc>
              <a:spcBef>
                <a:spcPct val="20000"/>
              </a:spcBef>
              <a:spcAft>
                <a:spcPct val="0"/>
              </a:spcAft>
              <a:buFont typeface="AU Passata" pitchFamily="34" charset="0"/>
              <a:buChar char="›"/>
              <a:defRPr sz="1600">
                <a:solidFill>
                  <a:schemeClr val="tx1"/>
                </a:solidFill>
                <a:latin typeface="Calibri" panose="020F0502020204030204" pitchFamily="34" charset="0"/>
                <a:cs typeface="Calibri" panose="020F0502020204030204" pitchFamily="34" charset="0"/>
              </a:defRPr>
            </a:lvl4pPr>
            <a:lvl5pPr marL="895350" indent="-176213" algn="l" rtl="0" eaLnBrk="1" fontAlgn="base" hangingPunct="1">
              <a:spcBef>
                <a:spcPct val="20000"/>
              </a:spcBef>
              <a:spcAft>
                <a:spcPct val="0"/>
              </a:spcAft>
              <a:buFont typeface="AU Passata" pitchFamily="34" charset="0"/>
              <a:buChar char="›"/>
              <a:defRPr sz="1200">
                <a:solidFill>
                  <a:schemeClr val="tx1"/>
                </a:solidFill>
                <a:latin typeface="Calibri" panose="020F0502020204030204" pitchFamily="34" charset="0"/>
                <a:cs typeface="Calibri" panose="020F0502020204030204" pitchFamily="34" charset="0"/>
              </a:defRPr>
            </a:lvl5pPr>
            <a:lvl6pPr marL="1352550" indent="-176213" algn="l" rtl="0" eaLnBrk="1" fontAlgn="base" hangingPunct="1">
              <a:spcBef>
                <a:spcPct val="20000"/>
              </a:spcBef>
              <a:spcAft>
                <a:spcPct val="0"/>
              </a:spcAft>
              <a:buFont typeface="AU Passata" pitchFamily="34" charset="0"/>
              <a:buChar char="›"/>
              <a:defRPr sz="1200">
                <a:solidFill>
                  <a:schemeClr val="bg2"/>
                </a:solidFill>
                <a:latin typeface="+mn-lt"/>
              </a:defRPr>
            </a:lvl6pPr>
            <a:lvl7pPr marL="1809750" indent="-176213" algn="l" rtl="0" eaLnBrk="1" fontAlgn="base" hangingPunct="1">
              <a:spcBef>
                <a:spcPct val="20000"/>
              </a:spcBef>
              <a:spcAft>
                <a:spcPct val="0"/>
              </a:spcAft>
              <a:buFont typeface="AU Passata" pitchFamily="34" charset="0"/>
              <a:buChar char="›"/>
              <a:defRPr sz="1200">
                <a:solidFill>
                  <a:schemeClr val="bg2"/>
                </a:solidFill>
                <a:latin typeface="+mn-lt"/>
              </a:defRPr>
            </a:lvl7pPr>
            <a:lvl8pPr marL="2266950" indent="-176213" algn="l" rtl="0" eaLnBrk="1" fontAlgn="base" hangingPunct="1">
              <a:spcBef>
                <a:spcPct val="20000"/>
              </a:spcBef>
              <a:spcAft>
                <a:spcPct val="0"/>
              </a:spcAft>
              <a:buFont typeface="AU Passata" pitchFamily="34" charset="0"/>
              <a:buChar char="›"/>
              <a:defRPr sz="1200">
                <a:solidFill>
                  <a:schemeClr val="bg2"/>
                </a:solidFill>
                <a:latin typeface="+mn-lt"/>
              </a:defRPr>
            </a:lvl8pPr>
            <a:lvl9pPr marL="2724150" indent="-176213" algn="l" rtl="0" eaLnBrk="1" fontAlgn="base" hangingPunct="1">
              <a:spcBef>
                <a:spcPct val="20000"/>
              </a:spcBef>
              <a:spcAft>
                <a:spcPct val="0"/>
              </a:spcAft>
              <a:buFont typeface="AU Passata" pitchFamily="34" charset="0"/>
              <a:buChar char="›"/>
              <a:defRPr sz="1200">
                <a:solidFill>
                  <a:schemeClr val="bg2"/>
                </a:solidFill>
                <a:latin typeface="+mn-lt"/>
              </a:defRPr>
            </a:lvl9pPr>
          </a:lstStyle>
          <a:p>
            <a:pPr marL="0" indent="0" algn="ctr" latinLnBrk="0">
              <a:buNone/>
            </a:pPr>
            <a:r>
              <a:rPr lang="en-US" altLang="ko-KR" b="1" kern="0" dirty="0">
                <a:solidFill>
                  <a:schemeClr val="bg1"/>
                </a:solidFill>
              </a:rPr>
              <a:t>30MM</a:t>
            </a:r>
          </a:p>
        </p:txBody>
      </p:sp>
      <p:pic>
        <p:nvPicPr>
          <p:cNvPr id="7" name="그림 6"/>
          <p:cNvPicPr>
            <a:picLocks noChangeAspect="1"/>
          </p:cNvPicPr>
          <p:nvPr/>
        </p:nvPicPr>
        <p:blipFill>
          <a:blip r:embed="rId7"/>
          <a:stretch>
            <a:fillRect/>
          </a:stretch>
        </p:blipFill>
        <p:spPr>
          <a:xfrm>
            <a:off x="6832887" y="3402597"/>
            <a:ext cx="1733550" cy="762000"/>
          </a:xfrm>
          <a:prstGeom prst="rect">
            <a:avLst/>
          </a:prstGeom>
        </p:spPr>
      </p:pic>
      <p:sp>
        <p:nvSpPr>
          <p:cNvPr id="32" name="내용 개체 틀 2"/>
          <p:cNvSpPr txBox="1">
            <a:spLocks/>
          </p:cNvSpPr>
          <p:nvPr/>
        </p:nvSpPr>
        <p:spPr bwMode="auto">
          <a:xfrm>
            <a:off x="6837727" y="3198552"/>
            <a:ext cx="1704723" cy="1153724"/>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marL="174625" indent="-174625" algn="l" rtl="0" eaLnBrk="1" fontAlgn="base" hangingPunct="1">
              <a:lnSpc>
                <a:spcPct val="100000"/>
              </a:lnSpc>
              <a:spcBef>
                <a:spcPct val="0"/>
              </a:spcBef>
              <a:spcAft>
                <a:spcPct val="0"/>
              </a:spcAft>
              <a:buFont typeface="AU Passata" pitchFamily="34" charset="0"/>
              <a:buChar char="›"/>
              <a:defRPr sz="2800" baseline="0">
                <a:solidFill>
                  <a:schemeClr val="tx1"/>
                </a:solidFill>
                <a:latin typeface="Calibri" panose="020F0502020204030204" pitchFamily="34" charset="0"/>
                <a:ea typeface="+mn-ea"/>
                <a:cs typeface="Calibri" panose="020F0502020204030204" pitchFamily="34" charset="0"/>
              </a:defRPr>
            </a:lvl1pPr>
            <a:lvl2pPr marL="360363" indent="-184150" algn="l" rtl="0" eaLnBrk="1" fontAlgn="base" hangingPunct="1">
              <a:lnSpc>
                <a:spcPct val="100000"/>
              </a:lnSpc>
              <a:spcBef>
                <a:spcPct val="0"/>
              </a:spcBef>
              <a:spcAft>
                <a:spcPct val="0"/>
              </a:spcAft>
              <a:buFont typeface="AU Passata" pitchFamily="34" charset="0"/>
              <a:buChar char="›"/>
              <a:defRPr sz="2400">
                <a:solidFill>
                  <a:schemeClr val="tx1"/>
                </a:solidFill>
                <a:latin typeface="Calibri" panose="020F0502020204030204" pitchFamily="34" charset="0"/>
                <a:cs typeface="Calibri" panose="020F0502020204030204" pitchFamily="34" charset="0"/>
              </a:defRPr>
            </a:lvl2pPr>
            <a:lvl3pPr marL="544513" indent="-182563" algn="l" rtl="0" eaLnBrk="1" fontAlgn="base" hangingPunct="1">
              <a:lnSpc>
                <a:spcPct val="100000"/>
              </a:lnSpc>
              <a:spcBef>
                <a:spcPct val="20000"/>
              </a:spcBef>
              <a:spcAft>
                <a:spcPct val="0"/>
              </a:spcAft>
              <a:buFont typeface="AU Passata" pitchFamily="34" charset="0"/>
              <a:buChar char="›"/>
              <a:defRPr sz="2000">
                <a:solidFill>
                  <a:schemeClr val="tx1"/>
                </a:solidFill>
                <a:latin typeface="Calibri" panose="020F0502020204030204" pitchFamily="34" charset="0"/>
                <a:cs typeface="Calibri" panose="020F0502020204030204" pitchFamily="34" charset="0"/>
              </a:defRPr>
            </a:lvl3pPr>
            <a:lvl4pPr marL="711200" indent="-165100" algn="l" rtl="0" eaLnBrk="1" fontAlgn="base" hangingPunct="1">
              <a:lnSpc>
                <a:spcPct val="100000"/>
              </a:lnSpc>
              <a:spcBef>
                <a:spcPct val="20000"/>
              </a:spcBef>
              <a:spcAft>
                <a:spcPct val="0"/>
              </a:spcAft>
              <a:buFont typeface="AU Passata" pitchFamily="34" charset="0"/>
              <a:buChar char="›"/>
              <a:defRPr sz="1600">
                <a:solidFill>
                  <a:schemeClr val="tx1"/>
                </a:solidFill>
                <a:latin typeface="Calibri" panose="020F0502020204030204" pitchFamily="34" charset="0"/>
                <a:cs typeface="Calibri" panose="020F0502020204030204" pitchFamily="34" charset="0"/>
              </a:defRPr>
            </a:lvl4pPr>
            <a:lvl5pPr marL="895350" indent="-176213" algn="l" rtl="0" eaLnBrk="1" fontAlgn="base" hangingPunct="1">
              <a:spcBef>
                <a:spcPct val="20000"/>
              </a:spcBef>
              <a:spcAft>
                <a:spcPct val="0"/>
              </a:spcAft>
              <a:buFont typeface="AU Passata" pitchFamily="34" charset="0"/>
              <a:buChar char="›"/>
              <a:defRPr sz="1200">
                <a:solidFill>
                  <a:schemeClr val="tx1"/>
                </a:solidFill>
                <a:latin typeface="Calibri" panose="020F0502020204030204" pitchFamily="34" charset="0"/>
                <a:cs typeface="Calibri" panose="020F0502020204030204" pitchFamily="34" charset="0"/>
              </a:defRPr>
            </a:lvl5pPr>
            <a:lvl6pPr marL="1352550" indent="-176213" algn="l" rtl="0" eaLnBrk="1" fontAlgn="base" hangingPunct="1">
              <a:spcBef>
                <a:spcPct val="20000"/>
              </a:spcBef>
              <a:spcAft>
                <a:spcPct val="0"/>
              </a:spcAft>
              <a:buFont typeface="AU Passata" pitchFamily="34" charset="0"/>
              <a:buChar char="›"/>
              <a:defRPr sz="1200">
                <a:solidFill>
                  <a:schemeClr val="bg2"/>
                </a:solidFill>
                <a:latin typeface="+mn-lt"/>
              </a:defRPr>
            </a:lvl6pPr>
            <a:lvl7pPr marL="1809750" indent="-176213" algn="l" rtl="0" eaLnBrk="1" fontAlgn="base" hangingPunct="1">
              <a:spcBef>
                <a:spcPct val="20000"/>
              </a:spcBef>
              <a:spcAft>
                <a:spcPct val="0"/>
              </a:spcAft>
              <a:buFont typeface="AU Passata" pitchFamily="34" charset="0"/>
              <a:buChar char="›"/>
              <a:defRPr sz="1200">
                <a:solidFill>
                  <a:schemeClr val="bg2"/>
                </a:solidFill>
                <a:latin typeface="+mn-lt"/>
              </a:defRPr>
            </a:lvl7pPr>
            <a:lvl8pPr marL="2266950" indent="-176213" algn="l" rtl="0" eaLnBrk="1" fontAlgn="base" hangingPunct="1">
              <a:spcBef>
                <a:spcPct val="20000"/>
              </a:spcBef>
              <a:spcAft>
                <a:spcPct val="0"/>
              </a:spcAft>
              <a:buFont typeface="AU Passata" pitchFamily="34" charset="0"/>
              <a:buChar char="›"/>
              <a:defRPr sz="1200">
                <a:solidFill>
                  <a:schemeClr val="bg2"/>
                </a:solidFill>
                <a:latin typeface="+mn-lt"/>
              </a:defRPr>
            </a:lvl8pPr>
            <a:lvl9pPr marL="2724150" indent="-176213" algn="l" rtl="0" eaLnBrk="1" fontAlgn="base" hangingPunct="1">
              <a:spcBef>
                <a:spcPct val="20000"/>
              </a:spcBef>
              <a:spcAft>
                <a:spcPct val="0"/>
              </a:spcAft>
              <a:buFont typeface="AU Passata" pitchFamily="34" charset="0"/>
              <a:buChar char="›"/>
              <a:defRPr sz="1200">
                <a:solidFill>
                  <a:schemeClr val="bg2"/>
                </a:solidFill>
                <a:latin typeface="+mn-lt"/>
              </a:defRPr>
            </a:lvl9pPr>
          </a:lstStyle>
          <a:p>
            <a:pPr marL="0" indent="0" algn="ctr" latinLnBrk="0">
              <a:buNone/>
            </a:pPr>
            <a:r>
              <a:rPr lang="en-US" altLang="ko-KR" b="1" kern="0" dirty="0"/>
              <a:t>5MM</a:t>
            </a:r>
          </a:p>
        </p:txBody>
      </p:sp>
      <p:pic>
        <p:nvPicPr>
          <p:cNvPr id="8" name="그림 7"/>
          <p:cNvPicPr>
            <a:picLocks noChangeAspect="1"/>
          </p:cNvPicPr>
          <p:nvPr/>
        </p:nvPicPr>
        <p:blipFill>
          <a:blip r:embed="rId8"/>
          <a:stretch>
            <a:fillRect/>
          </a:stretch>
        </p:blipFill>
        <p:spPr>
          <a:xfrm>
            <a:off x="6828124" y="4323342"/>
            <a:ext cx="1743075" cy="1304925"/>
          </a:xfrm>
          <a:prstGeom prst="rect">
            <a:avLst/>
          </a:prstGeom>
        </p:spPr>
      </p:pic>
      <p:sp>
        <p:nvSpPr>
          <p:cNvPr id="33" name="내용 개체 틀 2"/>
          <p:cNvSpPr txBox="1">
            <a:spLocks/>
          </p:cNvSpPr>
          <p:nvPr/>
        </p:nvSpPr>
        <p:spPr bwMode="auto">
          <a:xfrm>
            <a:off x="6830588" y="4413409"/>
            <a:ext cx="1704723" cy="1153724"/>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marL="174625" indent="-174625" algn="l" rtl="0" eaLnBrk="1" fontAlgn="base" hangingPunct="1">
              <a:lnSpc>
                <a:spcPct val="100000"/>
              </a:lnSpc>
              <a:spcBef>
                <a:spcPct val="0"/>
              </a:spcBef>
              <a:spcAft>
                <a:spcPct val="0"/>
              </a:spcAft>
              <a:buFont typeface="AU Passata" pitchFamily="34" charset="0"/>
              <a:buChar char="›"/>
              <a:defRPr sz="2800" baseline="0">
                <a:solidFill>
                  <a:schemeClr val="tx1"/>
                </a:solidFill>
                <a:latin typeface="Calibri" panose="020F0502020204030204" pitchFamily="34" charset="0"/>
                <a:ea typeface="+mn-ea"/>
                <a:cs typeface="Calibri" panose="020F0502020204030204" pitchFamily="34" charset="0"/>
              </a:defRPr>
            </a:lvl1pPr>
            <a:lvl2pPr marL="360363" indent="-184150" algn="l" rtl="0" eaLnBrk="1" fontAlgn="base" hangingPunct="1">
              <a:lnSpc>
                <a:spcPct val="100000"/>
              </a:lnSpc>
              <a:spcBef>
                <a:spcPct val="0"/>
              </a:spcBef>
              <a:spcAft>
                <a:spcPct val="0"/>
              </a:spcAft>
              <a:buFont typeface="AU Passata" pitchFamily="34" charset="0"/>
              <a:buChar char="›"/>
              <a:defRPr sz="2400">
                <a:solidFill>
                  <a:schemeClr val="tx1"/>
                </a:solidFill>
                <a:latin typeface="Calibri" panose="020F0502020204030204" pitchFamily="34" charset="0"/>
                <a:cs typeface="Calibri" panose="020F0502020204030204" pitchFamily="34" charset="0"/>
              </a:defRPr>
            </a:lvl2pPr>
            <a:lvl3pPr marL="544513" indent="-182563" algn="l" rtl="0" eaLnBrk="1" fontAlgn="base" hangingPunct="1">
              <a:lnSpc>
                <a:spcPct val="100000"/>
              </a:lnSpc>
              <a:spcBef>
                <a:spcPct val="20000"/>
              </a:spcBef>
              <a:spcAft>
                <a:spcPct val="0"/>
              </a:spcAft>
              <a:buFont typeface="AU Passata" pitchFamily="34" charset="0"/>
              <a:buChar char="›"/>
              <a:defRPr sz="2000">
                <a:solidFill>
                  <a:schemeClr val="tx1"/>
                </a:solidFill>
                <a:latin typeface="Calibri" panose="020F0502020204030204" pitchFamily="34" charset="0"/>
                <a:cs typeface="Calibri" panose="020F0502020204030204" pitchFamily="34" charset="0"/>
              </a:defRPr>
            </a:lvl3pPr>
            <a:lvl4pPr marL="711200" indent="-165100" algn="l" rtl="0" eaLnBrk="1" fontAlgn="base" hangingPunct="1">
              <a:lnSpc>
                <a:spcPct val="100000"/>
              </a:lnSpc>
              <a:spcBef>
                <a:spcPct val="20000"/>
              </a:spcBef>
              <a:spcAft>
                <a:spcPct val="0"/>
              </a:spcAft>
              <a:buFont typeface="AU Passata" pitchFamily="34" charset="0"/>
              <a:buChar char="›"/>
              <a:defRPr sz="1600">
                <a:solidFill>
                  <a:schemeClr val="tx1"/>
                </a:solidFill>
                <a:latin typeface="Calibri" panose="020F0502020204030204" pitchFamily="34" charset="0"/>
                <a:cs typeface="Calibri" panose="020F0502020204030204" pitchFamily="34" charset="0"/>
              </a:defRPr>
            </a:lvl4pPr>
            <a:lvl5pPr marL="895350" indent="-176213" algn="l" rtl="0" eaLnBrk="1" fontAlgn="base" hangingPunct="1">
              <a:spcBef>
                <a:spcPct val="20000"/>
              </a:spcBef>
              <a:spcAft>
                <a:spcPct val="0"/>
              </a:spcAft>
              <a:buFont typeface="AU Passata" pitchFamily="34" charset="0"/>
              <a:buChar char="›"/>
              <a:defRPr sz="1200">
                <a:solidFill>
                  <a:schemeClr val="tx1"/>
                </a:solidFill>
                <a:latin typeface="Calibri" panose="020F0502020204030204" pitchFamily="34" charset="0"/>
                <a:cs typeface="Calibri" panose="020F0502020204030204" pitchFamily="34" charset="0"/>
              </a:defRPr>
            </a:lvl5pPr>
            <a:lvl6pPr marL="1352550" indent="-176213" algn="l" rtl="0" eaLnBrk="1" fontAlgn="base" hangingPunct="1">
              <a:spcBef>
                <a:spcPct val="20000"/>
              </a:spcBef>
              <a:spcAft>
                <a:spcPct val="0"/>
              </a:spcAft>
              <a:buFont typeface="AU Passata" pitchFamily="34" charset="0"/>
              <a:buChar char="›"/>
              <a:defRPr sz="1200">
                <a:solidFill>
                  <a:schemeClr val="bg2"/>
                </a:solidFill>
                <a:latin typeface="+mn-lt"/>
              </a:defRPr>
            </a:lvl6pPr>
            <a:lvl7pPr marL="1809750" indent="-176213" algn="l" rtl="0" eaLnBrk="1" fontAlgn="base" hangingPunct="1">
              <a:spcBef>
                <a:spcPct val="20000"/>
              </a:spcBef>
              <a:spcAft>
                <a:spcPct val="0"/>
              </a:spcAft>
              <a:buFont typeface="AU Passata" pitchFamily="34" charset="0"/>
              <a:buChar char="›"/>
              <a:defRPr sz="1200">
                <a:solidFill>
                  <a:schemeClr val="bg2"/>
                </a:solidFill>
                <a:latin typeface="+mn-lt"/>
              </a:defRPr>
            </a:lvl7pPr>
            <a:lvl8pPr marL="2266950" indent="-176213" algn="l" rtl="0" eaLnBrk="1" fontAlgn="base" hangingPunct="1">
              <a:spcBef>
                <a:spcPct val="20000"/>
              </a:spcBef>
              <a:spcAft>
                <a:spcPct val="0"/>
              </a:spcAft>
              <a:buFont typeface="AU Passata" pitchFamily="34" charset="0"/>
              <a:buChar char="›"/>
              <a:defRPr sz="1200">
                <a:solidFill>
                  <a:schemeClr val="bg2"/>
                </a:solidFill>
                <a:latin typeface="+mn-lt"/>
              </a:defRPr>
            </a:lvl8pPr>
            <a:lvl9pPr marL="2724150" indent="-176213" algn="l" rtl="0" eaLnBrk="1" fontAlgn="base" hangingPunct="1">
              <a:spcBef>
                <a:spcPct val="20000"/>
              </a:spcBef>
              <a:spcAft>
                <a:spcPct val="0"/>
              </a:spcAft>
              <a:buFont typeface="AU Passata" pitchFamily="34" charset="0"/>
              <a:buChar char="›"/>
              <a:defRPr sz="1200">
                <a:solidFill>
                  <a:schemeClr val="bg2"/>
                </a:solidFill>
                <a:latin typeface="+mn-lt"/>
              </a:defRPr>
            </a:lvl9pPr>
          </a:lstStyle>
          <a:p>
            <a:pPr marL="0" indent="0" algn="ctr" latinLnBrk="0">
              <a:buNone/>
            </a:pPr>
            <a:r>
              <a:rPr lang="en-US" altLang="ko-KR" sz="2000" b="1" kern="0" dirty="0"/>
              <a:t>9MM</a:t>
            </a:r>
          </a:p>
        </p:txBody>
      </p:sp>
      <mc:AlternateContent xmlns:mc="http://schemas.openxmlformats.org/markup-compatibility/2006" xmlns:a14="http://schemas.microsoft.com/office/drawing/2010/main">
        <mc:Choice Requires="a14">
          <p:sp>
            <p:nvSpPr>
              <p:cNvPr id="23" name="TextBox 22"/>
              <p:cNvSpPr txBox="1"/>
              <p:nvPr/>
            </p:nvSpPr>
            <p:spPr>
              <a:xfrm>
                <a:off x="1368132" y="3965700"/>
                <a:ext cx="1608079" cy="73866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sz="4800" b="0" i="1" smtClean="0">
                          <a:latin typeface="Cambria Math" panose="02040503050406030204" pitchFamily="18" charset="0"/>
                          <a:ea typeface="Cambria Math" panose="02040503050406030204" pitchFamily="18" charset="0"/>
                        </a:rPr>
                        <m:t>=</m:t>
                      </m:r>
                    </m:oMath>
                  </m:oMathPara>
                </a14:m>
                <a:endParaRPr lang="ko-KR" altLang="en-US" sz="4800" dirty="0"/>
              </a:p>
            </p:txBody>
          </p:sp>
        </mc:Choice>
        <mc:Fallback xmlns="">
          <p:sp>
            <p:nvSpPr>
              <p:cNvPr id="23" name="TextBox 22"/>
              <p:cNvSpPr txBox="1">
                <a:spLocks noRot="1" noChangeAspect="1" noMove="1" noResize="1" noEditPoints="1" noAdjustHandles="1" noChangeArrowheads="1" noChangeShapeType="1" noTextEdit="1"/>
              </p:cNvSpPr>
              <p:nvPr/>
            </p:nvSpPr>
            <p:spPr>
              <a:xfrm>
                <a:off x="1368132" y="3965700"/>
                <a:ext cx="1608079" cy="738664"/>
              </a:xfrm>
              <a:prstGeom prst="rect">
                <a:avLst/>
              </a:prstGeom>
              <a:blipFill>
                <a:blip r:embed="rId9"/>
                <a:stretch>
                  <a:fillRect/>
                </a:stretch>
              </a:blipFill>
            </p:spPr>
            <p:txBody>
              <a:bodyPr/>
              <a:lstStyle/>
              <a:p>
                <a:r>
                  <a:rPr lang="ko-KR" altLang="en-US">
                    <a:noFill/>
                  </a:rPr>
                  <a:t> </a:t>
                </a:r>
              </a:p>
            </p:txBody>
          </p:sp>
        </mc:Fallback>
      </mc:AlternateContent>
    </p:spTree>
    <p:extLst>
      <p:ext uri="{BB962C8B-B14F-4D97-AF65-F5344CB8AC3E}">
        <p14:creationId xmlns:p14="http://schemas.microsoft.com/office/powerpoint/2010/main" val="3105527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모서리가 둥근 직사각형 20"/>
          <p:cNvSpPr/>
          <p:nvPr/>
        </p:nvSpPr>
        <p:spPr bwMode="auto">
          <a:xfrm>
            <a:off x="3790798" y="1946214"/>
            <a:ext cx="7834665" cy="2337880"/>
          </a:xfrm>
          <a:prstGeom prst="roundRect">
            <a:avLst/>
          </a:prstGeom>
          <a:solidFill>
            <a:schemeClr val="bg1"/>
          </a:solidFill>
          <a:ln w="1778" cap="flat" cmpd="sng" algn="ctr">
            <a:solidFill>
              <a:schemeClr val="accent2"/>
            </a:solidFill>
            <a:prstDash val="solid"/>
            <a:round/>
            <a:headEnd type="none" w="med" len="med"/>
            <a:tailEnd type="none" w="med" len="med"/>
          </a:ln>
          <a:effectLst>
            <a:glow rad="101600">
              <a:schemeClr val="accent2">
                <a:satMod val="175000"/>
                <a:alpha val="40000"/>
              </a:schemeClr>
            </a:glow>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ts val="3600"/>
              </a:lnSpc>
              <a:spcBef>
                <a:spcPct val="0"/>
              </a:spcBef>
              <a:spcAft>
                <a:spcPct val="0"/>
              </a:spcAft>
              <a:buClrTx/>
              <a:buSzTx/>
              <a:buFont typeface="AU Passata" pitchFamily="34" charset="0"/>
              <a:buNone/>
              <a:tabLst/>
            </a:pPr>
            <a:endParaRPr kumimoji="0" lang="ko-KR" altLang="en-US" sz="3600" b="0" i="0" u="none" strike="noStrike" cap="none" normalizeH="0" baseline="0">
              <a:ln>
                <a:noFill/>
              </a:ln>
              <a:solidFill>
                <a:schemeClr val="tx1"/>
              </a:solidFill>
              <a:effectLst/>
              <a:latin typeface="AU Passata" pitchFamily="34" charset="0"/>
            </a:endParaRPr>
          </a:p>
        </p:txBody>
      </p:sp>
      <p:sp>
        <p:nvSpPr>
          <p:cNvPr id="23" name="모서리가 둥근 직사각형 22"/>
          <p:cNvSpPr/>
          <p:nvPr/>
        </p:nvSpPr>
        <p:spPr bwMode="auto">
          <a:xfrm>
            <a:off x="3780425" y="4295688"/>
            <a:ext cx="7834665" cy="2337880"/>
          </a:xfrm>
          <a:prstGeom prst="roundRect">
            <a:avLst/>
          </a:prstGeom>
          <a:solidFill>
            <a:schemeClr val="bg1"/>
          </a:solidFill>
          <a:ln w="1778" cap="flat" cmpd="sng" algn="ctr">
            <a:solidFill>
              <a:schemeClr val="accent2"/>
            </a:solidFill>
            <a:prstDash val="solid"/>
            <a:round/>
            <a:headEnd type="none" w="med" len="med"/>
            <a:tailEnd type="none" w="med" len="med"/>
          </a:ln>
          <a:effectLst>
            <a:glow rad="101600">
              <a:schemeClr val="accent2">
                <a:satMod val="175000"/>
                <a:alpha val="40000"/>
              </a:schemeClr>
            </a:glow>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ts val="3600"/>
              </a:lnSpc>
              <a:spcBef>
                <a:spcPct val="0"/>
              </a:spcBef>
              <a:spcAft>
                <a:spcPct val="0"/>
              </a:spcAft>
              <a:buClrTx/>
              <a:buSzTx/>
              <a:buFont typeface="AU Passata" pitchFamily="34" charset="0"/>
              <a:buNone/>
              <a:tabLst/>
            </a:pPr>
            <a:endParaRPr kumimoji="0" lang="ko-KR" altLang="en-US" sz="3600" b="0" i="0" u="none" strike="noStrike" cap="none" normalizeH="0" baseline="0">
              <a:ln>
                <a:noFill/>
              </a:ln>
              <a:solidFill>
                <a:schemeClr val="tx1"/>
              </a:solidFill>
              <a:effectLst/>
              <a:latin typeface="AU Passata" pitchFamily="34" charset="0"/>
            </a:endParaRPr>
          </a:p>
        </p:txBody>
      </p:sp>
      <p:sp>
        <p:nvSpPr>
          <p:cNvPr id="2" name="제목 1"/>
          <p:cNvSpPr>
            <a:spLocks noGrp="1"/>
          </p:cNvSpPr>
          <p:nvPr>
            <p:ph type="title"/>
          </p:nvPr>
        </p:nvSpPr>
        <p:spPr>
          <a:xfrm>
            <a:off x="563323" y="952463"/>
            <a:ext cx="9120336" cy="745133"/>
          </a:xfrm>
        </p:spPr>
        <p:txBody>
          <a:bodyPr/>
          <a:lstStyle/>
          <a:p>
            <a:r>
              <a:rPr lang="en-US" altLang="ko-KR" dirty="0"/>
              <a:t>Manual Testing in Automotive Industry: </a:t>
            </a:r>
            <a:br>
              <a:rPr lang="en-US" altLang="ko-KR" dirty="0"/>
            </a:br>
            <a:r>
              <a:rPr lang="en-US" altLang="ko-KR" dirty="0"/>
              <a:t>- </a:t>
            </a:r>
            <a:r>
              <a:rPr lang="en-US" altLang="ko-KR" b="1" dirty="0">
                <a:solidFill>
                  <a:srgbClr val="FF0000"/>
                </a:solidFill>
              </a:rPr>
              <a:t>Large Human Effort Required</a:t>
            </a:r>
            <a:endParaRPr lang="ko-KR" altLang="en-US" dirty="0"/>
          </a:p>
        </p:txBody>
      </p:sp>
      <p:sp>
        <p:nvSpPr>
          <p:cNvPr id="4" name="슬라이드 번호 개체 틀 3"/>
          <p:cNvSpPr>
            <a:spLocks noGrp="1"/>
          </p:cNvSpPr>
          <p:nvPr>
            <p:ph type="sldNum" sz="quarter" idx="4"/>
          </p:nvPr>
        </p:nvSpPr>
        <p:spPr/>
        <p:txBody>
          <a:bodyPr/>
          <a:lstStyle/>
          <a:p>
            <a:pPr>
              <a:defRPr/>
            </a:pPr>
            <a:r>
              <a:rPr lang="da-DK"/>
              <a:t>Page </a:t>
            </a:r>
            <a:fld id="{7FD275C9-4D9F-4A63-8FA5-7F168B5983C1}" type="slidenum">
              <a:rPr lang="da-DK" smtClean="0"/>
              <a:pPr>
                <a:defRPr/>
              </a:pPr>
              <a:t>2</a:t>
            </a:fld>
            <a:endParaRPr lang="da-DK" dirty="0"/>
          </a:p>
        </p:txBody>
      </p:sp>
      <p:sp>
        <p:nvSpPr>
          <p:cNvPr id="5" name="모서리가 둥근 직사각형 4"/>
          <p:cNvSpPr/>
          <p:nvPr/>
        </p:nvSpPr>
        <p:spPr bwMode="auto">
          <a:xfrm>
            <a:off x="572471" y="1975319"/>
            <a:ext cx="3128940" cy="4658249"/>
          </a:xfrm>
          <a:prstGeom prst="roundRect">
            <a:avLst/>
          </a:prstGeom>
          <a:solidFill>
            <a:schemeClr val="bg1"/>
          </a:solidFill>
          <a:ln w="1778" cap="flat" cmpd="sng" algn="ctr">
            <a:solidFill>
              <a:schemeClr val="accent2"/>
            </a:solidFill>
            <a:prstDash val="solid"/>
            <a:round/>
            <a:headEnd type="none" w="med" len="med"/>
            <a:tailEnd type="none" w="med" len="med"/>
          </a:ln>
          <a:effectLst>
            <a:glow rad="101600">
              <a:schemeClr val="accent2">
                <a:satMod val="175000"/>
                <a:alpha val="40000"/>
              </a:schemeClr>
            </a:glow>
            <a:outerShdw blurRad="50800" dist="38100" dir="2700000" algn="tl" rotWithShape="0">
              <a:prstClr val="black">
                <a:alpha val="40000"/>
              </a:prstClr>
            </a:outerShdw>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ts val="3600"/>
              </a:lnSpc>
              <a:spcBef>
                <a:spcPct val="0"/>
              </a:spcBef>
              <a:spcAft>
                <a:spcPct val="0"/>
              </a:spcAft>
              <a:buClrTx/>
              <a:buSzTx/>
              <a:buFont typeface="AU Passata" pitchFamily="34" charset="0"/>
              <a:buNone/>
              <a:tabLst/>
            </a:pPr>
            <a:endParaRPr kumimoji="0" lang="ko-KR" altLang="en-US" sz="3600" b="0" i="0" u="none" strike="noStrike" cap="none" normalizeH="0" baseline="0">
              <a:ln>
                <a:noFill/>
              </a:ln>
              <a:solidFill>
                <a:schemeClr val="tx1"/>
              </a:solidFill>
              <a:effectLst/>
              <a:latin typeface="AU Passata" pitchFamily="34" charset="0"/>
            </a:endParaRPr>
          </a:p>
        </p:txBody>
      </p:sp>
      <p:pic>
        <p:nvPicPr>
          <p:cNvPr id="1032" name="Picture 8" descr="https://mblogthumb-phinf.pstatic.net/20160520_282/prettyharine_1463724325258HSqF1_JPEG/DSC03155.JPG?type=w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782766" y="2562007"/>
            <a:ext cx="2649025" cy="367106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626609" y="1987380"/>
            <a:ext cx="2878193" cy="545232"/>
          </a:xfrm>
          <a:prstGeom prst="rect">
            <a:avLst/>
          </a:prstGeom>
          <a:noFill/>
        </p:spPr>
        <p:txBody>
          <a:bodyPr wrap="square" rtlCol="0">
            <a:spAutoFit/>
          </a:bodyPr>
          <a:lstStyle/>
          <a:p>
            <a:pPr algn="ctr"/>
            <a:r>
              <a:rPr lang="en-US" altLang="ko-KR" sz="2800" dirty="0"/>
              <a:t>Manual Testing</a:t>
            </a:r>
            <a:endParaRPr lang="ko-KR" altLang="en-US" sz="2800" dirty="0"/>
          </a:p>
        </p:txBody>
      </p:sp>
      <p:sp>
        <p:nvSpPr>
          <p:cNvPr id="20" name="TextBox 19"/>
          <p:cNvSpPr txBox="1"/>
          <p:nvPr/>
        </p:nvSpPr>
        <p:spPr>
          <a:xfrm>
            <a:off x="3954419" y="4322335"/>
            <a:ext cx="7081464" cy="461665"/>
          </a:xfrm>
          <a:prstGeom prst="rect">
            <a:avLst/>
          </a:prstGeom>
          <a:noFill/>
        </p:spPr>
        <p:txBody>
          <a:bodyPr wrap="square" rtlCol="0">
            <a:spAutoFit/>
          </a:bodyPr>
          <a:lstStyle/>
          <a:p>
            <a:pPr marL="342900" indent="-342900">
              <a:buFont typeface="Arial" panose="020B0604020202020204" pitchFamily="34" charset="0"/>
              <a:buChar char="•"/>
            </a:pPr>
            <a:r>
              <a:rPr lang="en-US" altLang="ko-KR" sz="2400" dirty="0"/>
              <a:t>Achieving high reliability requires </a:t>
            </a:r>
            <a:r>
              <a:rPr lang="en-US" altLang="ko-KR" sz="2400" b="1" dirty="0">
                <a:solidFill>
                  <a:srgbClr val="FF0000"/>
                </a:solidFill>
              </a:rPr>
              <a:t>large human effort</a:t>
            </a:r>
            <a:endParaRPr lang="ko-KR" altLang="en-US" sz="2000" b="1" dirty="0">
              <a:solidFill>
                <a:srgbClr val="FF0000"/>
              </a:solidFill>
            </a:endParaRPr>
          </a:p>
        </p:txBody>
      </p:sp>
      <p:sp>
        <p:nvSpPr>
          <p:cNvPr id="22" name="TextBox 21"/>
          <p:cNvSpPr txBox="1"/>
          <p:nvPr/>
        </p:nvSpPr>
        <p:spPr>
          <a:xfrm>
            <a:off x="3809397" y="1941067"/>
            <a:ext cx="4442596" cy="461665"/>
          </a:xfrm>
          <a:prstGeom prst="rect">
            <a:avLst/>
          </a:prstGeom>
          <a:noFill/>
        </p:spPr>
        <p:txBody>
          <a:bodyPr wrap="square" rtlCol="0">
            <a:spAutoFit/>
          </a:bodyPr>
          <a:lstStyle/>
          <a:p>
            <a:pPr marL="342900" indent="-342900" algn="ctr">
              <a:buFont typeface="Arial" panose="020B0604020202020204" pitchFamily="34" charset="0"/>
              <a:buChar char="•"/>
            </a:pPr>
            <a:r>
              <a:rPr lang="en-US" altLang="ko-KR" sz="2400" dirty="0"/>
              <a:t>SW reliability is critical for cars</a:t>
            </a:r>
            <a:endParaRPr lang="ko-KR" altLang="en-US" sz="2400" dirty="0"/>
          </a:p>
        </p:txBody>
      </p:sp>
      <p:pic>
        <p:nvPicPr>
          <p:cNvPr id="1038" name="Picture 14" descr="Image result for Hyundai Motor ca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3983303" y="4702829"/>
            <a:ext cx="2000366" cy="1170214"/>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Image result for Hyundai Motor car"/>
          <p:cNvPicPr>
            <a:picLocks noChangeAspect="1" noChangeArrowheads="1"/>
          </p:cNvPicPr>
          <p:nvPr/>
        </p:nvPicPr>
        <p:blipFill>
          <a:blip r:embed="rId5" cstate="print">
            <a:clrChange>
              <a:clrFrom>
                <a:srgbClr val="FFFFFF"/>
              </a:clrFrom>
              <a:clrTo>
                <a:srgbClr val="FFFFFF">
                  <a:alpha val="0"/>
                </a:srgbClr>
              </a:clrTo>
            </a:clrChange>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680121" y="4573138"/>
            <a:ext cx="2024026" cy="145121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8" name="TextBox 27"/>
              <p:cNvSpPr txBox="1"/>
              <p:nvPr/>
            </p:nvSpPr>
            <p:spPr>
              <a:xfrm>
                <a:off x="4006395" y="5717933"/>
                <a:ext cx="7068938" cy="523220"/>
              </a:xfrm>
              <a:prstGeom prst="rect">
                <a:avLst/>
              </a:prstGeom>
              <a:noFill/>
            </p:spPr>
            <p:txBody>
              <a:bodyPr wrap="square" rtlCol="0">
                <a:spAutoFit/>
              </a:bodyPr>
              <a:lstStyle/>
              <a:p>
                <a:r>
                  <a:rPr lang="en-US" altLang="ko-KR" sz="2800" dirty="0"/>
                  <a:t>1MLoC / a car  *      10 models     </a:t>
                </a:r>
                <a14:m>
                  <m:oMath xmlns:m="http://schemas.openxmlformats.org/officeDocument/2006/math">
                    <m:r>
                      <a:rPr lang="en-US" altLang="ko-KR" sz="2800" i="1" dirty="0" smtClean="0">
                        <a:latin typeface="Cambria Math" panose="02040503050406030204" pitchFamily="18" charset="0"/>
                        <a:ea typeface="Cambria Math" panose="02040503050406030204" pitchFamily="18" charset="0"/>
                      </a:rPr>
                      <m:t>÷</m:t>
                    </m:r>
                  </m:oMath>
                </a14:m>
                <a:r>
                  <a:rPr lang="en-US" altLang="ko-KR" sz="2800" dirty="0"/>
                  <a:t>   7KLoC/MM</a:t>
                </a:r>
                <a:endParaRPr lang="ko-KR" altLang="en-US" sz="2800" b="1" dirty="0">
                  <a:solidFill>
                    <a:srgbClr val="FF0000"/>
                  </a:solidFill>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4006395" y="5717933"/>
                <a:ext cx="7068938" cy="523220"/>
              </a:xfrm>
              <a:prstGeom prst="rect">
                <a:avLst/>
              </a:prstGeom>
              <a:blipFill>
                <a:blip r:embed="rId7"/>
                <a:stretch>
                  <a:fillRect l="-1724" t="-11628" r="-1466" b="-32558"/>
                </a:stretch>
              </a:blipFill>
            </p:spPr>
            <p:txBody>
              <a:bodyPr/>
              <a:lstStyle/>
              <a:p>
                <a:r>
                  <a:rPr lang="ko-KR" altLang="en-US">
                    <a:noFill/>
                  </a:rPr>
                  <a:t> </a:t>
                </a:r>
              </a:p>
            </p:txBody>
          </p:sp>
        </mc:Fallback>
      </mc:AlternateContent>
      <p:pic>
        <p:nvPicPr>
          <p:cNvPr id="11" name="그림 10"/>
          <p:cNvPicPr>
            <a:picLocks noChangeAspect="1"/>
          </p:cNvPicPr>
          <p:nvPr/>
        </p:nvPicPr>
        <p:blipFill>
          <a:blip r:embed="rId8">
            <a:clrChange>
              <a:clrFrom>
                <a:srgbClr val="FFFFFF"/>
              </a:clrFrom>
              <a:clrTo>
                <a:srgbClr val="FFFFFF">
                  <a:alpha val="0"/>
                </a:srgbClr>
              </a:clrTo>
            </a:clrChange>
          </a:blip>
          <a:stretch>
            <a:fillRect/>
          </a:stretch>
        </p:blipFill>
        <p:spPr>
          <a:xfrm>
            <a:off x="9779872" y="4783963"/>
            <a:ext cx="981075" cy="1057275"/>
          </a:xfrm>
          <a:prstGeom prst="rect">
            <a:avLst/>
          </a:prstGeom>
        </p:spPr>
      </p:pic>
      <p:sp>
        <p:nvSpPr>
          <p:cNvPr id="12" name="TextBox 11"/>
          <p:cNvSpPr txBox="1"/>
          <p:nvPr/>
        </p:nvSpPr>
        <p:spPr>
          <a:xfrm>
            <a:off x="6115399" y="5010199"/>
            <a:ext cx="471926" cy="523220"/>
          </a:xfrm>
          <a:prstGeom prst="rect">
            <a:avLst/>
          </a:prstGeom>
          <a:noFill/>
        </p:spPr>
        <p:txBody>
          <a:bodyPr wrap="square" rtlCol="0">
            <a:spAutoFit/>
          </a:bodyPr>
          <a:lstStyle/>
          <a:p>
            <a:r>
              <a:rPr lang="en-US" altLang="ko-KR" sz="2800" dirty="0"/>
              <a:t>…</a:t>
            </a:r>
            <a:endParaRPr lang="ko-KR" altLang="en-US" sz="2800" dirty="0"/>
          </a:p>
        </p:txBody>
      </p:sp>
      <mc:AlternateContent xmlns:mc="http://schemas.openxmlformats.org/markup-compatibility/2006" xmlns:a14="http://schemas.microsoft.com/office/drawing/2010/main">
        <mc:Choice Requires="a14">
          <p:sp>
            <p:nvSpPr>
              <p:cNvPr id="13" name="TextBox 12"/>
              <p:cNvSpPr txBox="1"/>
              <p:nvPr/>
            </p:nvSpPr>
            <p:spPr>
              <a:xfrm>
                <a:off x="8198145" y="4910123"/>
                <a:ext cx="1608079" cy="73866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sz="4800" i="1" smtClean="0">
                          <a:latin typeface="Cambria Math" panose="02040503050406030204" pitchFamily="18" charset="0"/>
                          <a:ea typeface="Cambria Math" panose="02040503050406030204" pitchFamily="18" charset="0"/>
                        </a:rPr>
                        <m:t>÷</m:t>
                      </m:r>
                    </m:oMath>
                  </m:oMathPara>
                </a14:m>
                <a:endParaRPr lang="ko-KR" altLang="en-US" sz="4800" dirty="0"/>
              </a:p>
            </p:txBody>
          </p:sp>
        </mc:Choice>
        <mc:Fallback xmlns="">
          <p:sp>
            <p:nvSpPr>
              <p:cNvPr id="13" name="TextBox 12"/>
              <p:cNvSpPr txBox="1">
                <a:spLocks noRot="1" noChangeAspect="1" noMove="1" noResize="1" noEditPoints="1" noAdjustHandles="1" noChangeArrowheads="1" noChangeShapeType="1" noTextEdit="1"/>
              </p:cNvSpPr>
              <p:nvPr/>
            </p:nvSpPr>
            <p:spPr>
              <a:xfrm>
                <a:off x="8198145" y="4910123"/>
                <a:ext cx="1608079" cy="738664"/>
              </a:xfrm>
              <a:prstGeom prst="rect">
                <a:avLst/>
              </a:prstGeom>
              <a:blipFill>
                <a:blip r:embed="rId9"/>
                <a:stretch>
                  <a:fillRect/>
                </a:stretch>
              </a:blipFill>
            </p:spPr>
            <p:txBody>
              <a:bodyPr/>
              <a:lstStyle/>
              <a:p>
                <a:r>
                  <a:rPr lang="ko-KR" altLang="en-US">
                    <a:noFill/>
                  </a:rPr>
                  <a:t> </a:t>
                </a:r>
              </a:p>
            </p:txBody>
          </p:sp>
        </mc:Fallback>
      </mc:AlternateContent>
      <p:sp>
        <p:nvSpPr>
          <p:cNvPr id="25" name="TextBox 24"/>
          <p:cNvSpPr txBox="1"/>
          <p:nvPr/>
        </p:nvSpPr>
        <p:spPr>
          <a:xfrm>
            <a:off x="3933542" y="2541251"/>
            <a:ext cx="1909869" cy="1323439"/>
          </a:xfrm>
          <a:prstGeom prst="rect">
            <a:avLst/>
          </a:prstGeom>
          <a:noFill/>
        </p:spPr>
        <p:txBody>
          <a:bodyPr wrap="square" rtlCol="0">
            <a:spAutoFit/>
          </a:bodyPr>
          <a:lstStyle/>
          <a:p>
            <a:r>
              <a:rPr lang="en-US" altLang="ko-KR" sz="2000" dirty="0"/>
              <a:t>Toyota “Unintended Acceleration” has killed 89</a:t>
            </a:r>
            <a:endParaRPr lang="ko-KR" altLang="en-US" sz="2000" dirty="0"/>
          </a:p>
        </p:txBody>
      </p:sp>
      <p:sp>
        <p:nvSpPr>
          <p:cNvPr id="27" name="TextBox 26"/>
          <p:cNvSpPr txBox="1"/>
          <p:nvPr/>
        </p:nvSpPr>
        <p:spPr>
          <a:xfrm>
            <a:off x="7626238" y="2540010"/>
            <a:ext cx="1538025" cy="1015663"/>
          </a:xfrm>
          <a:prstGeom prst="rect">
            <a:avLst/>
          </a:prstGeom>
          <a:noFill/>
        </p:spPr>
        <p:txBody>
          <a:bodyPr wrap="square" rtlCol="0">
            <a:spAutoFit/>
          </a:bodyPr>
          <a:lstStyle/>
          <a:p>
            <a:r>
              <a:rPr lang="en-US" altLang="ko-KR" sz="2000" dirty="0"/>
              <a:t>Tesla fatal crash was on Autopilot</a:t>
            </a:r>
            <a:endParaRPr lang="ko-KR" altLang="en-US" sz="2000" dirty="0"/>
          </a:p>
        </p:txBody>
      </p:sp>
      <p:pic>
        <p:nvPicPr>
          <p:cNvPr id="14" name="그림 13"/>
          <p:cNvPicPr>
            <a:picLocks noChangeAspect="1"/>
          </p:cNvPicPr>
          <p:nvPr/>
        </p:nvPicPr>
        <p:blipFill>
          <a:blip r:embed="rId10"/>
          <a:stretch>
            <a:fillRect/>
          </a:stretch>
        </p:blipFill>
        <p:spPr>
          <a:xfrm>
            <a:off x="9133615" y="2459352"/>
            <a:ext cx="2219325" cy="1592046"/>
          </a:xfrm>
          <a:prstGeom prst="rect">
            <a:avLst/>
          </a:prstGeom>
        </p:spPr>
      </p:pic>
      <p:sp>
        <p:nvSpPr>
          <p:cNvPr id="29" name="TextBox 28"/>
          <p:cNvSpPr txBox="1"/>
          <p:nvPr/>
        </p:nvSpPr>
        <p:spPr>
          <a:xfrm>
            <a:off x="5102973" y="6075440"/>
            <a:ext cx="5457523" cy="584775"/>
          </a:xfrm>
          <a:prstGeom prst="rect">
            <a:avLst/>
          </a:prstGeom>
          <a:noFill/>
        </p:spPr>
        <p:txBody>
          <a:bodyPr wrap="square" rtlCol="0">
            <a:spAutoFit/>
          </a:bodyPr>
          <a:lstStyle/>
          <a:p>
            <a:r>
              <a:rPr lang="en-US" altLang="ko-KR" sz="3200" b="1" dirty="0"/>
              <a:t>= </a:t>
            </a:r>
            <a:r>
              <a:rPr lang="en-US" altLang="ko-KR" sz="3200" b="1" dirty="0">
                <a:solidFill>
                  <a:srgbClr val="FF0000"/>
                </a:solidFill>
              </a:rPr>
              <a:t>120MYr </a:t>
            </a:r>
            <a:r>
              <a:rPr lang="en-US" altLang="ko-KR" sz="3200" dirty="0"/>
              <a:t>(for coverage testing)</a:t>
            </a:r>
            <a:endParaRPr lang="ko-KR" altLang="en-US" sz="3200" b="1" dirty="0">
              <a:solidFill>
                <a:srgbClr val="FF0000"/>
              </a:solidFill>
            </a:endParaRPr>
          </a:p>
        </p:txBody>
      </p:sp>
      <p:pic>
        <p:nvPicPr>
          <p:cNvPr id="1026" name="Picture 2" descr="https://images.carscoops.com/2013/07/Toyota.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84238" y="2459352"/>
            <a:ext cx="2113704" cy="1592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18563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RQ2: Analysis of the Uncovered Branches</a:t>
            </a:r>
            <a:endParaRPr lang="ko-KR" altLang="en-US" dirty="0"/>
          </a:p>
        </p:txBody>
      </p:sp>
      <p:sp>
        <p:nvSpPr>
          <p:cNvPr id="4" name="슬라이드 번호 개체 틀 3"/>
          <p:cNvSpPr>
            <a:spLocks noGrp="1"/>
          </p:cNvSpPr>
          <p:nvPr>
            <p:ph type="sldNum" sz="quarter" idx="4"/>
          </p:nvPr>
        </p:nvSpPr>
        <p:spPr/>
        <p:txBody>
          <a:bodyPr/>
          <a:lstStyle/>
          <a:p>
            <a:pPr>
              <a:defRPr/>
            </a:pPr>
            <a:r>
              <a:rPr lang="da-DK"/>
              <a:t>Page </a:t>
            </a:r>
            <a:fld id="{7FD275C9-4D9F-4A63-8FA5-7F168B5983C1}" type="slidenum">
              <a:rPr lang="da-DK" smtClean="0"/>
              <a:pPr>
                <a:defRPr/>
              </a:pPr>
              <a:t>20</a:t>
            </a:fld>
            <a:endParaRPr lang="da-DK" dirty="0"/>
          </a:p>
        </p:txBody>
      </p:sp>
      <p:graphicFrame>
        <p:nvGraphicFramePr>
          <p:cNvPr id="3" name="표 2"/>
          <p:cNvGraphicFramePr>
            <a:graphicFrameLocks noGrp="1"/>
          </p:cNvGraphicFramePr>
          <p:nvPr>
            <p:extLst/>
          </p:nvPr>
        </p:nvGraphicFramePr>
        <p:xfrm>
          <a:off x="2495600" y="3080887"/>
          <a:ext cx="6662948" cy="3200400"/>
        </p:xfrm>
        <a:graphic>
          <a:graphicData uri="http://schemas.openxmlformats.org/drawingml/2006/table">
            <a:tbl>
              <a:tblPr firstRow="1" bandRow="1">
                <a:tableStyleId>{7E9639D4-E3E2-4D34-9284-5A2195B3D0D7}</a:tableStyleId>
              </a:tblPr>
              <a:tblGrid>
                <a:gridCol w="3072341">
                  <a:extLst>
                    <a:ext uri="{9D8B030D-6E8A-4147-A177-3AD203B41FA5}">
                      <a16:colId xmlns:a16="http://schemas.microsoft.com/office/drawing/2014/main" val="2532750489"/>
                    </a:ext>
                  </a:extLst>
                </a:gridCol>
                <a:gridCol w="2194560">
                  <a:extLst>
                    <a:ext uri="{9D8B030D-6E8A-4147-A177-3AD203B41FA5}">
                      <a16:colId xmlns:a16="http://schemas.microsoft.com/office/drawing/2014/main" val="4186853218"/>
                    </a:ext>
                  </a:extLst>
                </a:gridCol>
                <a:gridCol w="1396047">
                  <a:extLst>
                    <a:ext uri="{9D8B030D-6E8A-4147-A177-3AD203B41FA5}">
                      <a16:colId xmlns:a16="http://schemas.microsoft.com/office/drawing/2014/main" val="2994934130"/>
                    </a:ext>
                  </a:extLst>
                </a:gridCol>
              </a:tblGrid>
              <a:tr h="309211">
                <a:tc>
                  <a:txBody>
                    <a:bodyPr/>
                    <a:lstStyle/>
                    <a:p>
                      <a:pPr latinLnBrk="1"/>
                      <a:r>
                        <a:rPr lang="en-US" altLang="ko-KR" sz="2400" dirty="0"/>
                        <a:t>Reasons</a:t>
                      </a:r>
                      <a:endParaRPr lang="ko-KR" alt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latinLnBrk="1"/>
                      <a:r>
                        <a:rPr lang="en-US" altLang="ko-KR" sz="2400" dirty="0"/>
                        <a:t>#uncovered </a:t>
                      </a:r>
                      <a:r>
                        <a:rPr lang="en-US" altLang="ko-KR" sz="2400" dirty="0" err="1"/>
                        <a:t>brs</a:t>
                      </a:r>
                      <a:endParaRPr lang="ko-KR" alt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latinLnBrk="1"/>
                      <a:r>
                        <a:rPr lang="en-US" altLang="ko-KR" sz="2400" dirty="0"/>
                        <a:t>Ratio (%)</a:t>
                      </a:r>
                      <a:endParaRPr lang="ko-KR" alt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51930027"/>
                  </a:ext>
                </a:extLst>
              </a:tr>
              <a:tr h="309211">
                <a:tc>
                  <a:txBody>
                    <a:bodyPr/>
                    <a:lstStyle/>
                    <a:p>
                      <a:pPr latinLnBrk="1"/>
                      <a:r>
                        <a:rPr lang="en-US" altLang="ko-KR" sz="2400" dirty="0"/>
                        <a:t>Imprecise stub</a:t>
                      </a:r>
                      <a:endParaRPr lang="ko-KR" alt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latinLnBrk="1"/>
                      <a:r>
                        <a:rPr lang="en-US" altLang="ko-KR" sz="2400" dirty="0"/>
                        <a:t>43</a:t>
                      </a:r>
                      <a:endParaRPr lang="ko-KR" alt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latinLnBrk="1"/>
                      <a:r>
                        <a:rPr lang="en-US" altLang="ko-KR" sz="2400" dirty="0"/>
                        <a:t>41.7</a:t>
                      </a:r>
                      <a:endParaRPr lang="ko-KR" alt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11581965"/>
                  </a:ext>
                </a:extLst>
              </a:tr>
              <a:tr h="309211">
                <a:tc>
                  <a:txBody>
                    <a:bodyPr/>
                    <a:lstStyle/>
                    <a:p>
                      <a:pPr latinLnBrk="1"/>
                      <a:r>
                        <a:rPr lang="en-US" altLang="ko-KR" sz="2400" dirty="0"/>
                        <a:t>Path explosion</a:t>
                      </a:r>
                      <a:endParaRPr lang="ko-KR" alt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latinLnBrk="1"/>
                      <a:r>
                        <a:rPr lang="en-US" altLang="ko-KR" sz="2400" dirty="0"/>
                        <a:t>21</a:t>
                      </a:r>
                      <a:endParaRPr lang="ko-KR" alt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latinLnBrk="1"/>
                      <a:r>
                        <a:rPr lang="en-US" altLang="ko-KR" sz="2400" dirty="0"/>
                        <a:t>20.4</a:t>
                      </a:r>
                      <a:endParaRPr lang="ko-KR" alt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89569773"/>
                  </a:ext>
                </a:extLst>
              </a:tr>
              <a:tr h="309211">
                <a:tc>
                  <a:txBody>
                    <a:bodyPr/>
                    <a:lstStyle/>
                    <a:p>
                      <a:pPr latinLnBrk="1"/>
                      <a:r>
                        <a:rPr lang="en-US" altLang="ko-KR" sz="2400" dirty="0"/>
                        <a:t>Static local variable</a:t>
                      </a:r>
                      <a:endParaRPr lang="ko-KR" alt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latinLnBrk="1"/>
                      <a:r>
                        <a:rPr lang="en-US" altLang="ko-KR" sz="2400" dirty="0"/>
                        <a:t>21</a:t>
                      </a:r>
                      <a:endParaRPr lang="ko-KR" alt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latinLnBrk="1"/>
                      <a:r>
                        <a:rPr lang="en-US" altLang="ko-KR" sz="2400" dirty="0"/>
                        <a:t>20.4</a:t>
                      </a:r>
                      <a:endParaRPr lang="ko-KR" alt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16125824"/>
                  </a:ext>
                </a:extLst>
              </a:tr>
              <a:tr h="309211">
                <a:tc>
                  <a:txBody>
                    <a:bodyPr/>
                    <a:lstStyle/>
                    <a:p>
                      <a:pPr latinLnBrk="1"/>
                      <a:r>
                        <a:rPr lang="en-US" altLang="ko-KR" sz="2400" dirty="0"/>
                        <a:t>Imprecise driver</a:t>
                      </a:r>
                      <a:endParaRPr lang="ko-KR" alt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latinLnBrk="1"/>
                      <a:r>
                        <a:rPr lang="en-US" altLang="ko-KR" sz="2400" dirty="0"/>
                        <a:t>10</a:t>
                      </a:r>
                      <a:endParaRPr lang="ko-KR" alt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latinLnBrk="1"/>
                      <a:r>
                        <a:rPr lang="en-US" altLang="ko-KR" sz="2400" dirty="0"/>
                        <a:t>9.7</a:t>
                      </a:r>
                      <a:endParaRPr lang="ko-KR" alt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1709304"/>
                  </a:ext>
                </a:extLst>
              </a:tr>
              <a:tr h="304976">
                <a:tc>
                  <a:txBody>
                    <a:bodyPr/>
                    <a:lstStyle/>
                    <a:p>
                      <a:pPr latinLnBrk="1"/>
                      <a:r>
                        <a:rPr lang="en-US" altLang="ko-KR" sz="2400" dirty="0"/>
                        <a:t>Unreachable branches</a:t>
                      </a:r>
                      <a:endParaRPr lang="ko-KR" alt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latinLnBrk="1"/>
                      <a:r>
                        <a:rPr lang="en-US" altLang="ko-KR" sz="2400" dirty="0"/>
                        <a:t>8</a:t>
                      </a:r>
                      <a:endParaRPr lang="ko-KR" alt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latinLnBrk="1"/>
                      <a:r>
                        <a:rPr lang="en-US" altLang="ko-KR" sz="2400" dirty="0"/>
                        <a:t>7.8</a:t>
                      </a:r>
                      <a:endParaRPr lang="ko-KR" alt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58530477"/>
                  </a:ext>
                </a:extLst>
              </a:tr>
              <a:tr h="309211">
                <a:tc>
                  <a:txBody>
                    <a:bodyPr/>
                    <a:lstStyle/>
                    <a:p>
                      <a:pPr latinLnBrk="1"/>
                      <a:r>
                        <a:rPr lang="en-US" altLang="ko-KR" sz="2400" b="1" dirty="0"/>
                        <a:t>Total</a:t>
                      </a:r>
                      <a:endParaRPr lang="ko-KR" altLang="en-US"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latinLnBrk="1"/>
                      <a:r>
                        <a:rPr lang="en-US" altLang="ko-KR" sz="2400" b="1" dirty="0"/>
                        <a:t>103</a:t>
                      </a:r>
                      <a:endParaRPr lang="ko-KR" altLang="en-US"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latinLnBrk="1"/>
                      <a:r>
                        <a:rPr lang="en-US" altLang="ko-KR" sz="2400" b="1" dirty="0"/>
                        <a:t>100</a:t>
                      </a:r>
                      <a:endParaRPr lang="ko-KR" altLang="en-US"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040878620"/>
                  </a:ext>
                </a:extLst>
              </a:tr>
            </a:tbl>
          </a:graphicData>
        </a:graphic>
      </p:graphicFrame>
      <p:sp>
        <p:nvSpPr>
          <p:cNvPr id="5" name="내용 개체 틀 2"/>
          <p:cNvSpPr>
            <a:spLocks noGrp="1"/>
          </p:cNvSpPr>
          <p:nvPr>
            <p:ph idx="1"/>
          </p:nvPr>
        </p:nvSpPr>
        <p:spPr>
          <a:xfrm>
            <a:off x="575734" y="1608251"/>
            <a:ext cx="11131551" cy="1460709"/>
          </a:xfrm>
        </p:spPr>
        <p:txBody>
          <a:bodyPr/>
          <a:lstStyle/>
          <a:p>
            <a:r>
              <a:rPr lang="en-US" altLang="ko-KR" b="1" kern="1200" dirty="0">
                <a:solidFill>
                  <a:srgbClr val="FF0000"/>
                </a:solidFill>
              </a:rPr>
              <a:t>Imprecise stub </a:t>
            </a:r>
            <a:r>
              <a:rPr lang="en-US" altLang="ko-KR" kern="1200" dirty="0"/>
              <a:t>is the main cause of uncovered branches</a:t>
            </a:r>
          </a:p>
          <a:p>
            <a:pPr lvl="1"/>
            <a:r>
              <a:rPr lang="en-US" altLang="ko-KR" kern="1200" dirty="0"/>
              <a:t>Manually analyze 33 BCM functions having &lt;60% br. </a:t>
            </a:r>
            <a:r>
              <a:rPr lang="en-US" altLang="ko-KR" kern="1200" dirty="0" err="1"/>
              <a:t>Cov</a:t>
            </a:r>
            <a:r>
              <a:rPr lang="en-US" altLang="ko-KR" kern="1200" dirty="0"/>
              <a:t>. </a:t>
            </a:r>
          </a:p>
        </p:txBody>
      </p:sp>
    </p:spTree>
    <p:extLst>
      <p:ext uri="{BB962C8B-B14F-4D97-AF65-F5344CB8AC3E}">
        <p14:creationId xmlns:p14="http://schemas.microsoft.com/office/powerpoint/2010/main" val="7859210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575734" y="724782"/>
            <a:ext cx="11137901" cy="615986"/>
          </a:xfrm>
        </p:spPr>
        <p:txBody>
          <a:bodyPr/>
          <a:lstStyle/>
          <a:p>
            <a:r>
              <a:rPr lang="en-US" altLang="ko-KR" sz="3200" dirty="0"/>
              <a:t>RQ3:</a:t>
            </a:r>
            <a:r>
              <a:rPr lang="en-US" altLang="ko-KR" sz="3200" b="1" dirty="0">
                <a:solidFill>
                  <a:srgbClr val="0000FF"/>
                </a:solidFill>
              </a:rPr>
              <a:t>No false crash</a:t>
            </a:r>
            <a:r>
              <a:rPr lang="ko-KR" altLang="en-US" sz="3200" b="1" dirty="0">
                <a:solidFill>
                  <a:srgbClr val="0000FF"/>
                </a:solidFill>
              </a:rPr>
              <a:t> </a:t>
            </a:r>
            <a:r>
              <a:rPr lang="en-US" altLang="ko-KR" sz="3200" b="1" dirty="0">
                <a:solidFill>
                  <a:srgbClr val="0000FF"/>
                </a:solidFill>
              </a:rPr>
              <a:t>alarms </a:t>
            </a:r>
            <a:r>
              <a:rPr lang="en-US" altLang="ko-KR" sz="3200" dirty="0"/>
              <a:t>by Task-oriented driver/stub generation</a:t>
            </a:r>
            <a:endParaRPr lang="en-US" altLang="ko-KR" sz="3200" b="1" dirty="0">
              <a:solidFill>
                <a:srgbClr val="0000FF"/>
              </a:solidFill>
            </a:endParaRPr>
          </a:p>
        </p:txBody>
      </p:sp>
      <p:sp>
        <p:nvSpPr>
          <p:cNvPr id="4" name="슬라이드 번호 개체 틀 3"/>
          <p:cNvSpPr>
            <a:spLocks noGrp="1"/>
          </p:cNvSpPr>
          <p:nvPr>
            <p:ph type="sldNum" sz="quarter" idx="4"/>
          </p:nvPr>
        </p:nvSpPr>
        <p:spPr/>
        <p:txBody>
          <a:bodyPr/>
          <a:lstStyle/>
          <a:p>
            <a:pPr>
              <a:defRPr/>
            </a:pPr>
            <a:r>
              <a:rPr lang="da-DK"/>
              <a:t>Page </a:t>
            </a:r>
            <a:fld id="{7FD275C9-4D9F-4A63-8FA5-7F168B5983C1}" type="slidenum">
              <a:rPr lang="da-DK" smtClean="0"/>
              <a:pPr>
                <a:defRPr/>
              </a:pPr>
              <a:t>21</a:t>
            </a:fld>
            <a:endParaRPr lang="da-DK" dirty="0"/>
          </a:p>
        </p:txBody>
      </p:sp>
      <p:graphicFrame>
        <p:nvGraphicFramePr>
          <p:cNvPr id="8" name="차트 7"/>
          <p:cNvGraphicFramePr>
            <a:graphicFrameLocks/>
          </p:cNvGraphicFramePr>
          <p:nvPr>
            <p:extLst>
              <p:ext uri="{D42A27DB-BD31-4B8C-83A1-F6EECF244321}">
                <p14:modId xmlns:p14="http://schemas.microsoft.com/office/powerpoint/2010/main" val="1721049013"/>
              </p:ext>
            </p:extLst>
          </p:nvPr>
        </p:nvGraphicFramePr>
        <p:xfrm>
          <a:off x="2397093" y="1948241"/>
          <a:ext cx="7488832" cy="4176464"/>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6429541" y="3244385"/>
            <a:ext cx="3456384" cy="1323439"/>
          </a:xfrm>
          <a:prstGeom prst="rect">
            <a:avLst/>
          </a:prstGeom>
          <a:noFill/>
        </p:spPr>
        <p:txBody>
          <a:bodyPr wrap="square" rtlCol="0">
            <a:spAutoFit/>
          </a:bodyPr>
          <a:lstStyle/>
          <a:p>
            <a:pPr algn="ctr"/>
            <a:r>
              <a:rPr lang="en-US" altLang="ko-KR" sz="4000" b="1" dirty="0">
                <a:solidFill>
                  <a:srgbClr val="0000FF"/>
                </a:solidFill>
              </a:rPr>
              <a:t>No false crash alarm at all!</a:t>
            </a:r>
            <a:endParaRPr lang="ko-KR" altLang="en-US" sz="4000" b="1" dirty="0">
              <a:solidFill>
                <a:srgbClr val="0000FF"/>
              </a:solidFill>
            </a:endParaRPr>
          </a:p>
        </p:txBody>
      </p:sp>
      <p:sp>
        <p:nvSpPr>
          <p:cNvPr id="7" name="TextBox 6"/>
          <p:cNvSpPr txBox="1"/>
          <p:nvPr/>
        </p:nvSpPr>
        <p:spPr>
          <a:xfrm>
            <a:off x="4295800" y="1700808"/>
            <a:ext cx="1080120" cy="646331"/>
          </a:xfrm>
          <a:prstGeom prst="rect">
            <a:avLst/>
          </a:prstGeom>
          <a:solidFill>
            <a:schemeClr val="bg1"/>
          </a:solidFill>
        </p:spPr>
        <p:txBody>
          <a:bodyPr wrap="square" rtlCol="0">
            <a:spAutoFit/>
          </a:bodyPr>
          <a:lstStyle/>
          <a:p>
            <a:pPr algn="ctr"/>
            <a:r>
              <a:rPr lang="en-US" altLang="ko-KR" sz="3600" b="1" dirty="0">
                <a:solidFill>
                  <a:srgbClr val="FF0000"/>
                </a:solidFill>
              </a:rPr>
              <a:t>146</a:t>
            </a:r>
            <a:endParaRPr lang="ko-KR" altLang="en-US" sz="3600" b="1" dirty="0">
              <a:solidFill>
                <a:srgbClr val="FF0000"/>
              </a:solidFill>
            </a:endParaRPr>
          </a:p>
        </p:txBody>
      </p:sp>
      <p:sp>
        <p:nvSpPr>
          <p:cNvPr id="9" name="TextBox 8"/>
          <p:cNvSpPr txBox="1"/>
          <p:nvPr/>
        </p:nvSpPr>
        <p:spPr>
          <a:xfrm>
            <a:off x="1199456" y="1864725"/>
            <a:ext cx="1274984" cy="1384995"/>
          </a:xfrm>
          <a:prstGeom prst="rect">
            <a:avLst/>
          </a:prstGeom>
          <a:solidFill>
            <a:schemeClr val="bg1"/>
          </a:solidFill>
        </p:spPr>
        <p:txBody>
          <a:bodyPr wrap="square" rtlCol="0">
            <a:spAutoFit/>
          </a:bodyPr>
          <a:lstStyle/>
          <a:p>
            <a:r>
              <a:rPr lang="en-US" altLang="ko-KR" sz="2800" dirty="0"/>
              <a:t>#false crash alarms</a:t>
            </a:r>
            <a:endParaRPr lang="ko-KR" altLang="en-US" sz="2800" dirty="0"/>
          </a:p>
        </p:txBody>
      </p:sp>
      <p:sp>
        <p:nvSpPr>
          <p:cNvPr id="10" name="TextBox 9"/>
          <p:cNvSpPr txBox="1"/>
          <p:nvPr/>
        </p:nvSpPr>
        <p:spPr>
          <a:xfrm>
            <a:off x="3045165" y="5358505"/>
            <a:ext cx="3384376" cy="1077218"/>
          </a:xfrm>
          <a:prstGeom prst="rect">
            <a:avLst/>
          </a:prstGeom>
          <a:noFill/>
        </p:spPr>
        <p:txBody>
          <a:bodyPr wrap="square" rtlCol="0">
            <a:spAutoFit/>
          </a:bodyPr>
          <a:lstStyle/>
          <a:p>
            <a:pPr algn="ctr"/>
            <a:r>
              <a:rPr lang="en-US" altLang="ko-KR" sz="3200" dirty="0"/>
              <a:t>Function-oriented</a:t>
            </a:r>
          </a:p>
          <a:p>
            <a:pPr algn="ctr"/>
            <a:r>
              <a:rPr lang="en-US" altLang="ko-KR" sz="3200" dirty="0"/>
              <a:t>unit</a:t>
            </a:r>
            <a:r>
              <a:rPr lang="ko-KR" altLang="en-US" sz="3200" dirty="0"/>
              <a:t> </a:t>
            </a:r>
            <a:r>
              <a:rPr lang="en-US" altLang="ko-KR" sz="3200" dirty="0"/>
              <a:t>testing</a:t>
            </a:r>
            <a:endParaRPr lang="ko-KR" altLang="en-US" sz="3200" dirty="0"/>
          </a:p>
        </p:txBody>
      </p:sp>
      <p:sp>
        <p:nvSpPr>
          <p:cNvPr id="11" name="TextBox 10"/>
          <p:cNvSpPr txBox="1"/>
          <p:nvPr/>
        </p:nvSpPr>
        <p:spPr>
          <a:xfrm>
            <a:off x="6244209" y="5358505"/>
            <a:ext cx="3827047" cy="1200329"/>
          </a:xfrm>
          <a:prstGeom prst="rect">
            <a:avLst/>
          </a:prstGeom>
          <a:noFill/>
        </p:spPr>
        <p:txBody>
          <a:bodyPr wrap="square" rtlCol="0">
            <a:spAutoFit/>
          </a:bodyPr>
          <a:lstStyle/>
          <a:p>
            <a:pPr algn="ctr"/>
            <a:r>
              <a:rPr lang="en-US" altLang="ko-KR" sz="3600" b="1" dirty="0">
                <a:solidFill>
                  <a:srgbClr val="0000FF"/>
                </a:solidFill>
              </a:rPr>
              <a:t>Task-oriented Unit testing (MAIST)</a:t>
            </a:r>
            <a:endParaRPr lang="ko-KR" altLang="en-US" sz="3600" b="1" dirty="0">
              <a:solidFill>
                <a:srgbClr val="0000FF"/>
              </a:solidFill>
            </a:endParaRPr>
          </a:p>
        </p:txBody>
      </p:sp>
      <p:cxnSp>
        <p:nvCxnSpPr>
          <p:cNvPr id="12" name="직선 연결선 11"/>
          <p:cNvCxnSpPr/>
          <p:nvPr/>
        </p:nvCxnSpPr>
        <p:spPr bwMode="auto">
          <a:xfrm>
            <a:off x="7329641" y="5332617"/>
            <a:ext cx="1656184" cy="0"/>
          </a:xfrm>
          <a:prstGeom prst="line">
            <a:avLst/>
          </a:prstGeom>
          <a:solidFill>
            <a:schemeClr val="accent2"/>
          </a:solidFill>
          <a:ln w="38100"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30331710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07368" y="1268760"/>
            <a:ext cx="11316542" cy="608091"/>
          </a:xfrm>
        </p:spPr>
        <p:txBody>
          <a:bodyPr/>
          <a:lstStyle/>
          <a:p>
            <a:r>
              <a:rPr lang="en-US" altLang="ko-KR" sz="3200" dirty="0"/>
              <a:t>RQ4: </a:t>
            </a:r>
            <a:r>
              <a:rPr lang="en-US" altLang="ko-KR" b="1" kern="1200" dirty="0">
                <a:solidFill>
                  <a:srgbClr val="0000FF"/>
                </a:solidFill>
              </a:rPr>
              <a:t>Symbolic Bit-fields Support</a:t>
            </a:r>
            <a:r>
              <a:rPr lang="en-US" altLang="ko-KR" sz="3200" b="1" kern="1200" dirty="0">
                <a:solidFill>
                  <a:srgbClr val="0000FF"/>
                </a:solidFill>
              </a:rPr>
              <a:t> </a:t>
            </a:r>
            <a:r>
              <a:rPr lang="en-US" altLang="ko-KR" sz="3200" kern="1200" dirty="0"/>
              <a:t>Highly Increases Test Coverage</a:t>
            </a:r>
            <a:br>
              <a:rPr lang="en-US" altLang="ko-KR" sz="3200" kern="1200" dirty="0"/>
            </a:br>
            <a:r>
              <a:rPr lang="en-US" altLang="ko-KR" sz="3200" dirty="0"/>
              <a:t> </a:t>
            </a:r>
            <a:endParaRPr lang="ko-KR" altLang="en-US" sz="3200" dirty="0"/>
          </a:p>
        </p:txBody>
      </p:sp>
      <p:sp>
        <p:nvSpPr>
          <p:cNvPr id="4" name="슬라이드 번호 개체 틀 3"/>
          <p:cNvSpPr>
            <a:spLocks noGrp="1"/>
          </p:cNvSpPr>
          <p:nvPr>
            <p:ph type="sldNum" sz="quarter" idx="4"/>
          </p:nvPr>
        </p:nvSpPr>
        <p:spPr/>
        <p:txBody>
          <a:bodyPr/>
          <a:lstStyle/>
          <a:p>
            <a:pPr>
              <a:defRPr/>
            </a:pPr>
            <a:r>
              <a:rPr lang="da-DK"/>
              <a:t>Page </a:t>
            </a:r>
            <a:fld id="{7FD275C9-4D9F-4A63-8FA5-7F168B5983C1}" type="slidenum">
              <a:rPr lang="da-DK" smtClean="0"/>
              <a:pPr>
                <a:defRPr/>
              </a:pPr>
              <a:t>22</a:t>
            </a:fld>
            <a:endParaRPr lang="da-DK" dirty="0"/>
          </a:p>
        </p:txBody>
      </p:sp>
      <p:pic>
        <p:nvPicPr>
          <p:cNvPr id="13" name="그림 12"/>
          <p:cNvPicPr>
            <a:picLocks noChangeAspect="1"/>
          </p:cNvPicPr>
          <p:nvPr/>
        </p:nvPicPr>
        <p:blipFill>
          <a:blip r:embed="rId3"/>
          <a:stretch>
            <a:fillRect/>
          </a:stretch>
        </p:blipFill>
        <p:spPr>
          <a:xfrm>
            <a:off x="0" y="1845219"/>
            <a:ext cx="4314825" cy="4648200"/>
          </a:xfrm>
          <a:prstGeom prst="rect">
            <a:avLst/>
          </a:prstGeom>
        </p:spPr>
      </p:pic>
      <p:pic>
        <p:nvPicPr>
          <p:cNvPr id="15" name="그림 14"/>
          <p:cNvPicPr>
            <a:picLocks noChangeAspect="1"/>
          </p:cNvPicPr>
          <p:nvPr/>
        </p:nvPicPr>
        <p:blipFill>
          <a:blip r:embed="rId4"/>
          <a:stretch>
            <a:fillRect/>
          </a:stretch>
        </p:blipFill>
        <p:spPr>
          <a:xfrm>
            <a:off x="5663952" y="2321088"/>
            <a:ext cx="6324600" cy="4257675"/>
          </a:xfrm>
          <a:prstGeom prst="rect">
            <a:avLst/>
          </a:prstGeom>
        </p:spPr>
      </p:pic>
    </p:spTree>
    <p:extLst>
      <p:ext uri="{BB962C8B-B14F-4D97-AF65-F5344CB8AC3E}">
        <p14:creationId xmlns:p14="http://schemas.microsoft.com/office/powerpoint/2010/main" val="24812739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35722" y="1268760"/>
            <a:ext cx="11348910" cy="608091"/>
          </a:xfrm>
        </p:spPr>
        <p:txBody>
          <a:bodyPr/>
          <a:lstStyle/>
          <a:p>
            <a:r>
              <a:rPr lang="en-US" altLang="ko-KR" sz="3200" dirty="0"/>
              <a:t>RQ5: </a:t>
            </a:r>
            <a:r>
              <a:rPr lang="en-US" altLang="ko-KR" b="1" kern="1200" dirty="0">
                <a:solidFill>
                  <a:srgbClr val="0000FF"/>
                </a:solidFill>
              </a:rPr>
              <a:t>Sym. Function Pointer Support </a:t>
            </a:r>
            <a:r>
              <a:rPr lang="en-US" altLang="ko-KR" sz="3200" kern="1200" dirty="0"/>
              <a:t>Increases Test Coverage</a:t>
            </a:r>
            <a:br>
              <a:rPr lang="en-US" altLang="ko-KR" sz="3200" kern="1200" dirty="0"/>
            </a:br>
            <a:endParaRPr lang="ko-KR" altLang="en-US" sz="3200" dirty="0"/>
          </a:p>
        </p:txBody>
      </p:sp>
      <p:sp>
        <p:nvSpPr>
          <p:cNvPr id="4" name="슬라이드 번호 개체 틀 3"/>
          <p:cNvSpPr>
            <a:spLocks noGrp="1"/>
          </p:cNvSpPr>
          <p:nvPr>
            <p:ph type="sldNum" sz="quarter" idx="4"/>
          </p:nvPr>
        </p:nvSpPr>
        <p:spPr/>
        <p:txBody>
          <a:bodyPr/>
          <a:lstStyle/>
          <a:p>
            <a:pPr>
              <a:defRPr/>
            </a:pPr>
            <a:r>
              <a:rPr lang="da-DK"/>
              <a:t>Page </a:t>
            </a:r>
            <a:fld id="{7FD275C9-4D9F-4A63-8FA5-7F168B5983C1}" type="slidenum">
              <a:rPr lang="da-DK" smtClean="0"/>
              <a:pPr>
                <a:defRPr/>
              </a:pPr>
              <a:t>23</a:t>
            </a:fld>
            <a:endParaRPr lang="da-DK" dirty="0"/>
          </a:p>
        </p:txBody>
      </p:sp>
      <p:pic>
        <p:nvPicPr>
          <p:cNvPr id="3" name="그림 2"/>
          <p:cNvPicPr>
            <a:picLocks noChangeAspect="1"/>
          </p:cNvPicPr>
          <p:nvPr/>
        </p:nvPicPr>
        <p:blipFill>
          <a:blip r:embed="rId3"/>
          <a:stretch>
            <a:fillRect/>
          </a:stretch>
        </p:blipFill>
        <p:spPr>
          <a:xfrm>
            <a:off x="5807968" y="1572805"/>
            <a:ext cx="6134100" cy="4981575"/>
          </a:xfrm>
          <a:prstGeom prst="rect">
            <a:avLst/>
          </a:prstGeom>
        </p:spPr>
      </p:pic>
      <p:pic>
        <p:nvPicPr>
          <p:cNvPr id="5" name="그림 4"/>
          <p:cNvPicPr>
            <a:picLocks noChangeAspect="1"/>
          </p:cNvPicPr>
          <p:nvPr/>
        </p:nvPicPr>
        <p:blipFill>
          <a:blip r:embed="rId4"/>
          <a:stretch>
            <a:fillRect/>
          </a:stretch>
        </p:blipFill>
        <p:spPr>
          <a:xfrm>
            <a:off x="119336" y="1632225"/>
            <a:ext cx="4343400" cy="4943475"/>
          </a:xfrm>
          <a:prstGeom prst="rect">
            <a:avLst/>
          </a:prstGeom>
        </p:spPr>
      </p:pic>
    </p:spTree>
    <p:extLst>
      <p:ext uri="{BB962C8B-B14F-4D97-AF65-F5344CB8AC3E}">
        <p14:creationId xmlns:p14="http://schemas.microsoft.com/office/powerpoint/2010/main" val="25270633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그림 4"/>
          <p:cNvPicPr>
            <a:picLocks/>
          </p:cNvPicPr>
          <p:nvPr/>
        </p:nvPicPr>
        <p:blipFill>
          <a:blip r:embed="rId3"/>
          <a:stretch>
            <a:fillRect/>
          </a:stretch>
        </p:blipFill>
        <p:spPr>
          <a:xfrm>
            <a:off x="230255" y="4024478"/>
            <a:ext cx="5832000" cy="2700000"/>
          </a:xfrm>
          <a:prstGeom prst="rect">
            <a:avLst/>
          </a:prstGeom>
          <a:ln>
            <a:solidFill>
              <a:schemeClr val="tx1"/>
            </a:solidFill>
          </a:ln>
        </p:spPr>
      </p:pic>
      <p:pic>
        <p:nvPicPr>
          <p:cNvPr id="10" name="그림 9"/>
          <p:cNvPicPr>
            <a:picLocks/>
          </p:cNvPicPr>
          <p:nvPr/>
        </p:nvPicPr>
        <p:blipFill>
          <a:blip r:embed="rId4"/>
          <a:stretch>
            <a:fillRect/>
          </a:stretch>
        </p:blipFill>
        <p:spPr>
          <a:xfrm>
            <a:off x="6167151" y="4036427"/>
            <a:ext cx="5832000" cy="2700000"/>
          </a:xfrm>
          <a:prstGeom prst="rect">
            <a:avLst/>
          </a:prstGeom>
          <a:ln>
            <a:solidFill>
              <a:schemeClr val="tx1"/>
            </a:solidFill>
          </a:ln>
        </p:spPr>
      </p:pic>
      <p:sp>
        <p:nvSpPr>
          <p:cNvPr id="2" name="제목 1"/>
          <p:cNvSpPr>
            <a:spLocks noGrp="1"/>
          </p:cNvSpPr>
          <p:nvPr>
            <p:ph type="title"/>
          </p:nvPr>
        </p:nvSpPr>
        <p:spPr>
          <a:xfrm>
            <a:off x="586009" y="586445"/>
            <a:ext cx="11137901" cy="745133"/>
          </a:xfrm>
        </p:spPr>
        <p:txBody>
          <a:bodyPr/>
          <a:lstStyle/>
          <a:p>
            <a:r>
              <a:rPr lang="pt-PT" altLang="ko-KR" dirty="0"/>
              <a:t>Conclusion</a:t>
            </a:r>
            <a:r>
              <a:rPr lang="ko-KR" altLang="en-US" dirty="0"/>
              <a:t> </a:t>
            </a:r>
          </a:p>
        </p:txBody>
      </p:sp>
      <p:sp>
        <p:nvSpPr>
          <p:cNvPr id="4" name="슬라이드 번호 개체 틀 3"/>
          <p:cNvSpPr>
            <a:spLocks noGrp="1"/>
          </p:cNvSpPr>
          <p:nvPr>
            <p:ph type="sldNum" sz="quarter" idx="4"/>
          </p:nvPr>
        </p:nvSpPr>
        <p:spPr/>
        <p:txBody>
          <a:bodyPr/>
          <a:lstStyle/>
          <a:p>
            <a:pPr>
              <a:defRPr/>
            </a:pPr>
            <a:r>
              <a:rPr lang="da-DK"/>
              <a:t>Page </a:t>
            </a:r>
            <a:fld id="{7FD275C9-4D9F-4A63-8FA5-7F168B5983C1}" type="slidenum">
              <a:rPr lang="da-DK" smtClean="0"/>
              <a:pPr>
                <a:defRPr/>
              </a:pPr>
              <a:t>24</a:t>
            </a:fld>
            <a:endParaRPr lang="da-DK" dirty="0"/>
          </a:p>
        </p:txBody>
      </p:sp>
      <p:pic>
        <p:nvPicPr>
          <p:cNvPr id="7" name="그림 6"/>
          <p:cNvPicPr>
            <a:picLocks/>
          </p:cNvPicPr>
          <p:nvPr/>
        </p:nvPicPr>
        <p:blipFill>
          <a:blip r:embed="rId5"/>
          <a:stretch>
            <a:fillRect/>
          </a:stretch>
        </p:blipFill>
        <p:spPr>
          <a:xfrm>
            <a:off x="6170599" y="1324479"/>
            <a:ext cx="5832000" cy="2700000"/>
          </a:xfrm>
          <a:prstGeom prst="rect">
            <a:avLst/>
          </a:prstGeom>
          <a:ln>
            <a:solidFill>
              <a:schemeClr val="tx1"/>
            </a:solidFill>
          </a:ln>
        </p:spPr>
      </p:pic>
      <p:sp>
        <p:nvSpPr>
          <p:cNvPr id="14" name="직사각형 13"/>
          <p:cNvSpPr/>
          <p:nvPr/>
        </p:nvSpPr>
        <p:spPr bwMode="auto">
          <a:xfrm>
            <a:off x="9459479" y="4036427"/>
            <a:ext cx="2233257" cy="256669"/>
          </a:xfrm>
          <a:prstGeom prst="rect">
            <a:avLst/>
          </a:prstGeom>
          <a:noFill/>
          <a:ln>
            <a:solidFill>
              <a:srgbClr val="0000FF"/>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ts val="3600"/>
              </a:lnSpc>
              <a:spcBef>
                <a:spcPct val="0"/>
              </a:spcBef>
              <a:spcAft>
                <a:spcPct val="0"/>
              </a:spcAft>
              <a:buClrTx/>
              <a:buSzTx/>
              <a:buFont typeface="AU Passata" pitchFamily="34" charset="0"/>
              <a:buNone/>
              <a:tabLst/>
            </a:pPr>
            <a:endParaRPr kumimoji="0" lang="ko-KR" altLang="en-US" sz="3600" b="0" i="0" u="none" strike="noStrike" cap="none" normalizeH="0" baseline="0">
              <a:ln>
                <a:noFill/>
              </a:ln>
              <a:solidFill>
                <a:schemeClr val="tx1"/>
              </a:solidFill>
              <a:effectLst/>
              <a:latin typeface="AU Passata" pitchFamily="34" charset="0"/>
            </a:endParaRPr>
          </a:p>
        </p:txBody>
      </p:sp>
      <p:pic>
        <p:nvPicPr>
          <p:cNvPr id="3" name="그림 2"/>
          <p:cNvPicPr>
            <a:picLocks/>
          </p:cNvPicPr>
          <p:nvPr/>
        </p:nvPicPr>
        <p:blipFill>
          <a:blip r:embed="rId6"/>
          <a:stretch>
            <a:fillRect/>
          </a:stretch>
        </p:blipFill>
        <p:spPr>
          <a:xfrm>
            <a:off x="230255" y="1300095"/>
            <a:ext cx="5832000" cy="2700000"/>
          </a:xfrm>
          <a:prstGeom prst="rect">
            <a:avLst/>
          </a:prstGeom>
          <a:ln>
            <a:solidFill>
              <a:schemeClr val="tx1"/>
            </a:solidFill>
          </a:ln>
        </p:spPr>
      </p:pic>
      <p:sp>
        <p:nvSpPr>
          <p:cNvPr id="9" name="직사각형 8"/>
          <p:cNvSpPr/>
          <p:nvPr/>
        </p:nvSpPr>
        <p:spPr bwMode="auto">
          <a:xfrm>
            <a:off x="2423592" y="3987155"/>
            <a:ext cx="3634252" cy="268617"/>
          </a:xfrm>
          <a:prstGeom prst="rect">
            <a:avLst/>
          </a:prstGeom>
          <a:noFill/>
          <a:ln>
            <a:solidFill>
              <a:srgbClr val="0000FF"/>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ts val="3600"/>
              </a:lnSpc>
              <a:spcBef>
                <a:spcPct val="0"/>
              </a:spcBef>
              <a:spcAft>
                <a:spcPct val="0"/>
              </a:spcAft>
              <a:buClrTx/>
              <a:buSzTx/>
              <a:buFont typeface="AU Passata" pitchFamily="34" charset="0"/>
              <a:buNone/>
              <a:tabLst/>
            </a:pPr>
            <a:endParaRPr kumimoji="0" lang="ko-KR" altLang="en-US" sz="3600" b="0" i="0" u="none" strike="noStrike" cap="none" normalizeH="0" baseline="0">
              <a:ln>
                <a:noFill/>
              </a:ln>
              <a:solidFill>
                <a:schemeClr val="tx1"/>
              </a:solidFill>
              <a:effectLst/>
              <a:latin typeface="AU Passata" pitchFamily="34" charset="0"/>
            </a:endParaRPr>
          </a:p>
        </p:txBody>
      </p:sp>
      <p:grpSp>
        <p:nvGrpSpPr>
          <p:cNvPr id="8" name="그룹 7"/>
          <p:cNvGrpSpPr/>
          <p:nvPr/>
        </p:nvGrpSpPr>
        <p:grpSpPr>
          <a:xfrm>
            <a:off x="2207568" y="6093298"/>
            <a:ext cx="2740100" cy="304763"/>
            <a:chOff x="4143952" y="4977210"/>
            <a:chExt cx="5778246" cy="808820"/>
          </a:xfrm>
        </p:grpSpPr>
        <p:cxnSp>
          <p:nvCxnSpPr>
            <p:cNvPr id="11" name="직선 화살표 연결선 10"/>
            <p:cNvCxnSpPr/>
            <p:nvPr/>
          </p:nvCxnSpPr>
          <p:spPr bwMode="auto">
            <a:xfrm flipH="1" flipV="1">
              <a:off x="4143952" y="4977210"/>
              <a:ext cx="5778246" cy="787098"/>
            </a:xfrm>
            <a:prstGeom prst="straightConnector1">
              <a:avLst/>
            </a:prstGeom>
            <a:solidFill>
              <a:schemeClr val="accent2"/>
            </a:solidFill>
            <a:ln w="38100" cap="flat" cmpd="sng" algn="ctr">
              <a:solidFill>
                <a:srgbClr val="0000FF"/>
              </a:solidFill>
              <a:prstDash val="solid"/>
              <a:round/>
              <a:headEnd type="none" w="med" len="med"/>
              <a:tailEnd type="triangle" w="sm" len="med"/>
            </a:ln>
            <a:effectLst/>
          </p:spPr>
        </p:cxnSp>
        <p:cxnSp>
          <p:nvCxnSpPr>
            <p:cNvPr id="12" name="직선 화살표 연결선 11"/>
            <p:cNvCxnSpPr/>
            <p:nvPr/>
          </p:nvCxnSpPr>
          <p:spPr bwMode="auto">
            <a:xfrm flipH="1" flipV="1">
              <a:off x="9458648" y="5168314"/>
              <a:ext cx="463550" cy="617716"/>
            </a:xfrm>
            <a:prstGeom prst="straightConnector1">
              <a:avLst/>
            </a:prstGeom>
            <a:solidFill>
              <a:schemeClr val="accent2"/>
            </a:solidFill>
            <a:ln w="38100" cap="flat" cmpd="sng" algn="ctr">
              <a:solidFill>
                <a:srgbClr val="0000FF"/>
              </a:solidFill>
              <a:prstDash val="solid"/>
              <a:round/>
              <a:headEnd type="none" w="med" len="med"/>
              <a:tailEnd type="triangle" w="sm" len="med"/>
            </a:ln>
            <a:effectLst/>
          </p:spPr>
        </p:cxnSp>
      </p:grpSp>
    </p:spTree>
    <p:extLst>
      <p:ext uri="{BB962C8B-B14F-4D97-AF65-F5344CB8AC3E}">
        <p14:creationId xmlns:p14="http://schemas.microsoft.com/office/powerpoint/2010/main" val="41435146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a:xfrm>
            <a:off x="0" y="381826"/>
            <a:ext cx="12192000" cy="1944216"/>
          </a:xfrm>
          <a:ln>
            <a:noFill/>
          </a:ln>
        </p:spPr>
        <p:style>
          <a:lnRef idx="2">
            <a:schemeClr val="accent1"/>
          </a:lnRef>
          <a:fillRef idx="1">
            <a:schemeClr val="lt1"/>
          </a:fillRef>
          <a:effectRef idx="0">
            <a:schemeClr val="accent1"/>
          </a:effectRef>
          <a:fontRef idx="minor">
            <a:schemeClr val="dk1"/>
          </a:fontRef>
        </p:style>
        <p:txBody>
          <a:bodyPr>
            <a:noAutofit/>
          </a:bodyPr>
          <a:lstStyle/>
          <a:p>
            <a:pPr algn="ctr">
              <a:lnSpc>
                <a:spcPct val="100000"/>
              </a:lnSpc>
            </a:pPr>
            <a:r>
              <a:rPr lang="en-US" altLang="ko-KR" sz="4600" b="1" dirty="0">
                <a:solidFill>
                  <a:srgbClr val="0000FF"/>
                </a:solidFill>
                <a:latin typeface="Calibri" panose="020F0502020204030204" pitchFamily="34" charset="0"/>
              </a:rPr>
              <a:t>Concolic Testing for High Test Coverage and</a:t>
            </a:r>
            <a:br>
              <a:rPr lang="en-US" altLang="ko-KR" sz="4600" b="1" dirty="0">
                <a:solidFill>
                  <a:srgbClr val="0000FF"/>
                </a:solidFill>
                <a:latin typeface="Calibri" panose="020F0502020204030204" pitchFamily="34" charset="0"/>
              </a:rPr>
            </a:br>
            <a:r>
              <a:rPr lang="en-US" altLang="ko-KR" sz="4600" b="1" dirty="0">
                <a:solidFill>
                  <a:srgbClr val="0000FF"/>
                </a:solidFill>
                <a:latin typeface="Calibri" panose="020F0502020204030204" pitchFamily="34" charset="0"/>
              </a:rPr>
              <a:t>Reduced Human Effort in Automotive Industry</a:t>
            </a:r>
            <a:endParaRPr lang="en-US" altLang="ko-KR" sz="4800" b="1" u="sng" dirty="0">
              <a:solidFill>
                <a:srgbClr val="0000FF"/>
              </a:solidFill>
              <a:latin typeface="Calibri" panose="020F0502020204030204" pitchFamily="34" charset="0"/>
            </a:endParaRPr>
          </a:p>
        </p:txBody>
      </p:sp>
      <p:sp>
        <p:nvSpPr>
          <p:cNvPr id="3" name="부제목 2"/>
          <p:cNvSpPr>
            <a:spLocks noGrp="1"/>
          </p:cNvSpPr>
          <p:nvPr>
            <p:ph type="subTitle" idx="1"/>
          </p:nvPr>
        </p:nvSpPr>
        <p:spPr>
          <a:xfrm>
            <a:off x="2981654" y="3429001"/>
            <a:ext cx="6228692" cy="1152128"/>
          </a:xfrm>
        </p:spPr>
        <p:txBody>
          <a:bodyPr>
            <a:noAutofit/>
          </a:bodyPr>
          <a:lstStyle/>
          <a:p>
            <a:pPr algn="ctr">
              <a:spcBef>
                <a:spcPts val="0"/>
              </a:spcBef>
            </a:pPr>
            <a:r>
              <a:rPr lang="en-US" altLang="ko-KR" sz="3600" dirty="0">
                <a:solidFill>
                  <a:schemeClr val="tx1"/>
                </a:solidFill>
              </a:rPr>
              <a:t>Yunho Kim, SWTV group</a:t>
            </a:r>
          </a:p>
          <a:p>
            <a:pPr algn="ctr">
              <a:spcBef>
                <a:spcPts val="0"/>
              </a:spcBef>
            </a:pPr>
            <a:r>
              <a:rPr lang="en-US" altLang="ko-KR" sz="3600" dirty="0">
                <a:solidFill>
                  <a:schemeClr val="tx1"/>
                </a:solidFill>
              </a:rPr>
              <a:t>KAIST, South Korea</a:t>
            </a:r>
            <a:endParaRPr lang="en-US" altLang="ko-KR" sz="2800" dirty="0">
              <a:solidFill>
                <a:schemeClr val="tx1"/>
              </a:solidFill>
            </a:endParaRPr>
          </a:p>
          <a:p>
            <a:pPr algn="ctr">
              <a:spcBef>
                <a:spcPts val="0"/>
              </a:spcBef>
            </a:pPr>
            <a:endParaRPr lang="en-US" altLang="ko-KR" sz="1400" dirty="0">
              <a:solidFill>
                <a:schemeClr val="tx1"/>
              </a:solidFill>
            </a:endParaRPr>
          </a:p>
        </p:txBody>
      </p:sp>
      <p:pic>
        <p:nvPicPr>
          <p:cNvPr id="5" name="그림 4"/>
          <p:cNvPicPr>
            <a:picLocks noChangeAspect="1"/>
          </p:cNvPicPr>
          <p:nvPr/>
        </p:nvPicPr>
        <p:blipFill rotWithShape="1">
          <a:blip r:embed="rId3"/>
          <a:srcRect l="-23" r="51835"/>
          <a:stretch/>
        </p:blipFill>
        <p:spPr>
          <a:xfrm>
            <a:off x="2046510" y="5684088"/>
            <a:ext cx="1989793" cy="710090"/>
          </a:xfrm>
          <a:prstGeom prst="rect">
            <a:avLst/>
          </a:prstGeom>
        </p:spPr>
      </p:pic>
      <p:pic>
        <p:nvPicPr>
          <p:cNvPr id="1026" name="Picture 2" descr="http://www.mobis.co.kr/common/ko_kr/images/icon/colorTone_img1.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41640" y="5445225"/>
            <a:ext cx="2013298" cy="1176604"/>
          </a:xfrm>
          <a:prstGeom prst="rect">
            <a:avLst/>
          </a:prstGeom>
          <a:noFill/>
          <a:extLst>
            <a:ext uri="{909E8E84-426E-40DD-AFC4-6F175D3DCCD1}">
              <a14:hiddenFill xmlns:a14="http://schemas.microsoft.com/office/drawing/2010/main">
                <a:solidFill>
                  <a:srgbClr val="FFFFFF"/>
                </a:solidFill>
              </a14:hiddenFill>
            </a:ext>
          </a:extLst>
        </p:spPr>
      </p:pic>
      <p:sp>
        <p:nvSpPr>
          <p:cNvPr id="6" name="직사각형 5"/>
          <p:cNvSpPr/>
          <p:nvPr/>
        </p:nvSpPr>
        <p:spPr>
          <a:xfrm>
            <a:off x="8533847" y="5563181"/>
            <a:ext cx="1584088" cy="830997"/>
          </a:xfrm>
          <a:prstGeom prst="rect">
            <a:avLst/>
          </a:prstGeom>
        </p:spPr>
        <p:txBody>
          <a:bodyPr wrap="none">
            <a:spAutoFit/>
          </a:bodyPr>
          <a:lstStyle/>
          <a:p>
            <a:r>
              <a:rPr lang="pt-PT" altLang="ko-KR" sz="2400" dirty="0"/>
              <a:t>Dongju</a:t>
            </a:r>
            <a:r>
              <a:rPr lang="ko-KR" altLang="en-US" sz="2400" dirty="0"/>
              <a:t> </a:t>
            </a:r>
            <a:r>
              <a:rPr lang="en-US" altLang="ko-KR" sz="2400" dirty="0"/>
              <a:t>Lee</a:t>
            </a:r>
          </a:p>
          <a:p>
            <a:r>
              <a:rPr lang="en-US" altLang="ko-KR" sz="2400" dirty="0" err="1"/>
              <a:t>Junki</a:t>
            </a:r>
            <a:r>
              <a:rPr lang="en-US" altLang="ko-KR" sz="2400" dirty="0"/>
              <a:t> </a:t>
            </a:r>
            <a:r>
              <a:rPr lang="en-US" altLang="ko-KR" sz="2400" dirty="0" err="1"/>
              <a:t>Baek</a:t>
            </a:r>
            <a:endParaRPr lang="ko-KR" altLang="en-US" sz="2400" dirty="0"/>
          </a:p>
        </p:txBody>
      </p:sp>
      <p:sp>
        <p:nvSpPr>
          <p:cNvPr id="7" name="직사각형 6"/>
          <p:cNvSpPr/>
          <p:nvPr/>
        </p:nvSpPr>
        <p:spPr>
          <a:xfrm>
            <a:off x="4094966" y="5802694"/>
            <a:ext cx="2055051" cy="461665"/>
          </a:xfrm>
          <a:prstGeom prst="rect">
            <a:avLst/>
          </a:prstGeom>
        </p:spPr>
        <p:txBody>
          <a:bodyPr wrap="none">
            <a:spAutoFit/>
          </a:bodyPr>
          <a:lstStyle/>
          <a:p>
            <a:pPr algn="ctr">
              <a:spcBef>
                <a:spcPts val="0"/>
              </a:spcBef>
            </a:pPr>
            <a:r>
              <a:rPr lang="en-US" altLang="ko-KR" sz="2400" dirty="0" err="1"/>
              <a:t>Moonzoo</a:t>
            </a:r>
            <a:r>
              <a:rPr lang="en-US" altLang="ko-KR" sz="2400" dirty="0"/>
              <a:t> Kim  </a:t>
            </a:r>
          </a:p>
        </p:txBody>
      </p:sp>
    </p:spTree>
    <p:extLst>
      <p:ext uri="{BB962C8B-B14F-4D97-AF65-F5344CB8AC3E}">
        <p14:creationId xmlns:p14="http://schemas.microsoft.com/office/powerpoint/2010/main" val="2112530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모서리가 둥근 직사각형 36"/>
          <p:cNvSpPr/>
          <p:nvPr/>
        </p:nvSpPr>
        <p:spPr bwMode="auto">
          <a:xfrm>
            <a:off x="3790798" y="1946214"/>
            <a:ext cx="7834665" cy="2337880"/>
          </a:xfrm>
          <a:prstGeom prst="roundRect">
            <a:avLst/>
          </a:prstGeom>
          <a:solidFill>
            <a:schemeClr val="bg1"/>
          </a:solidFill>
          <a:ln w="1778" cap="flat" cmpd="sng" algn="ctr">
            <a:solidFill>
              <a:srgbClr val="0000FF"/>
            </a:solidFill>
            <a:prstDash val="solid"/>
            <a:round/>
            <a:headEnd type="none" w="med" len="med"/>
            <a:tailEnd type="none" w="med" len="med"/>
          </a:ln>
          <a:effectLst>
            <a:glow rad="101600">
              <a:schemeClr val="accent1">
                <a:satMod val="175000"/>
                <a:alpha val="40000"/>
              </a:schemeClr>
            </a:glow>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ts val="3600"/>
              </a:lnSpc>
              <a:spcBef>
                <a:spcPct val="0"/>
              </a:spcBef>
              <a:spcAft>
                <a:spcPct val="0"/>
              </a:spcAft>
              <a:buClrTx/>
              <a:buSzTx/>
              <a:buFont typeface="AU Passata" pitchFamily="34" charset="0"/>
              <a:buNone/>
              <a:tabLst/>
            </a:pPr>
            <a:endParaRPr kumimoji="0" lang="ko-KR" altLang="en-US" sz="3600" b="0" i="0" u="none" strike="noStrike" cap="none" normalizeH="0" baseline="0">
              <a:ln>
                <a:noFill/>
              </a:ln>
              <a:solidFill>
                <a:schemeClr val="tx1"/>
              </a:solidFill>
              <a:effectLst/>
              <a:latin typeface="AU Passata" pitchFamily="34" charset="0"/>
            </a:endParaRPr>
          </a:p>
        </p:txBody>
      </p:sp>
      <p:sp>
        <p:nvSpPr>
          <p:cNvPr id="38" name="모서리가 둥근 직사각형 37"/>
          <p:cNvSpPr/>
          <p:nvPr/>
        </p:nvSpPr>
        <p:spPr bwMode="auto">
          <a:xfrm>
            <a:off x="3780425" y="4295688"/>
            <a:ext cx="7834665" cy="2337880"/>
          </a:xfrm>
          <a:prstGeom prst="roundRect">
            <a:avLst/>
          </a:prstGeom>
          <a:solidFill>
            <a:schemeClr val="bg1"/>
          </a:solidFill>
          <a:ln w="1778" cap="flat" cmpd="sng" algn="ctr">
            <a:solidFill>
              <a:srgbClr val="0000FF"/>
            </a:solidFill>
            <a:prstDash val="solid"/>
            <a:round/>
            <a:headEnd type="none" w="med" len="med"/>
            <a:tailEnd type="none" w="med" len="med"/>
          </a:ln>
          <a:effectLst>
            <a:glow rad="101600">
              <a:schemeClr val="accent1">
                <a:satMod val="175000"/>
                <a:alpha val="40000"/>
              </a:schemeClr>
            </a:glow>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ts val="3600"/>
              </a:lnSpc>
              <a:spcBef>
                <a:spcPct val="0"/>
              </a:spcBef>
              <a:spcAft>
                <a:spcPct val="0"/>
              </a:spcAft>
              <a:buClrTx/>
              <a:buSzTx/>
              <a:buFont typeface="AU Passata" pitchFamily="34" charset="0"/>
              <a:buNone/>
              <a:tabLst/>
            </a:pPr>
            <a:endParaRPr kumimoji="0" lang="ko-KR" altLang="en-US" sz="3600" b="0" i="0" u="none" strike="noStrike" cap="none" normalizeH="0" baseline="0">
              <a:ln>
                <a:noFill/>
              </a:ln>
              <a:solidFill>
                <a:schemeClr val="tx1"/>
              </a:solidFill>
              <a:effectLst/>
              <a:latin typeface="AU Passata" pitchFamily="34" charset="0"/>
            </a:endParaRPr>
          </a:p>
        </p:txBody>
      </p:sp>
      <p:sp>
        <p:nvSpPr>
          <p:cNvPr id="39" name="모서리가 둥근 직사각형 38"/>
          <p:cNvSpPr/>
          <p:nvPr/>
        </p:nvSpPr>
        <p:spPr bwMode="auto">
          <a:xfrm>
            <a:off x="572471" y="1975319"/>
            <a:ext cx="3128940" cy="4658249"/>
          </a:xfrm>
          <a:prstGeom prst="roundRect">
            <a:avLst/>
          </a:prstGeom>
          <a:solidFill>
            <a:schemeClr val="bg1"/>
          </a:solidFill>
          <a:ln w="1778" cap="flat" cmpd="sng" algn="ctr">
            <a:solidFill>
              <a:srgbClr val="0000FF"/>
            </a:solidFill>
            <a:prstDash val="solid"/>
            <a:round/>
            <a:headEnd type="none" w="med" len="med"/>
            <a:tailEnd type="none" w="med" len="med"/>
          </a:ln>
          <a:effectLst>
            <a:glow rad="101600">
              <a:schemeClr val="accent1">
                <a:satMod val="175000"/>
                <a:alpha val="40000"/>
              </a:schemeClr>
            </a:glow>
            <a:outerShdw blurRad="50800" dist="38100" dir="2700000" algn="tl" rotWithShape="0">
              <a:prstClr val="black">
                <a:alpha val="40000"/>
              </a:prstClr>
            </a:outerShdw>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ts val="3600"/>
              </a:lnSpc>
              <a:spcBef>
                <a:spcPct val="0"/>
              </a:spcBef>
              <a:spcAft>
                <a:spcPct val="0"/>
              </a:spcAft>
              <a:buClrTx/>
              <a:buSzTx/>
              <a:buFont typeface="AU Passata" pitchFamily="34" charset="0"/>
              <a:buNone/>
              <a:tabLst/>
            </a:pPr>
            <a:endParaRPr kumimoji="0" lang="ko-KR" altLang="en-US" sz="3600" b="0" i="0" u="none" strike="noStrike" cap="none" normalizeH="0" baseline="0">
              <a:ln>
                <a:noFill/>
              </a:ln>
              <a:solidFill>
                <a:schemeClr val="tx1"/>
              </a:solidFill>
              <a:effectLst/>
              <a:latin typeface="AU Passata" pitchFamily="34" charset="0"/>
            </a:endParaRPr>
          </a:p>
        </p:txBody>
      </p:sp>
      <p:sp>
        <p:nvSpPr>
          <p:cNvPr id="2" name="제목 1"/>
          <p:cNvSpPr>
            <a:spLocks noGrp="1"/>
          </p:cNvSpPr>
          <p:nvPr>
            <p:ph type="title"/>
          </p:nvPr>
        </p:nvSpPr>
        <p:spPr>
          <a:xfrm>
            <a:off x="575734" y="955675"/>
            <a:ext cx="11137901" cy="745133"/>
          </a:xfrm>
        </p:spPr>
        <p:txBody>
          <a:bodyPr/>
          <a:lstStyle/>
          <a:p>
            <a:r>
              <a:rPr lang="en-US" altLang="ko-KR" dirty="0"/>
              <a:t>Automated Testing can </a:t>
            </a:r>
            <a:r>
              <a:rPr lang="en-US" altLang="ko-KR" b="1" dirty="0">
                <a:solidFill>
                  <a:srgbClr val="0000FF"/>
                </a:solidFill>
              </a:rPr>
              <a:t>Achieve High Reliability </a:t>
            </a:r>
            <a:br>
              <a:rPr lang="en-US" altLang="ko-KR" b="1" dirty="0">
                <a:solidFill>
                  <a:srgbClr val="0000FF"/>
                </a:solidFill>
              </a:rPr>
            </a:br>
            <a:r>
              <a:rPr lang="en-US" altLang="ko-KR" dirty="0"/>
              <a:t>and</a:t>
            </a:r>
            <a:r>
              <a:rPr lang="en-US" altLang="ko-KR" dirty="0">
                <a:solidFill>
                  <a:srgbClr val="0000FF"/>
                </a:solidFill>
              </a:rPr>
              <a:t> </a:t>
            </a:r>
            <a:r>
              <a:rPr lang="en-US" altLang="ko-KR" b="1" dirty="0">
                <a:solidFill>
                  <a:srgbClr val="0000FF"/>
                </a:solidFill>
              </a:rPr>
              <a:t>Reduce Human Testing Effort  </a:t>
            </a:r>
            <a:endParaRPr lang="ko-KR" altLang="en-US" b="1" dirty="0">
              <a:solidFill>
                <a:srgbClr val="0000FF"/>
              </a:solidFill>
            </a:endParaRPr>
          </a:p>
        </p:txBody>
      </p:sp>
      <p:sp>
        <p:nvSpPr>
          <p:cNvPr id="4" name="슬라이드 번호 개체 틀 3"/>
          <p:cNvSpPr>
            <a:spLocks noGrp="1"/>
          </p:cNvSpPr>
          <p:nvPr>
            <p:ph type="sldNum" sz="quarter" idx="4"/>
          </p:nvPr>
        </p:nvSpPr>
        <p:spPr/>
        <p:txBody>
          <a:bodyPr/>
          <a:lstStyle/>
          <a:p>
            <a:pPr>
              <a:defRPr/>
            </a:pPr>
            <a:r>
              <a:rPr lang="da-DK"/>
              <a:t>Page </a:t>
            </a:r>
            <a:fld id="{7FD275C9-4D9F-4A63-8FA5-7F168B5983C1}" type="slidenum">
              <a:rPr lang="da-DK" smtClean="0"/>
              <a:pPr>
                <a:defRPr/>
              </a:pPr>
              <a:t>3</a:t>
            </a:fld>
            <a:endParaRPr lang="da-DK" dirty="0"/>
          </a:p>
        </p:txBody>
      </p:sp>
      <p:sp>
        <p:nvSpPr>
          <p:cNvPr id="10" name="TextBox 9"/>
          <p:cNvSpPr txBox="1"/>
          <p:nvPr/>
        </p:nvSpPr>
        <p:spPr>
          <a:xfrm>
            <a:off x="624302" y="2087742"/>
            <a:ext cx="3024255" cy="523220"/>
          </a:xfrm>
          <a:prstGeom prst="rect">
            <a:avLst/>
          </a:prstGeom>
          <a:noFill/>
        </p:spPr>
        <p:txBody>
          <a:bodyPr wrap="square" rtlCol="0">
            <a:spAutoFit/>
          </a:bodyPr>
          <a:lstStyle/>
          <a:p>
            <a:pPr algn="ctr"/>
            <a:r>
              <a:rPr lang="en-US" altLang="ko-KR" sz="2800" dirty="0"/>
              <a:t>Automated Testing</a:t>
            </a:r>
            <a:endParaRPr lang="ko-KR" altLang="en-US" sz="2800" dirty="0"/>
          </a:p>
        </p:txBody>
      </p:sp>
      <p:sp>
        <p:nvSpPr>
          <p:cNvPr id="20" name="TextBox 19"/>
          <p:cNvSpPr txBox="1"/>
          <p:nvPr/>
        </p:nvSpPr>
        <p:spPr>
          <a:xfrm>
            <a:off x="3912873" y="4300651"/>
            <a:ext cx="7871759" cy="523220"/>
          </a:xfrm>
          <a:prstGeom prst="rect">
            <a:avLst/>
          </a:prstGeom>
          <a:noFill/>
        </p:spPr>
        <p:txBody>
          <a:bodyPr wrap="square" rtlCol="0">
            <a:spAutoFit/>
          </a:bodyPr>
          <a:lstStyle/>
          <a:p>
            <a:pPr marL="342900" indent="-342900">
              <a:buFont typeface="Arial" panose="020B0604020202020204" pitchFamily="34" charset="0"/>
              <a:buChar char="•"/>
            </a:pPr>
            <a:r>
              <a:rPr lang="en-US" altLang="ko-KR" sz="2400" dirty="0"/>
              <a:t>Automated testing can be </a:t>
            </a:r>
            <a:r>
              <a:rPr lang="en-US" altLang="ko-KR" sz="2800" b="1" dirty="0">
                <a:solidFill>
                  <a:srgbClr val="0000FF"/>
                </a:solidFill>
              </a:rPr>
              <a:t>100x faster </a:t>
            </a:r>
            <a:r>
              <a:rPr lang="en-US" altLang="ko-KR" sz="2400" dirty="0"/>
              <a:t>than manual one</a:t>
            </a:r>
          </a:p>
        </p:txBody>
      </p:sp>
      <p:sp>
        <p:nvSpPr>
          <p:cNvPr id="8" name="AutoShape 16" descr="Image result for Hyundai Motor ca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mc:AlternateContent xmlns:mc="http://schemas.openxmlformats.org/markup-compatibility/2006" xmlns:a14="http://schemas.microsoft.com/office/drawing/2010/main">
        <mc:Choice Requires="a14">
          <p:sp>
            <p:nvSpPr>
              <p:cNvPr id="28" name="TextBox 27"/>
              <p:cNvSpPr txBox="1"/>
              <p:nvPr/>
            </p:nvSpPr>
            <p:spPr>
              <a:xfrm>
                <a:off x="4184178" y="5710008"/>
                <a:ext cx="5185218" cy="523220"/>
              </a:xfrm>
              <a:prstGeom prst="rect">
                <a:avLst/>
              </a:prstGeom>
              <a:noFill/>
            </p:spPr>
            <p:txBody>
              <a:bodyPr wrap="square" rtlCol="0">
                <a:spAutoFit/>
              </a:bodyPr>
              <a:lstStyle/>
              <a:p>
                <a:r>
                  <a:rPr lang="en-US" altLang="ko-KR" sz="2800" dirty="0"/>
                  <a:t>1MLoC/a car  *     10 models  </a:t>
                </a:r>
                <a14:m>
                  <m:oMath xmlns:m="http://schemas.openxmlformats.org/officeDocument/2006/math">
                    <m:r>
                      <a:rPr lang="en-US" altLang="ko-KR" sz="2800" b="0" i="0" dirty="0" smtClean="0">
                        <a:latin typeface="Cambria Math" panose="02040503050406030204" pitchFamily="18" charset="0"/>
                        <a:ea typeface="Cambria Math" panose="02040503050406030204" pitchFamily="18" charset="0"/>
                      </a:rPr>
                      <m:t>    </m:t>
                    </m:r>
                    <m:r>
                      <a:rPr lang="en-US" altLang="ko-KR" sz="2800" i="1" dirty="0" smtClean="0">
                        <a:latin typeface="Cambria Math" panose="02040503050406030204" pitchFamily="18" charset="0"/>
                        <a:ea typeface="Cambria Math" panose="02040503050406030204" pitchFamily="18" charset="0"/>
                      </a:rPr>
                      <m:t>÷</m:t>
                    </m:r>
                  </m:oMath>
                </a14:m>
                <a:endParaRPr lang="ko-KR" altLang="en-US" sz="2800" b="1" dirty="0">
                  <a:solidFill>
                    <a:srgbClr val="FF0000"/>
                  </a:solidFill>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4184178" y="5710008"/>
                <a:ext cx="5185218" cy="523220"/>
              </a:xfrm>
              <a:prstGeom prst="rect">
                <a:avLst/>
              </a:prstGeom>
              <a:blipFill>
                <a:blip r:embed="rId3"/>
                <a:stretch>
                  <a:fillRect l="-2350" t="-11628" b="-32558"/>
                </a:stretch>
              </a:blipFill>
            </p:spPr>
            <p:txBody>
              <a:bodyPr/>
              <a:lstStyle/>
              <a:p>
                <a:r>
                  <a:rPr lang="ko-KR" altLang="en-US">
                    <a:noFill/>
                  </a:rPr>
                  <a:t> </a:t>
                </a:r>
              </a:p>
            </p:txBody>
          </p:sp>
        </mc:Fallback>
      </mc:AlternateContent>
      <p:sp>
        <p:nvSpPr>
          <p:cNvPr id="32" name="TextBox 31"/>
          <p:cNvSpPr txBox="1"/>
          <p:nvPr/>
        </p:nvSpPr>
        <p:spPr>
          <a:xfrm>
            <a:off x="4571546" y="6048797"/>
            <a:ext cx="6709029" cy="646331"/>
          </a:xfrm>
          <a:prstGeom prst="rect">
            <a:avLst/>
          </a:prstGeom>
          <a:noFill/>
        </p:spPr>
        <p:txBody>
          <a:bodyPr wrap="square" rtlCol="0">
            <a:spAutoFit/>
          </a:bodyPr>
          <a:lstStyle/>
          <a:p>
            <a:r>
              <a:rPr lang="en-US" altLang="ko-KR" sz="3600" b="1" dirty="0"/>
              <a:t>= </a:t>
            </a:r>
            <a:r>
              <a:rPr lang="en-US" altLang="ko-KR" sz="3600" b="1" dirty="0">
                <a:solidFill>
                  <a:srgbClr val="0033CC"/>
                </a:solidFill>
              </a:rPr>
              <a:t> </a:t>
            </a:r>
            <a:r>
              <a:rPr lang="en-US" altLang="ko-KR" sz="3600" b="1" dirty="0">
                <a:solidFill>
                  <a:srgbClr val="0000FF"/>
                </a:solidFill>
              </a:rPr>
              <a:t>1.2CYr</a:t>
            </a:r>
            <a:r>
              <a:rPr lang="en-US" altLang="ko-KR" sz="3600" b="1" dirty="0">
                <a:solidFill>
                  <a:srgbClr val="0033CC"/>
                </a:solidFill>
              </a:rPr>
              <a:t> </a:t>
            </a:r>
            <a:r>
              <a:rPr lang="en-US" altLang="ko-KR" sz="3200" dirty="0"/>
              <a:t>(</a:t>
            </a:r>
            <a:r>
              <a:rPr lang="en-US" altLang="ko-KR" sz="3200" b="1" dirty="0">
                <a:solidFill>
                  <a:srgbClr val="0033CC"/>
                </a:solidFill>
              </a:rPr>
              <a:t>= </a:t>
            </a:r>
            <a:r>
              <a:rPr lang="en-US" altLang="ko-KR" sz="3200" b="1" dirty="0">
                <a:solidFill>
                  <a:srgbClr val="0000FF"/>
                </a:solidFill>
              </a:rPr>
              <a:t>0.1M on 100 cloud cores</a:t>
            </a:r>
            <a:r>
              <a:rPr lang="en-US" altLang="ko-KR" sz="3200" dirty="0"/>
              <a:t>)</a:t>
            </a:r>
            <a:endParaRPr lang="ko-KR" altLang="en-US" sz="3200" dirty="0"/>
          </a:p>
        </p:txBody>
      </p:sp>
      <mc:AlternateContent xmlns:mc="http://schemas.openxmlformats.org/markup-compatibility/2006" xmlns:a14="http://schemas.microsoft.com/office/drawing/2010/main">
        <mc:Choice Requires="a14">
          <p:sp>
            <p:nvSpPr>
              <p:cNvPr id="13" name="TextBox 12"/>
              <p:cNvSpPr txBox="1"/>
              <p:nvPr/>
            </p:nvSpPr>
            <p:spPr>
              <a:xfrm>
                <a:off x="8157125" y="4971340"/>
                <a:ext cx="1608079" cy="67710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sz="4400" i="1" smtClean="0">
                          <a:latin typeface="Cambria Math" panose="02040503050406030204" pitchFamily="18" charset="0"/>
                          <a:ea typeface="Cambria Math" panose="02040503050406030204" pitchFamily="18" charset="0"/>
                        </a:rPr>
                        <m:t>÷</m:t>
                      </m:r>
                    </m:oMath>
                  </m:oMathPara>
                </a14:m>
                <a:endParaRPr lang="ko-KR" altLang="en-US" sz="4400" dirty="0"/>
              </a:p>
            </p:txBody>
          </p:sp>
        </mc:Choice>
        <mc:Fallback xmlns="">
          <p:sp>
            <p:nvSpPr>
              <p:cNvPr id="13" name="TextBox 12"/>
              <p:cNvSpPr txBox="1">
                <a:spLocks noRot="1" noChangeAspect="1" noMove="1" noResize="1" noEditPoints="1" noAdjustHandles="1" noChangeArrowheads="1" noChangeShapeType="1" noTextEdit="1"/>
              </p:cNvSpPr>
              <p:nvPr/>
            </p:nvSpPr>
            <p:spPr>
              <a:xfrm>
                <a:off x="8157125" y="4971340"/>
                <a:ext cx="1608079" cy="677108"/>
              </a:xfrm>
              <a:prstGeom prst="rect">
                <a:avLst/>
              </a:prstGeom>
              <a:blipFill>
                <a:blip r:embed="rId4"/>
                <a:stretch>
                  <a:fillRect/>
                </a:stretch>
              </a:blipFill>
            </p:spPr>
            <p:txBody>
              <a:bodyPr/>
              <a:lstStyle/>
              <a:p>
                <a:r>
                  <a:rPr lang="ko-KR" altLang="en-US">
                    <a:noFill/>
                  </a:rPr>
                  <a:t> </a:t>
                </a:r>
              </a:p>
            </p:txBody>
          </p:sp>
        </mc:Fallback>
      </mc:AlternateContent>
      <p:pic>
        <p:nvPicPr>
          <p:cNvPr id="27" name="Picture 6" descr="Image result for ada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0531" y="2880514"/>
            <a:ext cx="2851798" cy="3272594"/>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http://bacikgroup.com/wp-content/uploads/2013/11/server-farm-shot.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4668"/>
          <a:stretch/>
        </p:blipFill>
        <p:spPr bwMode="auto">
          <a:xfrm>
            <a:off x="9341897" y="4733221"/>
            <a:ext cx="1797084" cy="1121903"/>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p:cNvSpPr txBox="1"/>
          <p:nvPr/>
        </p:nvSpPr>
        <p:spPr>
          <a:xfrm>
            <a:off x="9279118" y="5817729"/>
            <a:ext cx="2335972" cy="461665"/>
          </a:xfrm>
          <a:prstGeom prst="rect">
            <a:avLst/>
          </a:prstGeom>
          <a:noFill/>
        </p:spPr>
        <p:txBody>
          <a:bodyPr wrap="square" rtlCol="0">
            <a:spAutoFit/>
          </a:bodyPr>
          <a:lstStyle/>
          <a:p>
            <a:r>
              <a:rPr lang="en-US" altLang="ko-KR" sz="2400" b="1" dirty="0">
                <a:solidFill>
                  <a:srgbClr val="0000FF"/>
                </a:solidFill>
              </a:rPr>
              <a:t>700KLoC/1CM</a:t>
            </a:r>
          </a:p>
        </p:txBody>
      </p:sp>
      <p:pic>
        <p:nvPicPr>
          <p:cNvPr id="40" name="Picture 14" descr="Image result for Hyundai Motor ca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4029221" y="4709067"/>
            <a:ext cx="2000366" cy="1170214"/>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18" descr="Image result for Hyundai Motor car"/>
          <p:cNvPicPr>
            <a:picLocks noChangeAspect="1" noChangeArrowheads="1"/>
          </p:cNvPicPr>
          <p:nvPr/>
        </p:nvPicPr>
        <p:blipFill>
          <a:blip r:embed="rId8" cstate="print">
            <a:clrChange>
              <a:clrFrom>
                <a:srgbClr val="FFFFFF"/>
              </a:clrFrom>
              <a:clrTo>
                <a:srgbClr val="FFFFFF">
                  <a:alpha val="0"/>
                </a:srgbClr>
              </a:clrTo>
            </a:clrChange>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633243" y="4568565"/>
            <a:ext cx="2024026" cy="1451217"/>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6161317" y="5016437"/>
            <a:ext cx="471926" cy="523220"/>
          </a:xfrm>
          <a:prstGeom prst="rect">
            <a:avLst/>
          </a:prstGeom>
          <a:noFill/>
        </p:spPr>
        <p:txBody>
          <a:bodyPr wrap="square" rtlCol="0">
            <a:spAutoFit/>
          </a:bodyPr>
          <a:lstStyle/>
          <a:p>
            <a:r>
              <a:rPr lang="en-US" altLang="ko-KR" sz="2800" dirty="0"/>
              <a:t>…</a:t>
            </a:r>
            <a:endParaRPr lang="ko-KR" altLang="en-US" sz="2800" dirty="0"/>
          </a:p>
        </p:txBody>
      </p:sp>
      <p:sp>
        <p:nvSpPr>
          <p:cNvPr id="43" name="TextBox 42"/>
          <p:cNvSpPr txBox="1"/>
          <p:nvPr/>
        </p:nvSpPr>
        <p:spPr>
          <a:xfrm>
            <a:off x="3912873" y="1926405"/>
            <a:ext cx="7439711" cy="461665"/>
          </a:xfrm>
          <a:prstGeom prst="rect">
            <a:avLst/>
          </a:prstGeom>
          <a:noFill/>
        </p:spPr>
        <p:txBody>
          <a:bodyPr wrap="square" rtlCol="0">
            <a:spAutoFit/>
          </a:bodyPr>
          <a:lstStyle/>
          <a:p>
            <a:pPr marL="342900" indent="-342900">
              <a:buFont typeface="Arial" panose="020B0604020202020204" pitchFamily="34" charset="0"/>
              <a:buChar char="•"/>
            </a:pPr>
            <a:r>
              <a:rPr lang="en-US" altLang="ko-KR" sz="2400" dirty="0"/>
              <a:t>Automated testing achieves </a:t>
            </a:r>
            <a:r>
              <a:rPr lang="en-US" altLang="ko-KR" sz="2400" b="1" dirty="0">
                <a:solidFill>
                  <a:srgbClr val="0000FF"/>
                </a:solidFill>
              </a:rPr>
              <a:t>high reliability</a:t>
            </a:r>
          </a:p>
        </p:txBody>
      </p:sp>
      <p:pic>
        <p:nvPicPr>
          <p:cNvPr id="5" name="Picture 2" descr="no bugì ëí ì´ë¯¸ì§ ê²ìê²°ê³¼"/>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661243" y="2492487"/>
            <a:ext cx="1477738" cy="156049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100% test coverageì ëí ì´ë¯¸ì§ ê²ìê²°ê³¼"/>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624780" y="2306482"/>
            <a:ext cx="2700065" cy="1613787"/>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43"/>
          <p:cNvSpPr txBox="1"/>
          <p:nvPr/>
        </p:nvSpPr>
        <p:spPr>
          <a:xfrm>
            <a:off x="8608151" y="2648901"/>
            <a:ext cx="1303728" cy="1015663"/>
          </a:xfrm>
          <a:prstGeom prst="rect">
            <a:avLst/>
          </a:prstGeom>
          <a:noFill/>
        </p:spPr>
        <p:txBody>
          <a:bodyPr wrap="square" rtlCol="0">
            <a:spAutoFit/>
          </a:bodyPr>
          <a:lstStyle/>
          <a:p>
            <a:r>
              <a:rPr lang="en-US" altLang="ko-KR" sz="2000" dirty="0"/>
              <a:t>Detecting</a:t>
            </a:r>
          </a:p>
          <a:p>
            <a:r>
              <a:rPr lang="en-US" altLang="ko-KR" sz="2000" dirty="0"/>
              <a:t>hidden bugs</a:t>
            </a:r>
            <a:endParaRPr lang="ko-KR" altLang="en-US" sz="2000" dirty="0"/>
          </a:p>
        </p:txBody>
      </p:sp>
      <p:sp>
        <p:nvSpPr>
          <p:cNvPr id="45" name="TextBox 44"/>
          <p:cNvSpPr txBox="1"/>
          <p:nvPr/>
        </p:nvSpPr>
        <p:spPr>
          <a:xfrm>
            <a:off x="4198977" y="2573915"/>
            <a:ext cx="1303728" cy="1015663"/>
          </a:xfrm>
          <a:prstGeom prst="rect">
            <a:avLst/>
          </a:prstGeom>
          <a:noFill/>
        </p:spPr>
        <p:txBody>
          <a:bodyPr wrap="square" rtlCol="0">
            <a:spAutoFit/>
          </a:bodyPr>
          <a:lstStyle/>
          <a:p>
            <a:r>
              <a:rPr lang="en-US" altLang="ko-KR" sz="2000" dirty="0"/>
              <a:t>Achieving high code coverage</a:t>
            </a:r>
            <a:endParaRPr lang="ko-KR" altLang="en-US" sz="2000" dirty="0"/>
          </a:p>
        </p:txBody>
      </p:sp>
    </p:spTree>
    <p:extLst>
      <p:ext uri="{BB962C8B-B14F-4D97-AF65-F5344CB8AC3E}">
        <p14:creationId xmlns:p14="http://schemas.microsoft.com/office/powerpoint/2010/main" val="6297386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내용 개체 틀 2"/>
          <p:cNvSpPr txBox="1">
            <a:spLocks/>
          </p:cNvSpPr>
          <p:nvPr/>
        </p:nvSpPr>
        <p:spPr bwMode="auto">
          <a:xfrm>
            <a:off x="6599603" y="1648614"/>
            <a:ext cx="5124307" cy="455760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ct val="0"/>
              </a:spcBef>
              <a:spcAft>
                <a:spcPct val="0"/>
              </a:spcAft>
              <a:buFont typeface="AU Passata" pitchFamily="34" charset="0"/>
              <a:buChar char="›"/>
              <a:defRPr sz="2800" baseline="0">
                <a:solidFill>
                  <a:schemeClr val="tx1"/>
                </a:solidFill>
                <a:latin typeface="Calibri" panose="020F0502020204030204" pitchFamily="34" charset="0"/>
                <a:ea typeface="+mn-ea"/>
                <a:cs typeface="Calibri" panose="020F0502020204030204" pitchFamily="34" charset="0"/>
              </a:defRPr>
            </a:lvl1pPr>
            <a:lvl2pPr marL="360363" indent="-184150" algn="l" rtl="0" eaLnBrk="1" fontAlgn="base" hangingPunct="1">
              <a:lnSpc>
                <a:spcPct val="100000"/>
              </a:lnSpc>
              <a:spcBef>
                <a:spcPct val="0"/>
              </a:spcBef>
              <a:spcAft>
                <a:spcPct val="0"/>
              </a:spcAft>
              <a:buFont typeface="AU Passata" pitchFamily="34" charset="0"/>
              <a:buChar char="›"/>
              <a:defRPr sz="2400">
                <a:solidFill>
                  <a:schemeClr val="tx1"/>
                </a:solidFill>
                <a:latin typeface="Calibri" panose="020F0502020204030204" pitchFamily="34" charset="0"/>
                <a:cs typeface="Calibri" panose="020F0502020204030204" pitchFamily="34" charset="0"/>
              </a:defRPr>
            </a:lvl2pPr>
            <a:lvl3pPr marL="544513" indent="-182563" algn="l" rtl="0" eaLnBrk="1" fontAlgn="base" hangingPunct="1">
              <a:lnSpc>
                <a:spcPct val="100000"/>
              </a:lnSpc>
              <a:spcBef>
                <a:spcPct val="20000"/>
              </a:spcBef>
              <a:spcAft>
                <a:spcPct val="0"/>
              </a:spcAft>
              <a:buFont typeface="AU Passata" pitchFamily="34" charset="0"/>
              <a:buChar char="›"/>
              <a:defRPr sz="2000">
                <a:solidFill>
                  <a:schemeClr val="tx1"/>
                </a:solidFill>
                <a:latin typeface="Calibri" panose="020F0502020204030204" pitchFamily="34" charset="0"/>
                <a:cs typeface="Calibri" panose="020F0502020204030204" pitchFamily="34" charset="0"/>
              </a:defRPr>
            </a:lvl3pPr>
            <a:lvl4pPr marL="711200" indent="-165100" algn="l" rtl="0" eaLnBrk="1" fontAlgn="base" hangingPunct="1">
              <a:lnSpc>
                <a:spcPct val="100000"/>
              </a:lnSpc>
              <a:spcBef>
                <a:spcPct val="20000"/>
              </a:spcBef>
              <a:spcAft>
                <a:spcPct val="0"/>
              </a:spcAft>
              <a:buFont typeface="AU Passata" pitchFamily="34" charset="0"/>
              <a:buChar char="›"/>
              <a:defRPr sz="1600">
                <a:solidFill>
                  <a:schemeClr val="tx1"/>
                </a:solidFill>
                <a:latin typeface="Calibri" panose="020F0502020204030204" pitchFamily="34" charset="0"/>
                <a:cs typeface="Calibri" panose="020F0502020204030204" pitchFamily="34" charset="0"/>
              </a:defRPr>
            </a:lvl4pPr>
            <a:lvl5pPr marL="895350" indent="-176213" algn="l" rtl="0" eaLnBrk="1" fontAlgn="base" hangingPunct="1">
              <a:spcBef>
                <a:spcPct val="20000"/>
              </a:spcBef>
              <a:spcAft>
                <a:spcPct val="0"/>
              </a:spcAft>
              <a:buFont typeface="AU Passata" pitchFamily="34" charset="0"/>
              <a:buChar char="›"/>
              <a:defRPr sz="1200">
                <a:solidFill>
                  <a:schemeClr val="tx1"/>
                </a:solidFill>
                <a:latin typeface="Calibri" panose="020F0502020204030204" pitchFamily="34" charset="0"/>
                <a:cs typeface="Calibri" panose="020F0502020204030204" pitchFamily="34" charset="0"/>
              </a:defRPr>
            </a:lvl5pPr>
            <a:lvl6pPr marL="1352550" indent="-176213" algn="l" rtl="0" eaLnBrk="1" fontAlgn="base" hangingPunct="1">
              <a:spcBef>
                <a:spcPct val="20000"/>
              </a:spcBef>
              <a:spcAft>
                <a:spcPct val="0"/>
              </a:spcAft>
              <a:buFont typeface="AU Passata" pitchFamily="34" charset="0"/>
              <a:buChar char="›"/>
              <a:defRPr sz="1200">
                <a:solidFill>
                  <a:schemeClr val="bg2"/>
                </a:solidFill>
                <a:latin typeface="+mn-lt"/>
              </a:defRPr>
            </a:lvl6pPr>
            <a:lvl7pPr marL="1809750" indent="-176213" algn="l" rtl="0" eaLnBrk="1" fontAlgn="base" hangingPunct="1">
              <a:spcBef>
                <a:spcPct val="20000"/>
              </a:spcBef>
              <a:spcAft>
                <a:spcPct val="0"/>
              </a:spcAft>
              <a:buFont typeface="AU Passata" pitchFamily="34" charset="0"/>
              <a:buChar char="›"/>
              <a:defRPr sz="1200">
                <a:solidFill>
                  <a:schemeClr val="bg2"/>
                </a:solidFill>
                <a:latin typeface="+mn-lt"/>
              </a:defRPr>
            </a:lvl7pPr>
            <a:lvl8pPr marL="2266950" indent="-176213" algn="l" rtl="0" eaLnBrk="1" fontAlgn="base" hangingPunct="1">
              <a:spcBef>
                <a:spcPct val="20000"/>
              </a:spcBef>
              <a:spcAft>
                <a:spcPct val="0"/>
              </a:spcAft>
              <a:buFont typeface="AU Passata" pitchFamily="34" charset="0"/>
              <a:buChar char="›"/>
              <a:defRPr sz="1200">
                <a:solidFill>
                  <a:schemeClr val="bg2"/>
                </a:solidFill>
                <a:latin typeface="+mn-lt"/>
              </a:defRPr>
            </a:lvl8pPr>
            <a:lvl9pPr marL="2724150" indent="-176213" algn="l" rtl="0" eaLnBrk="1" fontAlgn="base" hangingPunct="1">
              <a:spcBef>
                <a:spcPct val="20000"/>
              </a:spcBef>
              <a:spcAft>
                <a:spcPct val="0"/>
              </a:spcAft>
              <a:buFont typeface="AU Passata" pitchFamily="34" charset="0"/>
              <a:buChar char="›"/>
              <a:defRPr sz="1200">
                <a:solidFill>
                  <a:schemeClr val="bg2"/>
                </a:solidFill>
                <a:latin typeface="+mn-lt"/>
              </a:defRPr>
            </a:lvl9pPr>
          </a:lstStyle>
          <a:p>
            <a:pPr latinLnBrk="0"/>
            <a:r>
              <a:rPr lang="en-US" altLang="ko-KR" b="1" kern="0" dirty="0">
                <a:solidFill>
                  <a:srgbClr val="0033CC"/>
                </a:solidFill>
              </a:rPr>
              <a:t>Bug correction time: 3x faster </a:t>
            </a:r>
            <a:r>
              <a:rPr lang="en-US" altLang="ko-KR" kern="0" dirty="0"/>
              <a:t>than system testing</a:t>
            </a:r>
          </a:p>
          <a:p>
            <a:pPr lvl="1" latinLnBrk="0"/>
            <a:r>
              <a:rPr lang="en-US" altLang="ko-KR" kern="0" dirty="0"/>
              <a:t>3.25 hours vs 11.5 hours  </a:t>
            </a:r>
            <a:endParaRPr lang="ko-KR" altLang="en-US" kern="0" dirty="0"/>
          </a:p>
          <a:p>
            <a:pPr latinLnBrk="0"/>
            <a:endParaRPr lang="ko-KR" altLang="en-US" sz="2400" kern="0" dirty="0"/>
          </a:p>
        </p:txBody>
      </p:sp>
      <p:sp>
        <p:nvSpPr>
          <p:cNvPr id="2" name="제목 1"/>
          <p:cNvSpPr>
            <a:spLocks noGrp="1"/>
          </p:cNvSpPr>
          <p:nvPr>
            <p:ph type="title"/>
          </p:nvPr>
        </p:nvSpPr>
        <p:spPr/>
        <p:txBody>
          <a:bodyPr/>
          <a:lstStyle/>
          <a:p>
            <a:r>
              <a:rPr lang="en-US" altLang="ko-KR" dirty="0"/>
              <a:t>Benefits of Unit Testing</a:t>
            </a:r>
            <a:endParaRPr lang="ko-KR" altLang="en-US" dirty="0"/>
          </a:p>
        </p:txBody>
      </p:sp>
      <p:sp>
        <p:nvSpPr>
          <p:cNvPr id="4" name="슬라이드 번호 개체 틀 3"/>
          <p:cNvSpPr>
            <a:spLocks noGrp="1"/>
          </p:cNvSpPr>
          <p:nvPr>
            <p:ph type="sldNum" sz="quarter" idx="4"/>
          </p:nvPr>
        </p:nvSpPr>
        <p:spPr/>
        <p:txBody>
          <a:bodyPr/>
          <a:lstStyle/>
          <a:p>
            <a:pPr>
              <a:defRPr/>
            </a:pPr>
            <a:r>
              <a:rPr lang="da-DK"/>
              <a:t>SLIDE </a:t>
            </a:r>
            <a:fld id="{7FD275C9-4D9F-4A63-8FA5-7F168B5983C1}" type="slidenum">
              <a:rPr lang="da-DK" smtClean="0"/>
              <a:pPr>
                <a:defRPr/>
              </a:pPr>
              <a:t>4</a:t>
            </a:fld>
            <a:endParaRPr lang="da-DK" dirty="0"/>
          </a:p>
        </p:txBody>
      </p:sp>
      <p:sp>
        <p:nvSpPr>
          <p:cNvPr id="6" name="TextBox 5"/>
          <p:cNvSpPr txBox="1"/>
          <p:nvPr/>
        </p:nvSpPr>
        <p:spPr>
          <a:xfrm>
            <a:off x="119336" y="5703656"/>
            <a:ext cx="6048672" cy="261610"/>
          </a:xfrm>
          <a:prstGeom prst="rect">
            <a:avLst/>
          </a:prstGeom>
          <a:noFill/>
        </p:spPr>
        <p:txBody>
          <a:bodyPr wrap="square" rtlCol="0">
            <a:spAutoFit/>
          </a:bodyPr>
          <a:lstStyle/>
          <a:p>
            <a:r>
              <a:rPr lang="en-US" altLang="ko-KR" sz="1100" dirty="0"/>
              <a:t>Source: B. Boehm and V. Basil, Software Defect Reduction Top 10 List, IEEE Computer, January 2001</a:t>
            </a:r>
            <a:endParaRPr lang="ko-KR" altLang="en-US" sz="1100" dirty="0"/>
          </a:p>
        </p:txBody>
      </p:sp>
      <p:pic>
        <p:nvPicPr>
          <p:cNvPr id="7" name="그림 6"/>
          <p:cNvPicPr>
            <a:picLocks noChangeAspect="1"/>
          </p:cNvPicPr>
          <p:nvPr/>
        </p:nvPicPr>
        <p:blipFill>
          <a:blip r:embed="rId4"/>
          <a:stretch>
            <a:fillRect/>
          </a:stretch>
        </p:blipFill>
        <p:spPr>
          <a:xfrm>
            <a:off x="6384486" y="3212976"/>
            <a:ext cx="5421445" cy="2364884"/>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6312024" y="5719089"/>
            <a:ext cx="5771472" cy="261610"/>
          </a:xfrm>
          <a:prstGeom prst="rect">
            <a:avLst/>
          </a:prstGeom>
          <a:noFill/>
        </p:spPr>
        <p:txBody>
          <a:bodyPr wrap="square" rtlCol="0">
            <a:spAutoFit/>
          </a:bodyPr>
          <a:lstStyle/>
          <a:p>
            <a:r>
              <a:rPr lang="en-US" altLang="ko-KR" sz="1100" dirty="0"/>
              <a:t>Source: Capers Jones, Applied Software Measurement: Global Analysis of Productivity and Quality</a:t>
            </a:r>
            <a:endParaRPr lang="ko-KR" altLang="en-US" sz="1100" dirty="0"/>
          </a:p>
        </p:txBody>
      </p:sp>
      <p:pic>
        <p:nvPicPr>
          <p:cNvPr id="9" name="그림 8"/>
          <p:cNvPicPr>
            <a:picLocks noChangeAspect="1"/>
          </p:cNvPicPr>
          <p:nvPr/>
        </p:nvPicPr>
        <p:blipFill>
          <a:blip r:embed="rId5"/>
          <a:stretch>
            <a:fillRect/>
          </a:stretch>
        </p:blipFill>
        <p:spPr>
          <a:xfrm>
            <a:off x="352572" y="3140968"/>
            <a:ext cx="5256584" cy="2442350"/>
          </a:xfrm>
          <a:prstGeom prst="rect">
            <a:avLst/>
          </a:prstGeom>
          <a:ln>
            <a:noFill/>
          </a:ln>
          <a:effectLst>
            <a:outerShdw blurRad="292100" dist="139700" dir="2700000" algn="tl" rotWithShape="0">
              <a:srgbClr val="333333">
                <a:alpha val="65000"/>
              </a:srgbClr>
            </a:outerShdw>
          </a:effectLst>
        </p:spPr>
      </p:pic>
      <p:sp>
        <p:nvSpPr>
          <p:cNvPr id="3" name="내용 개체 틀 2"/>
          <p:cNvSpPr>
            <a:spLocks noGrp="1"/>
          </p:cNvSpPr>
          <p:nvPr>
            <p:ph idx="1"/>
          </p:nvPr>
        </p:nvSpPr>
        <p:spPr>
          <a:xfrm>
            <a:off x="335360" y="1608252"/>
            <a:ext cx="5545069" cy="4557601"/>
          </a:xfrm>
        </p:spPr>
        <p:txBody>
          <a:bodyPr/>
          <a:lstStyle/>
          <a:p>
            <a:r>
              <a:rPr lang="en-US" altLang="ko-KR" b="1" dirty="0">
                <a:solidFill>
                  <a:srgbClr val="0033CC"/>
                </a:solidFill>
              </a:rPr>
              <a:t>Bug correction cost: 7x  cheaper </a:t>
            </a:r>
            <a:r>
              <a:rPr lang="en-US" altLang="ko-KR" dirty="0"/>
              <a:t>than system tests</a:t>
            </a:r>
          </a:p>
          <a:p>
            <a:pPr lvl="1"/>
            <a:r>
              <a:rPr lang="en-US" altLang="ko-KR" dirty="0"/>
              <a:t>$937 (unit test) vs $7,136 (system test)</a:t>
            </a:r>
            <a:endParaRPr lang="ko-KR" altLang="en-US" dirty="0"/>
          </a:p>
        </p:txBody>
      </p:sp>
      <p:sp>
        <p:nvSpPr>
          <p:cNvPr id="5" name="직사각형 4"/>
          <p:cNvSpPr/>
          <p:nvPr/>
        </p:nvSpPr>
        <p:spPr bwMode="auto">
          <a:xfrm>
            <a:off x="479376" y="5301208"/>
            <a:ext cx="1008112" cy="276652"/>
          </a:xfrm>
          <a:prstGeom prst="rect">
            <a:avLst/>
          </a:prstGeom>
          <a:noFill/>
          <a:ln w="6350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ts val="3600"/>
              </a:lnSpc>
              <a:spcBef>
                <a:spcPct val="0"/>
              </a:spcBef>
              <a:spcAft>
                <a:spcPct val="0"/>
              </a:spcAft>
              <a:buClrTx/>
              <a:buSzTx/>
              <a:buFont typeface="AU Passata" pitchFamily="34" charset="0"/>
              <a:buNone/>
              <a:tabLst/>
            </a:pPr>
            <a:endParaRPr kumimoji="0" lang="ko-KR" altLang="en-US" sz="3600" b="0" i="0" u="none" strike="noStrike" cap="none" normalizeH="0" baseline="0">
              <a:ln>
                <a:noFill/>
              </a:ln>
              <a:solidFill>
                <a:schemeClr val="tx1"/>
              </a:solidFill>
              <a:effectLst/>
              <a:latin typeface="AU Passata" pitchFamily="34" charset="0"/>
            </a:endParaRPr>
          </a:p>
        </p:txBody>
      </p:sp>
      <p:sp>
        <p:nvSpPr>
          <p:cNvPr id="11" name="직사각형 10"/>
          <p:cNvSpPr/>
          <p:nvPr/>
        </p:nvSpPr>
        <p:spPr bwMode="auto">
          <a:xfrm>
            <a:off x="10704512" y="3517998"/>
            <a:ext cx="1101419" cy="826324"/>
          </a:xfrm>
          <a:prstGeom prst="rect">
            <a:avLst/>
          </a:prstGeom>
          <a:noFill/>
          <a:ln w="635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ts val="3600"/>
              </a:lnSpc>
              <a:spcBef>
                <a:spcPct val="0"/>
              </a:spcBef>
              <a:spcAft>
                <a:spcPct val="0"/>
              </a:spcAft>
              <a:buClrTx/>
              <a:buSzTx/>
              <a:buFont typeface="AU Passata" pitchFamily="34" charset="0"/>
              <a:buNone/>
              <a:tabLst/>
            </a:pPr>
            <a:endParaRPr kumimoji="0" lang="ko-KR" altLang="en-US" sz="3600" b="0" i="0" u="none" strike="noStrike" cap="none" normalizeH="0" baseline="0">
              <a:ln>
                <a:noFill/>
              </a:ln>
              <a:solidFill>
                <a:schemeClr val="tx1"/>
              </a:solidFill>
              <a:effectLst/>
              <a:latin typeface="AU Passata" pitchFamily="34" charset="0"/>
            </a:endParaRPr>
          </a:p>
        </p:txBody>
      </p:sp>
      <p:sp>
        <p:nvSpPr>
          <p:cNvPr id="12" name="TextBox 11"/>
          <p:cNvSpPr txBox="1"/>
          <p:nvPr/>
        </p:nvSpPr>
        <p:spPr>
          <a:xfrm>
            <a:off x="2864447" y="6302211"/>
            <a:ext cx="6336704" cy="369332"/>
          </a:xfrm>
          <a:prstGeom prst="rect">
            <a:avLst/>
          </a:prstGeom>
          <a:noFill/>
        </p:spPr>
        <p:txBody>
          <a:bodyPr wrap="square" rtlCol="0">
            <a:spAutoFit/>
          </a:bodyPr>
          <a:lstStyle/>
          <a:p>
            <a:pPr algn="ctr"/>
            <a:r>
              <a:rPr lang="en-US" altLang="ko-KR" dirty="0"/>
              <a:t>Excerpted from the CONBRIO paper slides [Kim et al., ICSE18]  </a:t>
            </a:r>
            <a:endParaRPr lang="ko-KR" altLang="en-US" dirty="0"/>
          </a:p>
        </p:txBody>
      </p:sp>
    </p:spTree>
    <p:custDataLst>
      <p:tags r:id="rId1"/>
    </p:custDataLst>
    <p:extLst>
      <p:ext uri="{BB962C8B-B14F-4D97-AF65-F5344CB8AC3E}">
        <p14:creationId xmlns:p14="http://schemas.microsoft.com/office/powerpoint/2010/main" val="1623260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모서리가 둥근 직사각형 15"/>
          <p:cNvSpPr/>
          <p:nvPr/>
        </p:nvSpPr>
        <p:spPr bwMode="auto">
          <a:xfrm>
            <a:off x="6456040" y="1628800"/>
            <a:ext cx="5402919" cy="5055429"/>
          </a:xfrm>
          <a:prstGeom prst="roundRect">
            <a:avLst>
              <a:gd name="adj" fmla="val 9260"/>
            </a:avLst>
          </a:prstGeom>
          <a:solidFill>
            <a:schemeClr val="bg1"/>
          </a:solidFill>
          <a:ln w="1778" cap="flat" cmpd="sng" algn="ctr">
            <a:solidFill>
              <a:srgbClr val="0000FF"/>
            </a:solidFill>
            <a:prstDash val="solid"/>
            <a:round/>
            <a:headEnd type="none" w="med" len="med"/>
            <a:tailEnd type="none" w="med" len="med"/>
          </a:ln>
          <a:effectLst>
            <a:glow rad="101600">
              <a:schemeClr val="accent1">
                <a:satMod val="175000"/>
                <a:alpha val="40000"/>
              </a:schemeClr>
            </a:glow>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ts val="3600"/>
              </a:lnSpc>
              <a:spcBef>
                <a:spcPct val="0"/>
              </a:spcBef>
              <a:spcAft>
                <a:spcPct val="0"/>
              </a:spcAft>
              <a:buClrTx/>
              <a:buSzTx/>
              <a:buFont typeface="AU Passata" pitchFamily="34" charset="0"/>
              <a:buNone/>
              <a:tabLst/>
            </a:pPr>
            <a:endParaRPr kumimoji="0" lang="ko-KR" altLang="en-US" sz="3600" b="0" i="0" u="none" strike="noStrike" cap="none" normalizeH="0" baseline="0">
              <a:ln>
                <a:noFill/>
              </a:ln>
              <a:solidFill>
                <a:schemeClr val="tx1"/>
              </a:solidFill>
              <a:effectLst/>
              <a:latin typeface="AU Passata" pitchFamily="34" charset="0"/>
            </a:endParaRPr>
          </a:p>
        </p:txBody>
      </p:sp>
      <p:sp>
        <p:nvSpPr>
          <p:cNvPr id="14" name="모서리가 둥근 직사각형 13"/>
          <p:cNvSpPr/>
          <p:nvPr/>
        </p:nvSpPr>
        <p:spPr bwMode="auto">
          <a:xfrm>
            <a:off x="113976" y="1610703"/>
            <a:ext cx="5270252" cy="5055429"/>
          </a:xfrm>
          <a:prstGeom prst="roundRect">
            <a:avLst>
              <a:gd name="adj" fmla="val 10638"/>
            </a:avLst>
          </a:prstGeom>
          <a:solidFill>
            <a:schemeClr val="bg1"/>
          </a:solidFill>
          <a:ln w="1778" cap="flat" cmpd="sng" algn="ctr">
            <a:solidFill>
              <a:schemeClr val="accent2"/>
            </a:solidFill>
            <a:prstDash val="solid"/>
            <a:round/>
            <a:headEnd type="none" w="med" len="med"/>
            <a:tailEnd type="none" w="med" len="med"/>
          </a:ln>
          <a:effectLst>
            <a:glow rad="101600">
              <a:schemeClr val="accent2">
                <a:satMod val="175000"/>
                <a:alpha val="40000"/>
              </a:schemeClr>
            </a:glow>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ts val="3600"/>
              </a:lnSpc>
              <a:spcBef>
                <a:spcPct val="0"/>
              </a:spcBef>
              <a:spcAft>
                <a:spcPct val="0"/>
              </a:spcAft>
              <a:buClrTx/>
              <a:buSzTx/>
              <a:buFont typeface="AU Passata" pitchFamily="34" charset="0"/>
              <a:buNone/>
              <a:tabLst/>
            </a:pPr>
            <a:endParaRPr kumimoji="0" lang="ko-KR" altLang="en-US" sz="3600" b="0" i="0" u="none" strike="noStrike" cap="none" normalizeH="0" baseline="0">
              <a:ln>
                <a:noFill/>
              </a:ln>
              <a:solidFill>
                <a:schemeClr val="tx1"/>
              </a:solidFill>
              <a:effectLst/>
              <a:latin typeface="AU Passata" pitchFamily="34" charset="0"/>
            </a:endParaRPr>
          </a:p>
        </p:txBody>
      </p:sp>
      <p:sp>
        <p:nvSpPr>
          <p:cNvPr id="2" name="제목 1"/>
          <p:cNvSpPr>
            <a:spLocks noGrp="1"/>
          </p:cNvSpPr>
          <p:nvPr>
            <p:ph type="title"/>
          </p:nvPr>
        </p:nvSpPr>
        <p:spPr>
          <a:xfrm>
            <a:off x="335360" y="739651"/>
            <a:ext cx="11137901" cy="745133"/>
          </a:xfrm>
        </p:spPr>
        <p:txBody>
          <a:bodyPr/>
          <a:lstStyle/>
          <a:p>
            <a:r>
              <a:rPr lang="en-US" altLang="ko-KR" dirty="0"/>
              <a:t>Importance of Automated </a:t>
            </a:r>
            <a:r>
              <a:rPr lang="en-US" altLang="ko-KR" sz="4000" b="1" dirty="0">
                <a:solidFill>
                  <a:srgbClr val="00B050"/>
                </a:solidFill>
              </a:rPr>
              <a:t>Unit Testing </a:t>
            </a:r>
            <a:r>
              <a:rPr lang="en-US" altLang="ko-KR" dirty="0"/>
              <a:t>In Automotive SW</a:t>
            </a:r>
            <a:endParaRPr lang="ko-KR" altLang="en-US" dirty="0"/>
          </a:p>
        </p:txBody>
      </p:sp>
      <p:sp>
        <p:nvSpPr>
          <p:cNvPr id="3" name="내용 개체 틀 2"/>
          <p:cNvSpPr>
            <a:spLocks noGrp="1"/>
          </p:cNvSpPr>
          <p:nvPr>
            <p:ph idx="1"/>
          </p:nvPr>
        </p:nvSpPr>
        <p:spPr>
          <a:xfrm>
            <a:off x="263353" y="1796847"/>
            <a:ext cx="4968552" cy="4688079"/>
          </a:xfrm>
        </p:spPr>
        <p:txBody>
          <a:bodyPr/>
          <a:lstStyle/>
          <a:p>
            <a:pPr marL="0" indent="0">
              <a:buNone/>
            </a:pPr>
            <a:r>
              <a:rPr lang="en-US" altLang="ko-KR" sz="3600" dirty="0"/>
              <a:t>System testing</a:t>
            </a:r>
            <a:r>
              <a:rPr lang="en-US" altLang="ko-KR" dirty="0"/>
              <a:t> is </a:t>
            </a:r>
            <a:r>
              <a:rPr lang="en-US" altLang="ko-KR" b="1" dirty="0">
                <a:solidFill>
                  <a:srgbClr val="FF0000"/>
                </a:solidFill>
              </a:rPr>
              <a:t>expensive</a:t>
            </a:r>
            <a:r>
              <a:rPr lang="en-US" altLang="ko-KR" dirty="0"/>
              <a:t> and </a:t>
            </a:r>
            <a:r>
              <a:rPr lang="en-US" altLang="ko-KR" b="1" dirty="0">
                <a:solidFill>
                  <a:srgbClr val="FF0000"/>
                </a:solidFill>
              </a:rPr>
              <a:t>less effective </a:t>
            </a:r>
          </a:p>
          <a:p>
            <a:pPr lvl="1"/>
            <a:r>
              <a:rPr lang="en-US" altLang="ko-KR" b="1" dirty="0">
                <a:solidFill>
                  <a:srgbClr val="FF0000"/>
                </a:solidFill>
              </a:rPr>
              <a:t>Full vehicle HW</a:t>
            </a:r>
            <a:r>
              <a:rPr lang="en-US" altLang="ko-KR" dirty="0"/>
              <a:t> and </a:t>
            </a:r>
            <a:r>
              <a:rPr lang="en-US" altLang="ko-KR" b="1" dirty="0">
                <a:solidFill>
                  <a:srgbClr val="FF0000"/>
                </a:solidFill>
              </a:rPr>
              <a:t>human drivers </a:t>
            </a:r>
            <a:r>
              <a:rPr lang="en-US" altLang="ko-KR" dirty="0"/>
              <a:t>are required</a:t>
            </a:r>
          </a:p>
          <a:p>
            <a:pPr lvl="1"/>
            <a:endParaRPr lang="en-US" altLang="ko-KR" dirty="0"/>
          </a:p>
          <a:p>
            <a:pPr lvl="1"/>
            <a:r>
              <a:rPr lang="en-US" altLang="ko-KR" dirty="0"/>
              <a:t>Driving a car with </a:t>
            </a:r>
            <a:r>
              <a:rPr lang="en-US" altLang="ko-KR" b="1" dirty="0">
                <a:solidFill>
                  <a:srgbClr val="FF0000"/>
                </a:solidFill>
              </a:rPr>
              <a:t>various physical environments </a:t>
            </a:r>
            <a:r>
              <a:rPr lang="en-US" altLang="ko-KR" dirty="0"/>
              <a:t>spends </a:t>
            </a:r>
            <a:r>
              <a:rPr lang="en-US" altLang="ko-KR" b="1" dirty="0">
                <a:solidFill>
                  <a:srgbClr val="FF0000"/>
                </a:solidFill>
              </a:rPr>
              <a:t>a lot of time</a:t>
            </a:r>
          </a:p>
          <a:p>
            <a:pPr lvl="1"/>
            <a:endParaRPr lang="en-US" altLang="ko-KR" b="1" dirty="0">
              <a:solidFill>
                <a:srgbClr val="FF0000"/>
              </a:solidFill>
            </a:endParaRPr>
          </a:p>
          <a:p>
            <a:pPr lvl="1"/>
            <a:r>
              <a:rPr lang="en-US" altLang="ko-KR" b="1" dirty="0">
                <a:solidFill>
                  <a:srgbClr val="FF0000"/>
                </a:solidFill>
              </a:rPr>
              <a:t>Hard-to-achieve high test coverage </a:t>
            </a:r>
            <a:r>
              <a:rPr lang="en-US" altLang="ko-KR" dirty="0"/>
              <a:t>due to low controllability</a:t>
            </a:r>
          </a:p>
        </p:txBody>
      </p:sp>
      <p:sp>
        <p:nvSpPr>
          <p:cNvPr id="4" name="슬라이드 번호 개체 틀 3"/>
          <p:cNvSpPr>
            <a:spLocks noGrp="1"/>
          </p:cNvSpPr>
          <p:nvPr>
            <p:ph type="sldNum" sz="quarter" idx="4"/>
          </p:nvPr>
        </p:nvSpPr>
        <p:spPr/>
        <p:txBody>
          <a:bodyPr/>
          <a:lstStyle/>
          <a:p>
            <a:pPr>
              <a:defRPr/>
            </a:pPr>
            <a:r>
              <a:rPr lang="da-DK"/>
              <a:t>Page </a:t>
            </a:r>
            <a:fld id="{7FD275C9-4D9F-4A63-8FA5-7F168B5983C1}" type="slidenum">
              <a:rPr lang="da-DK" smtClean="0"/>
              <a:pPr>
                <a:defRPr/>
              </a:pPr>
              <a:t>5</a:t>
            </a:fld>
            <a:endParaRPr lang="da-DK" dirty="0"/>
          </a:p>
        </p:txBody>
      </p:sp>
      <p:pic>
        <p:nvPicPr>
          <p:cNvPr id="32" name="그림 31"/>
          <p:cNvPicPr>
            <a:picLocks noChangeAspect="1"/>
          </p:cNvPicPr>
          <p:nvPr/>
        </p:nvPicPr>
        <p:blipFill>
          <a:blip r:embed="rId3"/>
          <a:stretch>
            <a:fillRect/>
          </a:stretch>
        </p:blipFill>
        <p:spPr>
          <a:xfrm>
            <a:off x="6979692" y="2208113"/>
            <a:ext cx="2027698" cy="1324417"/>
          </a:xfrm>
          <a:prstGeom prst="rect">
            <a:avLst/>
          </a:prstGeom>
        </p:spPr>
      </p:pic>
      <p:pic>
        <p:nvPicPr>
          <p:cNvPr id="1030" name="Picture 6" descr="Image result for driving car rai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79692" y="3792289"/>
            <a:ext cx="2036144" cy="1324417"/>
          </a:xfrm>
          <a:prstGeom prst="rect">
            <a:avLst/>
          </a:prstGeom>
          <a:noFill/>
          <a:extLst>
            <a:ext uri="{909E8E84-426E-40DD-AFC4-6F175D3DCCD1}">
              <a14:hiddenFill xmlns:a14="http://schemas.microsoft.com/office/drawing/2010/main">
                <a:solidFill>
                  <a:srgbClr val="FFFFFF"/>
                </a:solidFill>
              </a14:hiddenFill>
            </a:ext>
          </a:extLst>
        </p:spPr>
      </p:pic>
      <p:sp>
        <p:nvSpPr>
          <p:cNvPr id="33" name="AutoShape 8" descr="Image result for driving car snow"/>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pic>
        <p:nvPicPr>
          <p:cNvPr id="36" name="그림 35"/>
          <p:cNvPicPr>
            <a:picLocks noChangeAspect="1"/>
          </p:cNvPicPr>
          <p:nvPr/>
        </p:nvPicPr>
        <p:blipFill>
          <a:blip r:embed="rId5"/>
          <a:stretch>
            <a:fillRect/>
          </a:stretch>
        </p:blipFill>
        <p:spPr>
          <a:xfrm>
            <a:off x="9183112" y="3792289"/>
            <a:ext cx="2033973" cy="1324417"/>
          </a:xfrm>
          <a:prstGeom prst="rect">
            <a:avLst/>
          </a:prstGeom>
        </p:spPr>
      </p:pic>
      <p:pic>
        <p:nvPicPr>
          <p:cNvPr id="5" name="Picture 2" descr="car test driverì ëí ì´ë¯¸ì§ ê²ìê²°ê³¼"/>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90307" y="2218510"/>
            <a:ext cx="2033973" cy="1314020"/>
          </a:xfrm>
          <a:prstGeom prst="rect">
            <a:avLst/>
          </a:prstGeom>
          <a:noFill/>
          <a:extLst>
            <a:ext uri="{909E8E84-426E-40DD-AFC4-6F175D3DCCD1}">
              <a14:hiddenFill xmlns:a14="http://schemas.microsoft.com/office/drawing/2010/main">
                <a:solidFill>
                  <a:srgbClr val="FFFFFF"/>
                </a:solidFill>
              </a14:hiddenFill>
            </a:ext>
          </a:extLst>
        </p:spPr>
      </p:pic>
      <p:sp>
        <p:nvSpPr>
          <p:cNvPr id="13" name="내용 개체 틀 2"/>
          <p:cNvSpPr txBox="1">
            <a:spLocks/>
          </p:cNvSpPr>
          <p:nvPr/>
        </p:nvSpPr>
        <p:spPr bwMode="auto">
          <a:xfrm>
            <a:off x="6849135" y="1772459"/>
            <a:ext cx="4780531" cy="476811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ct val="0"/>
              </a:spcBef>
              <a:spcAft>
                <a:spcPct val="0"/>
              </a:spcAft>
              <a:buFont typeface="AU Passata" pitchFamily="34" charset="0"/>
              <a:buChar char="›"/>
              <a:defRPr sz="2800" baseline="0">
                <a:solidFill>
                  <a:schemeClr val="tx1"/>
                </a:solidFill>
                <a:latin typeface="Calibri" panose="020F0502020204030204" pitchFamily="34" charset="0"/>
                <a:ea typeface="+mn-ea"/>
                <a:cs typeface="Calibri" panose="020F0502020204030204" pitchFamily="34" charset="0"/>
              </a:defRPr>
            </a:lvl1pPr>
            <a:lvl2pPr marL="360363" indent="-184150" algn="l" rtl="0" eaLnBrk="1" fontAlgn="base" hangingPunct="1">
              <a:lnSpc>
                <a:spcPct val="100000"/>
              </a:lnSpc>
              <a:spcBef>
                <a:spcPct val="0"/>
              </a:spcBef>
              <a:spcAft>
                <a:spcPct val="0"/>
              </a:spcAft>
              <a:buFont typeface="AU Passata" pitchFamily="34" charset="0"/>
              <a:buChar char="›"/>
              <a:defRPr sz="2400">
                <a:solidFill>
                  <a:schemeClr val="tx1"/>
                </a:solidFill>
                <a:latin typeface="Calibri" panose="020F0502020204030204" pitchFamily="34" charset="0"/>
                <a:cs typeface="Calibri" panose="020F0502020204030204" pitchFamily="34" charset="0"/>
              </a:defRPr>
            </a:lvl2pPr>
            <a:lvl3pPr marL="544513" indent="-182563" algn="l" rtl="0" eaLnBrk="1" fontAlgn="base" hangingPunct="1">
              <a:lnSpc>
                <a:spcPct val="100000"/>
              </a:lnSpc>
              <a:spcBef>
                <a:spcPct val="20000"/>
              </a:spcBef>
              <a:spcAft>
                <a:spcPct val="0"/>
              </a:spcAft>
              <a:buFont typeface="AU Passata" pitchFamily="34" charset="0"/>
              <a:buChar char="›"/>
              <a:defRPr sz="2000">
                <a:solidFill>
                  <a:schemeClr val="tx1"/>
                </a:solidFill>
                <a:latin typeface="Calibri" panose="020F0502020204030204" pitchFamily="34" charset="0"/>
                <a:cs typeface="Calibri" panose="020F0502020204030204" pitchFamily="34" charset="0"/>
              </a:defRPr>
            </a:lvl3pPr>
            <a:lvl4pPr marL="711200" indent="-165100" algn="l" rtl="0" eaLnBrk="1" fontAlgn="base" hangingPunct="1">
              <a:lnSpc>
                <a:spcPct val="100000"/>
              </a:lnSpc>
              <a:spcBef>
                <a:spcPct val="20000"/>
              </a:spcBef>
              <a:spcAft>
                <a:spcPct val="0"/>
              </a:spcAft>
              <a:buFont typeface="AU Passata" pitchFamily="34" charset="0"/>
              <a:buChar char="›"/>
              <a:defRPr sz="1600">
                <a:solidFill>
                  <a:schemeClr val="tx1"/>
                </a:solidFill>
                <a:latin typeface="Calibri" panose="020F0502020204030204" pitchFamily="34" charset="0"/>
                <a:cs typeface="Calibri" panose="020F0502020204030204" pitchFamily="34" charset="0"/>
              </a:defRPr>
            </a:lvl4pPr>
            <a:lvl5pPr marL="895350" indent="-176213" algn="l" rtl="0" eaLnBrk="1" fontAlgn="base" hangingPunct="1">
              <a:spcBef>
                <a:spcPct val="20000"/>
              </a:spcBef>
              <a:spcAft>
                <a:spcPct val="0"/>
              </a:spcAft>
              <a:buFont typeface="AU Passata" pitchFamily="34" charset="0"/>
              <a:buChar char="›"/>
              <a:defRPr sz="1200">
                <a:solidFill>
                  <a:schemeClr val="tx1"/>
                </a:solidFill>
                <a:latin typeface="Calibri" panose="020F0502020204030204" pitchFamily="34" charset="0"/>
                <a:cs typeface="Calibri" panose="020F0502020204030204" pitchFamily="34" charset="0"/>
              </a:defRPr>
            </a:lvl5pPr>
            <a:lvl6pPr marL="1352550" indent="-176213" algn="l" rtl="0" eaLnBrk="1" fontAlgn="base" hangingPunct="1">
              <a:spcBef>
                <a:spcPct val="20000"/>
              </a:spcBef>
              <a:spcAft>
                <a:spcPct val="0"/>
              </a:spcAft>
              <a:buFont typeface="AU Passata" pitchFamily="34" charset="0"/>
              <a:buChar char="›"/>
              <a:defRPr sz="1200">
                <a:solidFill>
                  <a:schemeClr val="bg2"/>
                </a:solidFill>
                <a:latin typeface="+mn-lt"/>
              </a:defRPr>
            </a:lvl6pPr>
            <a:lvl7pPr marL="1809750" indent="-176213" algn="l" rtl="0" eaLnBrk="1" fontAlgn="base" hangingPunct="1">
              <a:spcBef>
                <a:spcPct val="20000"/>
              </a:spcBef>
              <a:spcAft>
                <a:spcPct val="0"/>
              </a:spcAft>
              <a:buFont typeface="AU Passata" pitchFamily="34" charset="0"/>
              <a:buChar char="›"/>
              <a:defRPr sz="1200">
                <a:solidFill>
                  <a:schemeClr val="bg2"/>
                </a:solidFill>
                <a:latin typeface="+mn-lt"/>
              </a:defRPr>
            </a:lvl7pPr>
            <a:lvl8pPr marL="2266950" indent="-176213" algn="l" rtl="0" eaLnBrk="1" fontAlgn="base" hangingPunct="1">
              <a:spcBef>
                <a:spcPct val="20000"/>
              </a:spcBef>
              <a:spcAft>
                <a:spcPct val="0"/>
              </a:spcAft>
              <a:buFont typeface="AU Passata" pitchFamily="34" charset="0"/>
              <a:buChar char="›"/>
              <a:defRPr sz="1200">
                <a:solidFill>
                  <a:schemeClr val="bg2"/>
                </a:solidFill>
                <a:latin typeface="+mn-lt"/>
              </a:defRPr>
            </a:lvl8pPr>
            <a:lvl9pPr marL="2724150" indent="-176213" algn="l" rtl="0" eaLnBrk="1" fontAlgn="base" hangingPunct="1">
              <a:spcBef>
                <a:spcPct val="20000"/>
              </a:spcBef>
              <a:spcAft>
                <a:spcPct val="0"/>
              </a:spcAft>
              <a:buFont typeface="AU Passata" pitchFamily="34" charset="0"/>
              <a:buChar char="›"/>
              <a:defRPr sz="1200">
                <a:solidFill>
                  <a:schemeClr val="bg2"/>
                </a:solidFill>
                <a:latin typeface="+mn-lt"/>
              </a:defRPr>
            </a:lvl9pPr>
          </a:lstStyle>
          <a:p>
            <a:pPr marL="0" indent="0" latinLnBrk="0">
              <a:buNone/>
            </a:pPr>
            <a:r>
              <a:rPr lang="en-US" altLang="ko-KR" sz="3600" kern="0" dirty="0"/>
              <a:t>Unit testing </a:t>
            </a:r>
            <a:r>
              <a:rPr lang="en-US" altLang="ko-KR" kern="0" dirty="0"/>
              <a:t>is </a:t>
            </a:r>
            <a:r>
              <a:rPr lang="en-US" altLang="ko-KR" b="1" kern="0" dirty="0">
                <a:solidFill>
                  <a:srgbClr val="0000FF"/>
                </a:solidFill>
              </a:rPr>
              <a:t>cheap</a:t>
            </a:r>
            <a:r>
              <a:rPr lang="en-US" altLang="ko-KR" kern="0" dirty="0"/>
              <a:t> and </a:t>
            </a:r>
            <a:r>
              <a:rPr lang="en-US" altLang="ko-KR" b="1" kern="0" dirty="0">
                <a:solidFill>
                  <a:srgbClr val="0000FF"/>
                </a:solidFill>
              </a:rPr>
              <a:t>more effective</a:t>
            </a:r>
          </a:p>
          <a:p>
            <a:pPr lvl="1" latinLnBrk="0"/>
            <a:r>
              <a:rPr lang="en-US" altLang="ko-KR" kern="0" dirty="0"/>
              <a:t>Full vehicle HW and human drivers are </a:t>
            </a:r>
            <a:r>
              <a:rPr lang="en-US" altLang="ko-KR" b="1" kern="0" dirty="0">
                <a:solidFill>
                  <a:srgbClr val="0000FF"/>
                </a:solidFill>
              </a:rPr>
              <a:t>NOT necessary</a:t>
            </a:r>
          </a:p>
          <a:p>
            <a:pPr lvl="1" latinLnBrk="0"/>
            <a:endParaRPr lang="en-US" altLang="ko-KR" kern="0" dirty="0"/>
          </a:p>
          <a:p>
            <a:pPr lvl="1" latinLnBrk="0"/>
            <a:r>
              <a:rPr lang="en-US" altLang="ko-KR" kern="0" dirty="0"/>
              <a:t>No need to drive a car</a:t>
            </a:r>
          </a:p>
          <a:p>
            <a:pPr lvl="1" latinLnBrk="0"/>
            <a:endParaRPr lang="en-US" altLang="ko-KR" b="1" kern="0" dirty="0">
              <a:solidFill>
                <a:srgbClr val="FF0000"/>
              </a:solidFill>
            </a:endParaRPr>
          </a:p>
          <a:p>
            <a:pPr lvl="1" latinLnBrk="0"/>
            <a:endParaRPr lang="en-US" altLang="ko-KR" b="1" kern="0" dirty="0">
              <a:solidFill>
                <a:srgbClr val="0000FF"/>
              </a:solidFill>
            </a:endParaRPr>
          </a:p>
          <a:p>
            <a:pPr lvl="1" latinLnBrk="0"/>
            <a:r>
              <a:rPr lang="en-US" altLang="ko-KR" b="1" kern="0" dirty="0">
                <a:solidFill>
                  <a:srgbClr val="0000FF"/>
                </a:solidFill>
              </a:rPr>
              <a:t>Easy-to-achieve high coverage</a:t>
            </a:r>
            <a:r>
              <a:rPr lang="en-US" altLang="ko-KR" b="1" kern="0" dirty="0">
                <a:solidFill>
                  <a:srgbClr val="FF0000"/>
                </a:solidFill>
              </a:rPr>
              <a:t> </a:t>
            </a:r>
            <a:r>
              <a:rPr lang="en-US" altLang="ko-KR" kern="0" dirty="0"/>
              <a:t>due to high controllability</a:t>
            </a:r>
          </a:p>
        </p:txBody>
      </p:sp>
      <p:sp>
        <p:nvSpPr>
          <p:cNvPr id="6" name="TextBox 5"/>
          <p:cNvSpPr txBox="1"/>
          <p:nvPr/>
        </p:nvSpPr>
        <p:spPr>
          <a:xfrm>
            <a:off x="4206356" y="3651400"/>
            <a:ext cx="3427556" cy="830997"/>
          </a:xfrm>
          <a:prstGeom prst="rect">
            <a:avLst/>
          </a:prstGeom>
          <a:noFill/>
        </p:spPr>
        <p:txBody>
          <a:bodyPr wrap="square" rtlCol="0">
            <a:spAutoFit/>
          </a:bodyPr>
          <a:lstStyle/>
          <a:p>
            <a:pPr algn="ctr"/>
            <a:r>
              <a:rPr lang="en-US"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VS</a:t>
            </a:r>
          </a:p>
        </p:txBody>
      </p:sp>
      <p:pic>
        <p:nvPicPr>
          <p:cNvPr id="7" name="Picture 2" descr="unit testì ëí ì´ë¯¸ì§ ê²ìê²°ê³¼"/>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61006" y="3168662"/>
            <a:ext cx="1771343" cy="176425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100% test coverageì ëí ì´ë¯¸ì§ ê²ìê²°ê³¼"/>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032886" y="5509695"/>
            <a:ext cx="1691024" cy="1010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0786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2"/>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030"/>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36"/>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5"/>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par>
                                <p:cTn id="22" presetID="10"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par>
                                <p:cTn id="25" presetID="10"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3"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모서리가 둥근 직사각형 21"/>
          <p:cNvSpPr/>
          <p:nvPr/>
        </p:nvSpPr>
        <p:spPr bwMode="auto">
          <a:xfrm>
            <a:off x="1271464" y="1364733"/>
            <a:ext cx="9318566" cy="1667291"/>
          </a:xfrm>
          <a:prstGeom prst="roundRect">
            <a:avLst/>
          </a:prstGeom>
          <a:solidFill>
            <a:schemeClr val="bg1"/>
          </a:solidFill>
          <a:ln w="1778" cap="flat" cmpd="sng" algn="ctr">
            <a:solidFill>
              <a:srgbClr val="FF6600"/>
            </a:solidFill>
            <a:prstDash val="solid"/>
            <a:round/>
            <a:headEnd type="none" w="med" len="med"/>
            <a:tailEnd type="none" w="med" len="med"/>
          </a:ln>
          <a:effectLst>
            <a:glow rad="101600">
              <a:schemeClr val="accent2">
                <a:satMod val="175000"/>
                <a:alpha val="40000"/>
              </a:schemeClr>
            </a:glow>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ts val="3600"/>
              </a:lnSpc>
              <a:spcBef>
                <a:spcPct val="0"/>
              </a:spcBef>
              <a:spcAft>
                <a:spcPct val="0"/>
              </a:spcAft>
              <a:buClrTx/>
              <a:buSzTx/>
              <a:buFont typeface="AU Passata" pitchFamily="34" charset="0"/>
              <a:buNone/>
              <a:tabLst/>
            </a:pPr>
            <a:endParaRPr kumimoji="0" lang="ko-KR" altLang="en-US" sz="3600" b="0" i="0" u="none" strike="noStrike" cap="none" normalizeH="0" baseline="0">
              <a:ln>
                <a:noFill/>
              </a:ln>
              <a:solidFill>
                <a:schemeClr val="tx1"/>
              </a:solidFill>
              <a:effectLst/>
              <a:latin typeface="AU Passata" pitchFamily="34" charset="0"/>
            </a:endParaRPr>
          </a:p>
        </p:txBody>
      </p:sp>
      <p:sp>
        <p:nvSpPr>
          <p:cNvPr id="23" name="모서리가 둥근 직사각형 22"/>
          <p:cNvSpPr/>
          <p:nvPr/>
        </p:nvSpPr>
        <p:spPr bwMode="auto">
          <a:xfrm>
            <a:off x="1271464" y="3156935"/>
            <a:ext cx="9327038" cy="1667291"/>
          </a:xfrm>
          <a:prstGeom prst="roundRect">
            <a:avLst/>
          </a:prstGeom>
          <a:solidFill>
            <a:schemeClr val="bg1"/>
          </a:solidFill>
          <a:ln w="1778" cap="flat" cmpd="sng" algn="ctr">
            <a:solidFill>
              <a:srgbClr val="FF6600"/>
            </a:solidFill>
            <a:prstDash val="solid"/>
            <a:round/>
            <a:headEnd type="none" w="med" len="med"/>
            <a:tailEnd type="none" w="med" len="med"/>
          </a:ln>
          <a:effectLst>
            <a:glow rad="101600">
              <a:schemeClr val="accent2">
                <a:satMod val="175000"/>
                <a:alpha val="40000"/>
              </a:schemeClr>
            </a:glow>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ts val="3600"/>
              </a:lnSpc>
              <a:spcBef>
                <a:spcPct val="0"/>
              </a:spcBef>
              <a:spcAft>
                <a:spcPct val="0"/>
              </a:spcAft>
              <a:buClrTx/>
              <a:buSzTx/>
              <a:buFont typeface="AU Passata" pitchFamily="34" charset="0"/>
              <a:buNone/>
              <a:tabLst/>
            </a:pPr>
            <a:endParaRPr kumimoji="0" lang="ko-KR" altLang="en-US" sz="3600" b="0" i="0" u="none" strike="noStrike" cap="none" normalizeH="0" baseline="0">
              <a:ln>
                <a:noFill/>
              </a:ln>
              <a:solidFill>
                <a:schemeClr val="tx1"/>
              </a:solidFill>
              <a:effectLst/>
              <a:latin typeface="AU Passata" pitchFamily="34" charset="0"/>
            </a:endParaRPr>
          </a:p>
        </p:txBody>
      </p:sp>
      <p:sp>
        <p:nvSpPr>
          <p:cNvPr id="24" name="모서리가 둥근 직사각형 23"/>
          <p:cNvSpPr/>
          <p:nvPr/>
        </p:nvSpPr>
        <p:spPr bwMode="auto">
          <a:xfrm>
            <a:off x="1262992" y="4977127"/>
            <a:ext cx="9327038" cy="1667291"/>
          </a:xfrm>
          <a:prstGeom prst="roundRect">
            <a:avLst/>
          </a:prstGeom>
          <a:solidFill>
            <a:schemeClr val="bg1"/>
          </a:solidFill>
          <a:ln w="1778" cap="flat" cmpd="sng" algn="ctr">
            <a:solidFill>
              <a:srgbClr val="FF6600"/>
            </a:solidFill>
            <a:prstDash val="solid"/>
            <a:round/>
            <a:headEnd type="none" w="med" len="med"/>
            <a:tailEnd type="none" w="med" len="med"/>
          </a:ln>
          <a:effectLst>
            <a:glow rad="101600">
              <a:schemeClr val="accent2">
                <a:satMod val="175000"/>
                <a:alpha val="40000"/>
              </a:schemeClr>
            </a:glow>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ts val="3600"/>
              </a:lnSpc>
              <a:spcBef>
                <a:spcPct val="0"/>
              </a:spcBef>
              <a:spcAft>
                <a:spcPct val="0"/>
              </a:spcAft>
              <a:buClrTx/>
              <a:buSzTx/>
              <a:buFont typeface="AU Passata" pitchFamily="34" charset="0"/>
              <a:buNone/>
              <a:tabLst/>
            </a:pPr>
            <a:endParaRPr kumimoji="0" lang="ko-KR" altLang="en-US" sz="3600" b="0" i="0" u="none" strike="noStrike" cap="none" normalizeH="0" baseline="0">
              <a:ln>
                <a:noFill/>
              </a:ln>
              <a:solidFill>
                <a:schemeClr val="tx1"/>
              </a:solidFill>
              <a:effectLst/>
              <a:latin typeface="AU Passata" pitchFamily="34" charset="0"/>
            </a:endParaRPr>
          </a:p>
        </p:txBody>
      </p:sp>
      <p:sp>
        <p:nvSpPr>
          <p:cNvPr id="2" name="제목 1"/>
          <p:cNvSpPr>
            <a:spLocks noGrp="1"/>
          </p:cNvSpPr>
          <p:nvPr>
            <p:ph type="title"/>
          </p:nvPr>
        </p:nvSpPr>
        <p:spPr>
          <a:xfrm>
            <a:off x="575734" y="545176"/>
            <a:ext cx="11137901" cy="745133"/>
          </a:xfrm>
        </p:spPr>
        <p:txBody>
          <a:bodyPr/>
          <a:lstStyle/>
          <a:p>
            <a:r>
              <a:rPr lang="en-US" altLang="ko-KR" dirty="0"/>
              <a:t>3 Technical Challenges for Automated Unit Testing </a:t>
            </a:r>
            <a:endParaRPr lang="ko-KR" altLang="en-US" dirty="0"/>
          </a:p>
        </p:txBody>
      </p:sp>
      <p:sp>
        <p:nvSpPr>
          <p:cNvPr id="3" name="내용 개체 틀 2"/>
          <p:cNvSpPr>
            <a:spLocks noGrp="1"/>
          </p:cNvSpPr>
          <p:nvPr>
            <p:ph idx="1"/>
          </p:nvPr>
        </p:nvSpPr>
        <p:spPr>
          <a:xfrm>
            <a:off x="1410983" y="1454887"/>
            <a:ext cx="2897810" cy="481184"/>
          </a:xfrm>
        </p:spPr>
        <p:txBody>
          <a:bodyPr/>
          <a:lstStyle/>
          <a:p>
            <a:pPr marL="0" indent="0">
              <a:buNone/>
            </a:pPr>
            <a:r>
              <a:rPr lang="en-US" altLang="ko-KR" dirty="0"/>
              <a:t>False alarms</a:t>
            </a:r>
          </a:p>
        </p:txBody>
      </p:sp>
      <p:sp>
        <p:nvSpPr>
          <p:cNvPr id="4" name="슬라이드 번호 개체 틀 3"/>
          <p:cNvSpPr>
            <a:spLocks noGrp="1"/>
          </p:cNvSpPr>
          <p:nvPr>
            <p:ph type="sldNum" sz="quarter" idx="4"/>
          </p:nvPr>
        </p:nvSpPr>
        <p:spPr/>
        <p:txBody>
          <a:bodyPr/>
          <a:lstStyle/>
          <a:p>
            <a:pPr>
              <a:defRPr/>
            </a:pPr>
            <a:r>
              <a:rPr lang="da-DK"/>
              <a:t>Page </a:t>
            </a:r>
            <a:fld id="{7FD275C9-4D9F-4A63-8FA5-7F168B5983C1}" type="slidenum">
              <a:rPr lang="da-DK" smtClean="0"/>
              <a:pPr>
                <a:defRPr/>
              </a:pPr>
              <a:t>6</a:t>
            </a:fld>
            <a:endParaRPr lang="da-DK" dirty="0"/>
          </a:p>
        </p:txBody>
      </p:sp>
      <p:sp>
        <p:nvSpPr>
          <p:cNvPr id="39" name="TextBox 38"/>
          <p:cNvSpPr txBox="1"/>
          <p:nvPr/>
        </p:nvSpPr>
        <p:spPr>
          <a:xfrm>
            <a:off x="1318227" y="4015670"/>
            <a:ext cx="2605421" cy="461665"/>
          </a:xfrm>
          <a:prstGeom prst="rect">
            <a:avLst/>
          </a:prstGeom>
          <a:noFill/>
        </p:spPr>
        <p:txBody>
          <a:bodyPr wrap="square" rtlCol="0">
            <a:spAutoFit/>
          </a:bodyPr>
          <a:lstStyle/>
          <a:p>
            <a:r>
              <a:rPr lang="en-US" altLang="ko-KR" sz="2000" dirty="0" err="1">
                <a:latin typeface="Courier New" panose="02070309020205020404" pitchFamily="49" charset="0"/>
                <a:cs typeface="Courier New" panose="02070309020205020404" pitchFamily="49" charset="0"/>
              </a:rPr>
              <a:t>struct</a:t>
            </a:r>
            <a:r>
              <a:rPr lang="en-US" altLang="ko-KR" sz="2000" dirty="0">
                <a:latin typeface="Courier New" panose="02070309020205020404" pitchFamily="49" charset="0"/>
                <a:cs typeface="Courier New" panose="02070309020205020404" pitchFamily="49" charset="0"/>
              </a:rPr>
              <a:t> S</a:t>
            </a:r>
            <a:r>
              <a:rPr lang="en-US" altLang="ko-KR" sz="2400" dirty="0"/>
              <a:t> : 4 Bytes</a:t>
            </a:r>
            <a:endParaRPr lang="ko-KR" altLang="en-US" sz="2400" dirty="0"/>
          </a:p>
        </p:txBody>
      </p:sp>
      <p:cxnSp>
        <p:nvCxnSpPr>
          <p:cNvPr id="41" name="Straight Arrow Connector 27"/>
          <p:cNvCxnSpPr/>
          <p:nvPr/>
        </p:nvCxnSpPr>
        <p:spPr>
          <a:xfrm>
            <a:off x="7620965" y="3667500"/>
            <a:ext cx="927051" cy="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27"/>
          <p:cNvCxnSpPr/>
          <p:nvPr/>
        </p:nvCxnSpPr>
        <p:spPr>
          <a:xfrm>
            <a:off x="4182646" y="3670657"/>
            <a:ext cx="3443814" cy="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7692523" y="3205871"/>
            <a:ext cx="783936" cy="400110"/>
          </a:xfrm>
          <a:prstGeom prst="rect">
            <a:avLst/>
          </a:prstGeom>
          <a:noFill/>
        </p:spPr>
        <p:txBody>
          <a:bodyPr wrap="square" rtlCol="0">
            <a:spAutoFit/>
          </a:bodyPr>
          <a:lstStyle/>
          <a:p>
            <a:pPr algn="ctr"/>
            <a:r>
              <a:rPr lang="en-US" altLang="ko-KR" sz="2000" dirty="0"/>
              <a:t>5bits</a:t>
            </a:r>
            <a:endParaRPr lang="ko-KR" altLang="en-US" sz="2000" dirty="0"/>
          </a:p>
        </p:txBody>
      </p:sp>
      <p:sp>
        <p:nvSpPr>
          <p:cNvPr id="44" name="TextBox 43"/>
          <p:cNvSpPr txBox="1"/>
          <p:nvPr/>
        </p:nvSpPr>
        <p:spPr>
          <a:xfrm>
            <a:off x="5388796" y="3274042"/>
            <a:ext cx="1140972" cy="400110"/>
          </a:xfrm>
          <a:prstGeom prst="rect">
            <a:avLst/>
          </a:prstGeom>
          <a:noFill/>
        </p:spPr>
        <p:txBody>
          <a:bodyPr wrap="square" rtlCol="0">
            <a:spAutoFit/>
          </a:bodyPr>
          <a:lstStyle/>
          <a:p>
            <a:pPr algn="ctr"/>
            <a:r>
              <a:rPr lang="en-US" altLang="ko-KR" sz="2000" dirty="0"/>
              <a:t>18bits</a:t>
            </a:r>
            <a:endParaRPr lang="ko-KR" altLang="en-US" sz="2000" dirty="0"/>
          </a:p>
        </p:txBody>
      </p:sp>
      <p:sp>
        <p:nvSpPr>
          <p:cNvPr id="45" name="TextBox 44"/>
          <p:cNvSpPr txBox="1"/>
          <p:nvPr/>
        </p:nvSpPr>
        <p:spPr>
          <a:xfrm>
            <a:off x="8812287" y="3714321"/>
            <a:ext cx="1107996" cy="400110"/>
          </a:xfrm>
          <a:prstGeom prst="rect">
            <a:avLst/>
          </a:prstGeom>
          <a:noFill/>
        </p:spPr>
        <p:txBody>
          <a:bodyPr wrap="none" rtlCol="0">
            <a:spAutoFit/>
          </a:bodyPr>
          <a:lstStyle/>
          <a:p>
            <a:r>
              <a:rPr lang="en-US" altLang="ko-KR" sz="2000" b="1" dirty="0">
                <a:latin typeface="Courier New" panose="02070309020205020404" pitchFamily="49" charset="0"/>
                <a:cs typeface="Courier New" panose="02070309020205020404" pitchFamily="49" charset="0"/>
              </a:rPr>
              <a:t>char x</a:t>
            </a:r>
            <a:endParaRPr lang="ko-KR" altLang="en-US" sz="2000" b="1" dirty="0">
              <a:latin typeface="Courier New" panose="02070309020205020404" pitchFamily="49" charset="0"/>
              <a:cs typeface="Courier New" panose="02070309020205020404" pitchFamily="49" charset="0"/>
            </a:endParaRPr>
          </a:p>
        </p:txBody>
      </p:sp>
      <p:sp>
        <p:nvSpPr>
          <p:cNvPr id="46" name="TextBox 45"/>
          <p:cNvSpPr txBox="1"/>
          <p:nvPr/>
        </p:nvSpPr>
        <p:spPr>
          <a:xfrm>
            <a:off x="7489379" y="3702812"/>
            <a:ext cx="1365390" cy="400110"/>
          </a:xfrm>
          <a:prstGeom prst="rect">
            <a:avLst/>
          </a:prstGeom>
          <a:noFill/>
        </p:spPr>
        <p:txBody>
          <a:bodyPr wrap="square" rtlCol="0">
            <a:spAutoFit/>
          </a:bodyPr>
          <a:lstStyle/>
          <a:p>
            <a:r>
              <a:rPr lang="en-US" altLang="ko-KR" sz="2000" b="1" dirty="0" err="1">
                <a:latin typeface="Courier New" panose="02070309020205020404" pitchFamily="49" charset="0"/>
                <a:cs typeface="Courier New" panose="02070309020205020404" pitchFamily="49" charset="0"/>
              </a:rPr>
              <a:t>int</a:t>
            </a:r>
            <a:r>
              <a:rPr lang="en-US" altLang="ko-KR" sz="2000" b="1" dirty="0">
                <a:latin typeface="Courier New" panose="02070309020205020404" pitchFamily="49" charset="0"/>
                <a:cs typeface="Courier New" panose="02070309020205020404" pitchFamily="49" charset="0"/>
              </a:rPr>
              <a:t> y:5</a:t>
            </a:r>
            <a:endParaRPr lang="ko-KR" altLang="en-US" sz="2000" b="1" dirty="0">
              <a:latin typeface="Courier New" panose="02070309020205020404" pitchFamily="49" charset="0"/>
              <a:cs typeface="Courier New" panose="02070309020205020404" pitchFamily="49" charset="0"/>
            </a:endParaRPr>
          </a:p>
        </p:txBody>
      </p:sp>
      <p:sp>
        <p:nvSpPr>
          <p:cNvPr id="47" name="TextBox 46"/>
          <p:cNvSpPr txBox="1"/>
          <p:nvPr/>
        </p:nvSpPr>
        <p:spPr>
          <a:xfrm>
            <a:off x="5264932" y="3688446"/>
            <a:ext cx="1427435" cy="400110"/>
          </a:xfrm>
          <a:prstGeom prst="rect">
            <a:avLst/>
          </a:prstGeom>
          <a:noFill/>
        </p:spPr>
        <p:txBody>
          <a:bodyPr wrap="square" rtlCol="0">
            <a:spAutoFit/>
          </a:bodyPr>
          <a:lstStyle/>
          <a:p>
            <a:r>
              <a:rPr lang="en-US" altLang="ko-KR" sz="2000" b="1" dirty="0" err="1">
                <a:latin typeface="Courier New" panose="02070309020205020404" pitchFamily="49" charset="0"/>
                <a:cs typeface="Courier New" panose="02070309020205020404" pitchFamily="49" charset="0"/>
              </a:rPr>
              <a:t>int</a:t>
            </a:r>
            <a:r>
              <a:rPr lang="en-US" altLang="ko-KR" sz="2000" b="1" dirty="0">
                <a:latin typeface="Courier New" panose="02070309020205020404" pitchFamily="49" charset="0"/>
                <a:cs typeface="Courier New" panose="02070309020205020404" pitchFamily="49" charset="0"/>
              </a:rPr>
              <a:t> z:18</a:t>
            </a:r>
            <a:endParaRPr lang="ko-KR" altLang="en-US" sz="2000" b="1" dirty="0">
              <a:latin typeface="Courier New" panose="02070309020205020404" pitchFamily="49" charset="0"/>
              <a:cs typeface="Courier New" panose="02070309020205020404" pitchFamily="49" charset="0"/>
            </a:endParaRPr>
          </a:p>
        </p:txBody>
      </p:sp>
      <p:graphicFrame>
        <p:nvGraphicFramePr>
          <p:cNvPr id="48" name="표 47"/>
          <p:cNvGraphicFramePr>
            <a:graphicFrameLocks noGrp="1"/>
          </p:cNvGraphicFramePr>
          <p:nvPr>
            <p:extLst>
              <p:ext uri="{D42A27DB-BD31-4B8C-83A1-F6EECF244321}">
                <p14:modId xmlns:p14="http://schemas.microsoft.com/office/powerpoint/2010/main" val="3397937784"/>
              </p:ext>
            </p:extLst>
          </p:nvPr>
        </p:nvGraphicFramePr>
        <p:xfrm>
          <a:off x="3981870" y="4106495"/>
          <a:ext cx="6122940" cy="370840"/>
        </p:xfrm>
        <a:graphic>
          <a:graphicData uri="http://schemas.openxmlformats.org/drawingml/2006/table">
            <a:tbl>
              <a:tblPr firstRow="1" bandRow="1">
                <a:tableStyleId>{5C22544A-7EE6-4342-B048-85BDC9FD1C3A}</a:tableStyleId>
              </a:tblPr>
              <a:tblGrid>
                <a:gridCol w="191342">
                  <a:extLst>
                    <a:ext uri="{9D8B030D-6E8A-4147-A177-3AD203B41FA5}">
                      <a16:colId xmlns:a16="http://schemas.microsoft.com/office/drawing/2014/main" val="4223736343"/>
                    </a:ext>
                  </a:extLst>
                </a:gridCol>
                <a:gridCol w="191342">
                  <a:extLst>
                    <a:ext uri="{9D8B030D-6E8A-4147-A177-3AD203B41FA5}">
                      <a16:colId xmlns:a16="http://schemas.microsoft.com/office/drawing/2014/main" val="2389764797"/>
                    </a:ext>
                  </a:extLst>
                </a:gridCol>
                <a:gridCol w="191342">
                  <a:extLst>
                    <a:ext uri="{9D8B030D-6E8A-4147-A177-3AD203B41FA5}">
                      <a16:colId xmlns:a16="http://schemas.microsoft.com/office/drawing/2014/main" val="1736973402"/>
                    </a:ext>
                  </a:extLst>
                </a:gridCol>
                <a:gridCol w="191342">
                  <a:extLst>
                    <a:ext uri="{9D8B030D-6E8A-4147-A177-3AD203B41FA5}">
                      <a16:colId xmlns:a16="http://schemas.microsoft.com/office/drawing/2014/main" val="1880932957"/>
                    </a:ext>
                  </a:extLst>
                </a:gridCol>
                <a:gridCol w="191342">
                  <a:extLst>
                    <a:ext uri="{9D8B030D-6E8A-4147-A177-3AD203B41FA5}">
                      <a16:colId xmlns:a16="http://schemas.microsoft.com/office/drawing/2014/main" val="4072300366"/>
                    </a:ext>
                  </a:extLst>
                </a:gridCol>
                <a:gridCol w="191342">
                  <a:extLst>
                    <a:ext uri="{9D8B030D-6E8A-4147-A177-3AD203B41FA5}">
                      <a16:colId xmlns:a16="http://schemas.microsoft.com/office/drawing/2014/main" val="3598268227"/>
                    </a:ext>
                  </a:extLst>
                </a:gridCol>
                <a:gridCol w="191342">
                  <a:extLst>
                    <a:ext uri="{9D8B030D-6E8A-4147-A177-3AD203B41FA5}">
                      <a16:colId xmlns:a16="http://schemas.microsoft.com/office/drawing/2014/main" val="2319869370"/>
                    </a:ext>
                  </a:extLst>
                </a:gridCol>
                <a:gridCol w="191342">
                  <a:extLst>
                    <a:ext uri="{9D8B030D-6E8A-4147-A177-3AD203B41FA5}">
                      <a16:colId xmlns:a16="http://schemas.microsoft.com/office/drawing/2014/main" val="3241839836"/>
                    </a:ext>
                  </a:extLst>
                </a:gridCol>
                <a:gridCol w="191342">
                  <a:extLst>
                    <a:ext uri="{9D8B030D-6E8A-4147-A177-3AD203B41FA5}">
                      <a16:colId xmlns:a16="http://schemas.microsoft.com/office/drawing/2014/main" val="1169077891"/>
                    </a:ext>
                  </a:extLst>
                </a:gridCol>
                <a:gridCol w="191342">
                  <a:extLst>
                    <a:ext uri="{9D8B030D-6E8A-4147-A177-3AD203B41FA5}">
                      <a16:colId xmlns:a16="http://schemas.microsoft.com/office/drawing/2014/main" val="3744943486"/>
                    </a:ext>
                  </a:extLst>
                </a:gridCol>
                <a:gridCol w="191342">
                  <a:extLst>
                    <a:ext uri="{9D8B030D-6E8A-4147-A177-3AD203B41FA5}">
                      <a16:colId xmlns:a16="http://schemas.microsoft.com/office/drawing/2014/main" val="1142457251"/>
                    </a:ext>
                  </a:extLst>
                </a:gridCol>
                <a:gridCol w="191342">
                  <a:extLst>
                    <a:ext uri="{9D8B030D-6E8A-4147-A177-3AD203B41FA5}">
                      <a16:colId xmlns:a16="http://schemas.microsoft.com/office/drawing/2014/main" val="74057573"/>
                    </a:ext>
                  </a:extLst>
                </a:gridCol>
                <a:gridCol w="191342">
                  <a:extLst>
                    <a:ext uri="{9D8B030D-6E8A-4147-A177-3AD203B41FA5}">
                      <a16:colId xmlns:a16="http://schemas.microsoft.com/office/drawing/2014/main" val="3211688511"/>
                    </a:ext>
                  </a:extLst>
                </a:gridCol>
                <a:gridCol w="191342">
                  <a:extLst>
                    <a:ext uri="{9D8B030D-6E8A-4147-A177-3AD203B41FA5}">
                      <a16:colId xmlns:a16="http://schemas.microsoft.com/office/drawing/2014/main" val="751136787"/>
                    </a:ext>
                  </a:extLst>
                </a:gridCol>
                <a:gridCol w="191342">
                  <a:extLst>
                    <a:ext uri="{9D8B030D-6E8A-4147-A177-3AD203B41FA5}">
                      <a16:colId xmlns:a16="http://schemas.microsoft.com/office/drawing/2014/main" val="2363344718"/>
                    </a:ext>
                  </a:extLst>
                </a:gridCol>
                <a:gridCol w="191342">
                  <a:extLst>
                    <a:ext uri="{9D8B030D-6E8A-4147-A177-3AD203B41FA5}">
                      <a16:colId xmlns:a16="http://schemas.microsoft.com/office/drawing/2014/main" val="3370709418"/>
                    </a:ext>
                  </a:extLst>
                </a:gridCol>
                <a:gridCol w="191342">
                  <a:extLst>
                    <a:ext uri="{9D8B030D-6E8A-4147-A177-3AD203B41FA5}">
                      <a16:colId xmlns:a16="http://schemas.microsoft.com/office/drawing/2014/main" val="1077651308"/>
                    </a:ext>
                  </a:extLst>
                </a:gridCol>
                <a:gridCol w="191342">
                  <a:extLst>
                    <a:ext uri="{9D8B030D-6E8A-4147-A177-3AD203B41FA5}">
                      <a16:colId xmlns:a16="http://schemas.microsoft.com/office/drawing/2014/main" val="3986817801"/>
                    </a:ext>
                  </a:extLst>
                </a:gridCol>
                <a:gridCol w="191342">
                  <a:extLst>
                    <a:ext uri="{9D8B030D-6E8A-4147-A177-3AD203B41FA5}">
                      <a16:colId xmlns:a16="http://schemas.microsoft.com/office/drawing/2014/main" val="2907286400"/>
                    </a:ext>
                  </a:extLst>
                </a:gridCol>
                <a:gridCol w="191342">
                  <a:extLst>
                    <a:ext uri="{9D8B030D-6E8A-4147-A177-3AD203B41FA5}">
                      <a16:colId xmlns:a16="http://schemas.microsoft.com/office/drawing/2014/main" val="1286512638"/>
                    </a:ext>
                  </a:extLst>
                </a:gridCol>
                <a:gridCol w="191342">
                  <a:extLst>
                    <a:ext uri="{9D8B030D-6E8A-4147-A177-3AD203B41FA5}">
                      <a16:colId xmlns:a16="http://schemas.microsoft.com/office/drawing/2014/main" val="793281072"/>
                    </a:ext>
                  </a:extLst>
                </a:gridCol>
                <a:gridCol w="191342">
                  <a:extLst>
                    <a:ext uri="{9D8B030D-6E8A-4147-A177-3AD203B41FA5}">
                      <a16:colId xmlns:a16="http://schemas.microsoft.com/office/drawing/2014/main" val="321849662"/>
                    </a:ext>
                  </a:extLst>
                </a:gridCol>
                <a:gridCol w="191342">
                  <a:extLst>
                    <a:ext uri="{9D8B030D-6E8A-4147-A177-3AD203B41FA5}">
                      <a16:colId xmlns:a16="http://schemas.microsoft.com/office/drawing/2014/main" val="3068728661"/>
                    </a:ext>
                  </a:extLst>
                </a:gridCol>
                <a:gridCol w="191342">
                  <a:extLst>
                    <a:ext uri="{9D8B030D-6E8A-4147-A177-3AD203B41FA5}">
                      <a16:colId xmlns:a16="http://schemas.microsoft.com/office/drawing/2014/main" val="3992629142"/>
                    </a:ext>
                  </a:extLst>
                </a:gridCol>
                <a:gridCol w="1530732">
                  <a:extLst>
                    <a:ext uri="{9D8B030D-6E8A-4147-A177-3AD203B41FA5}">
                      <a16:colId xmlns:a16="http://schemas.microsoft.com/office/drawing/2014/main" val="1668856801"/>
                    </a:ext>
                  </a:extLst>
                </a:gridCol>
              </a:tblGrid>
              <a:tr h="370840">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lang="ko-KR" altLang="en-US" sz="1050" b="0" dirty="0">
                        <a:solidFill>
                          <a:schemeClr val="tx1"/>
                        </a:solidFill>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lang="ko-KR" altLang="en-US" sz="105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lang="ko-KR" altLang="en-US" sz="105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lang="ko-KR" altLang="en-US" sz="105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lang="ko-KR" altLang="en-US" sz="105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lang="ko-KR" altLang="en-US" sz="105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lang="ko-KR" altLang="en-US" sz="105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lang="ko-KR" altLang="en-US" sz="105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lang="ko-KR" altLang="en-US" sz="1050" b="0" dirty="0">
                        <a:solidFill>
                          <a:schemeClr val="tx1"/>
                        </a:solidFill>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lang="ko-KR" altLang="en-US" sz="105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lang="ko-KR" altLang="en-US" sz="105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lang="ko-KR" altLang="en-US" sz="105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lang="ko-KR" altLang="en-US" sz="105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lang="ko-KR" altLang="en-US" sz="105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lang="ko-KR" altLang="en-US" sz="105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lang="ko-KR" altLang="en-US" sz="105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lang="ko-KR" altLang="en-US" sz="1050" b="0" dirty="0">
                        <a:solidFill>
                          <a:schemeClr val="tx1"/>
                        </a:solidFill>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lang="ko-KR" altLang="en-US" sz="105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lang="ko-KR" altLang="en-US" sz="105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lang="ko-KR" altLang="en-US" sz="105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lang="ko-KR" altLang="en-US" sz="105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lang="ko-KR" altLang="en-US" sz="105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lang="ko-KR" altLang="en-US" sz="105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lang="ko-KR" altLang="en-US" sz="105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latinLnBrk="1"/>
                      <a:endParaRPr lang="ko-KR" altLang="en-US" sz="2000" b="0" dirty="0">
                        <a:solidFill>
                          <a:schemeClr val="tx1"/>
                        </a:solidFill>
                      </a:endParaRP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63202955"/>
                  </a:ext>
                </a:extLst>
              </a:tr>
            </a:tbl>
          </a:graphicData>
        </a:graphic>
      </p:graphicFrame>
      <p:cxnSp>
        <p:nvCxnSpPr>
          <p:cNvPr id="49" name="직선 연결선 48"/>
          <p:cNvCxnSpPr/>
          <p:nvPr/>
        </p:nvCxnSpPr>
        <p:spPr bwMode="auto">
          <a:xfrm>
            <a:off x="8573946" y="4114431"/>
            <a:ext cx="0" cy="362904"/>
          </a:xfrm>
          <a:prstGeom prst="line">
            <a:avLst/>
          </a:prstGeom>
          <a:solidFill>
            <a:schemeClr val="accent2"/>
          </a:solidFill>
          <a:ln w="76200" cap="flat" cmpd="sng" algn="ctr">
            <a:solidFill>
              <a:schemeClr val="tx1"/>
            </a:solidFill>
            <a:prstDash val="solid"/>
            <a:round/>
            <a:headEnd type="none" w="med" len="med"/>
            <a:tailEnd type="none" w="med" len="med"/>
          </a:ln>
          <a:effectLst/>
        </p:spPr>
      </p:cxnSp>
      <p:cxnSp>
        <p:nvCxnSpPr>
          <p:cNvPr id="50" name="직선 연결선 49"/>
          <p:cNvCxnSpPr/>
          <p:nvPr/>
        </p:nvCxnSpPr>
        <p:spPr bwMode="auto">
          <a:xfrm>
            <a:off x="7051773" y="4095151"/>
            <a:ext cx="0" cy="362904"/>
          </a:xfrm>
          <a:prstGeom prst="line">
            <a:avLst/>
          </a:prstGeom>
          <a:solidFill>
            <a:schemeClr val="accent2"/>
          </a:solidFill>
          <a:ln w="76200" cap="flat" cmpd="sng" algn="ctr">
            <a:solidFill>
              <a:schemeClr val="tx1"/>
            </a:solidFill>
            <a:prstDash val="solid"/>
            <a:round/>
            <a:headEnd type="none" w="med" len="med"/>
            <a:tailEnd type="none" w="med" len="med"/>
          </a:ln>
          <a:effectLst/>
        </p:spPr>
      </p:cxnSp>
      <p:cxnSp>
        <p:nvCxnSpPr>
          <p:cNvPr id="51" name="직선 연결선 50"/>
          <p:cNvCxnSpPr/>
          <p:nvPr/>
        </p:nvCxnSpPr>
        <p:spPr bwMode="auto">
          <a:xfrm>
            <a:off x="5523735" y="4122367"/>
            <a:ext cx="0" cy="362904"/>
          </a:xfrm>
          <a:prstGeom prst="line">
            <a:avLst/>
          </a:prstGeom>
          <a:solidFill>
            <a:schemeClr val="accent2"/>
          </a:solidFill>
          <a:ln w="76200" cap="flat" cmpd="sng" algn="ctr">
            <a:solidFill>
              <a:schemeClr val="tx1"/>
            </a:solidFill>
            <a:prstDash val="solid"/>
            <a:round/>
            <a:headEnd type="none" w="med" len="med"/>
            <a:tailEnd type="none" w="med" len="med"/>
          </a:ln>
          <a:effectLst/>
        </p:spPr>
      </p:cxnSp>
      <p:pic>
        <p:nvPicPr>
          <p:cNvPr id="20" name="그림 19"/>
          <p:cNvPicPr>
            <a:picLocks noChangeAspect="1"/>
          </p:cNvPicPr>
          <p:nvPr/>
        </p:nvPicPr>
        <p:blipFill>
          <a:blip r:embed="rId3"/>
          <a:stretch>
            <a:fillRect/>
          </a:stretch>
        </p:blipFill>
        <p:spPr>
          <a:xfrm>
            <a:off x="4450476" y="1383922"/>
            <a:ext cx="3754953" cy="1626309"/>
          </a:xfrm>
          <a:prstGeom prst="rect">
            <a:avLst/>
          </a:prstGeom>
        </p:spPr>
      </p:pic>
      <p:sp>
        <p:nvSpPr>
          <p:cNvPr id="26" name="내용 개체 틀 2"/>
          <p:cNvSpPr txBox="1">
            <a:spLocks/>
          </p:cNvSpPr>
          <p:nvPr/>
        </p:nvSpPr>
        <p:spPr bwMode="auto">
          <a:xfrm>
            <a:off x="1420368" y="3217444"/>
            <a:ext cx="2897810" cy="48118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ct val="0"/>
              </a:spcBef>
              <a:spcAft>
                <a:spcPct val="0"/>
              </a:spcAft>
              <a:buFont typeface="AU Passata" pitchFamily="34" charset="0"/>
              <a:buChar char="›"/>
              <a:defRPr sz="2800" baseline="0">
                <a:solidFill>
                  <a:schemeClr val="tx1"/>
                </a:solidFill>
                <a:latin typeface="Calibri" panose="020F0502020204030204" pitchFamily="34" charset="0"/>
                <a:ea typeface="+mn-ea"/>
                <a:cs typeface="Calibri" panose="020F0502020204030204" pitchFamily="34" charset="0"/>
              </a:defRPr>
            </a:lvl1pPr>
            <a:lvl2pPr marL="360363" indent="-184150" algn="l" rtl="0" eaLnBrk="1" fontAlgn="base" hangingPunct="1">
              <a:lnSpc>
                <a:spcPct val="100000"/>
              </a:lnSpc>
              <a:spcBef>
                <a:spcPct val="0"/>
              </a:spcBef>
              <a:spcAft>
                <a:spcPct val="0"/>
              </a:spcAft>
              <a:buFont typeface="AU Passata" pitchFamily="34" charset="0"/>
              <a:buChar char="›"/>
              <a:defRPr sz="2400">
                <a:solidFill>
                  <a:schemeClr val="tx1"/>
                </a:solidFill>
                <a:latin typeface="Calibri" panose="020F0502020204030204" pitchFamily="34" charset="0"/>
                <a:cs typeface="Calibri" panose="020F0502020204030204" pitchFamily="34" charset="0"/>
              </a:defRPr>
            </a:lvl2pPr>
            <a:lvl3pPr marL="544513" indent="-182563" algn="l" rtl="0" eaLnBrk="1" fontAlgn="base" hangingPunct="1">
              <a:lnSpc>
                <a:spcPct val="100000"/>
              </a:lnSpc>
              <a:spcBef>
                <a:spcPct val="20000"/>
              </a:spcBef>
              <a:spcAft>
                <a:spcPct val="0"/>
              </a:spcAft>
              <a:buFont typeface="AU Passata" pitchFamily="34" charset="0"/>
              <a:buChar char="›"/>
              <a:defRPr sz="2000">
                <a:solidFill>
                  <a:schemeClr val="tx1"/>
                </a:solidFill>
                <a:latin typeface="Calibri" panose="020F0502020204030204" pitchFamily="34" charset="0"/>
                <a:cs typeface="Calibri" panose="020F0502020204030204" pitchFamily="34" charset="0"/>
              </a:defRPr>
            </a:lvl3pPr>
            <a:lvl4pPr marL="711200" indent="-165100" algn="l" rtl="0" eaLnBrk="1" fontAlgn="base" hangingPunct="1">
              <a:lnSpc>
                <a:spcPct val="100000"/>
              </a:lnSpc>
              <a:spcBef>
                <a:spcPct val="20000"/>
              </a:spcBef>
              <a:spcAft>
                <a:spcPct val="0"/>
              </a:spcAft>
              <a:buFont typeface="AU Passata" pitchFamily="34" charset="0"/>
              <a:buChar char="›"/>
              <a:defRPr sz="1600">
                <a:solidFill>
                  <a:schemeClr val="tx1"/>
                </a:solidFill>
                <a:latin typeface="Calibri" panose="020F0502020204030204" pitchFamily="34" charset="0"/>
                <a:cs typeface="Calibri" panose="020F0502020204030204" pitchFamily="34" charset="0"/>
              </a:defRPr>
            </a:lvl4pPr>
            <a:lvl5pPr marL="895350" indent="-176213" algn="l" rtl="0" eaLnBrk="1" fontAlgn="base" hangingPunct="1">
              <a:spcBef>
                <a:spcPct val="20000"/>
              </a:spcBef>
              <a:spcAft>
                <a:spcPct val="0"/>
              </a:spcAft>
              <a:buFont typeface="AU Passata" pitchFamily="34" charset="0"/>
              <a:buChar char="›"/>
              <a:defRPr sz="1200">
                <a:solidFill>
                  <a:schemeClr val="tx1"/>
                </a:solidFill>
                <a:latin typeface="Calibri" panose="020F0502020204030204" pitchFamily="34" charset="0"/>
                <a:cs typeface="Calibri" panose="020F0502020204030204" pitchFamily="34" charset="0"/>
              </a:defRPr>
            </a:lvl5pPr>
            <a:lvl6pPr marL="1352550" indent="-176213" algn="l" rtl="0" eaLnBrk="1" fontAlgn="base" hangingPunct="1">
              <a:spcBef>
                <a:spcPct val="20000"/>
              </a:spcBef>
              <a:spcAft>
                <a:spcPct val="0"/>
              </a:spcAft>
              <a:buFont typeface="AU Passata" pitchFamily="34" charset="0"/>
              <a:buChar char="›"/>
              <a:defRPr sz="1200">
                <a:solidFill>
                  <a:schemeClr val="bg2"/>
                </a:solidFill>
                <a:latin typeface="+mn-lt"/>
              </a:defRPr>
            </a:lvl6pPr>
            <a:lvl7pPr marL="1809750" indent="-176213" algn="l" rtl="0" eaLnBrk="1" fontAlgn="base" hangingPunct="1">
              <a:spcBef>
                <a:spcPct val="20000"/>
              </a:spcBef>
              <a:spcAft>
                <a:spcPct val="0"/>
              </a:spcAft>
              <a:buFont typeface="AU Passata" pitchFamily="34" charset="0"/>
              <a:buChar char="›"/>
              <a:defRPr sz="1200">
                <a:solidFill>
                  <a:schemeClr val="bg2"/>
                </a:solidFill>
                <a:latin typeface="+mn-lt"/>
              </a:defRPr>
            </a:lvl7pPr>
            <a:lvl8pPr marL="2266950" indent="-176213" algn="l" rtl="0" eaLnBrk="1" fontAlgn="base" hangingPunct="1">
              <a:spcBef>
                <a:spcPct val="20000"/>
              </a:spcBef>
              <a:spcAft>
                <a:spcPct val="0"/>
              </a:spcAft>
              <a:buFont typeface="AU Passata" pitchFamily="34" charset="0"/>
              <a:buChar char="›"/>
              <a:defRPr sz="1200">
                <a:solidFill>
                  <a:schemeClr val="bg2"/>
                </a:solidFill>
                <a:latin typeface="+mn-lt"/>
              </a:defRPr>
            </a:lvl8pPr>
            <a:lvl9pPr marL="2724150" indent="-176213" algn="l" rtl="0" eaLnBrk="1" fontAlgn="base" hangingPunct="1">
              <a:spcBef>
                <a:spcPct val="20000"/>
              </a:spcBef>
              <a:spcAft>
                <a:spcPct val="0"/>
              </a:spcAft>
              <a:buFont typeface="AU Passata" pitchFamily="34" charset="0"/>
              <a:buChar char="›"/>
              <a:defRPr sz="1200">
                <a:solidFill>
                  <a:schemeClr val="bg2"/>
                </a:solidFill>
                <a:latin typeface="+mn-lt"/>
              </a:defRPr>
            </a:lvl9pPr>
          </a:lstStyle>
          <a:p>
            <a:pPr marL="0" indent="0">
              <a:buNone/>
            </a:pPr>
            <a:r>
              <a:rPr lang="en-US" altLang="ko-KR" dirty="0"/>
              <a:t>Bit-fields</a:t>
            </a:r>
          </a:p>
        </p:txBody>
      </p:sp>
      <p:sp>
        <p:nvSpPr>
          <p:cNvPr id="28" name="내용 개체 틀 2"/>
          <p:cNvSpPr txBox="1">
            <a:spLocks/>
          </p:cNvSpPr>
          <p:nvPr/>
        </p:nvSpPr>
        <p:spPr bwMode="auto">
          <a:xfrm>
            <a:off x="1410983" y="5062765"/>
            <a:ext cx="2897810" cy="48118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ct val="0"/>
              </a:spcBef>
              <a:spcAft>
                <a:spcPct val="0"/>
              </a:spcAft>
              <a:buFont typeface="AU Passata" pitchFamily="34" charset="0"/>
              <a:buChar char="›"/>
              <a:defRPr sz="2800" baseline="0">
                <a:solidFill>
                  <a:schemeClr val="tx1"/>
                </a:solidFill>
                <a:latin typeface="Calibri" panose="020F0502020204030204" pitchFamily="34" charset="0"/>
                <a:ea typeface="+mn-ea"/>
                <a:cs typeface="Calibri" panose="020F0502020204030204" pitchFamily="34" charset="0"/>
              </a:defRPr>
            </a:lvl1pPr>
            <a:lvl2pPr marL="360363" indent="-184150" algn="l" rtl="0" eaLnBrk="1" fontAlgn="base" hangingPunct="1">
              <a:lnSpc>
                <a:spcPct val="100000"/>
              </a:lnSpc>
              <a:spcBef>
                <a:spcPct val="0"/>
              </a:spcBef>
              <a:spcAft>
                <a:spcPct val="0"/>
              </a:spcAft>
              <a:buFont typeface="AU Passata" pitchFamily="34" charset="0"/>
              <a:buChar char="›"/>
              <a:defRPr sz="2400">
                <a:solidFill>
                  <a:schemeClr val="tx1"/>
                </a:solidFill>
                <a:latin typeface="Calibri" panose="020F0502020204030204" pitchFamily="34" charset="0"/>
                <a:cs typeface="Calibri" panose="020F0502020204030204" pitchFamily="34" charset="0"/>
              </a:defRPr>
            </a:lvl2pPr>
            <a:lvl3pPr marL="544513" indent="-182563" algn="l" rtl="0" eaLnBrk="1" fontAlgn="base" hangingPunct="1">
              <a:lnSpc>
                <a:spcPct val="100000"/>
              </a:lnSpc>
              <a:spcBef>
                <a:spcPct val="20000"/>
              </a:spcBef>
              <a:spcAft>
                <a:spcPct val="0"/>
              </a:spcAft>
              <a:buFont typeface="AU Passata" pitchFamily="34" charset="0"/>
              <a:buChar char="›"/>
              <a:defRPr sz="2000">
                <a:solidFill>
                  <a:schemeClr val="tx1"/>
                </a:solidFill>
                <a:latin typeface="Calibri" panose="020F0502020204030204" pitchFamily="34" charset="0"/>
                <a:cs typeface="Calibri" panose="020F0502020204030204" pitchFamily="34" charset="0"/>
              </a:defRPr>
            </a:lvl3pPr>
            <a:lvl4pPr marL="711200" indent="-165100" algn="l" rtl="0" eaLnBrk="1" fontAlgn="base" hangingPunct="1">
              <a:lnSpc>
                <a:spcPct val="100000"/>
              </a:lnSpc>
              <a:spcBef>
                <a:spcPct val="20000"/>
              </a:spcBef>
              <a:spcAft>
                <a:spcPct val="0"/>
              </a:spcAft>
              <a:buFont typeface="AU Passata" pitchFamily="34" charset="0"/>
              <a:buChar char="›"/>
              <a:defRPr sz="1600">
                <a:solidFill>
                  <a:schemeClr val="tx1"/>
                </a:solidFill>
                <a:latin typeface="Calibri" panose="020F0502020204030204" pitchFamily="34" charset="0"/>
                <a:cs typeface="Calibri" panose="020F0502020204030204" pitchFamily="34" charset="0"/>
              </a:defRPr>
            </a:lvl4pPr>
            <a:lvl5pPr marL="895350" indent="-176213" algn="l" rtl="0" eaLnBrk="1" fontAlgn="base" hangingPunct="1">
              <a:spcBef>
                <a:spcPct val="20000"/>
              </a:spcBef>
              <a:spcAft>
                <a:spcPct val="0"/>
              </a:spcAft>
              <a:buFont typeface="AU Passata" pitchFamily="34" charset="0"/>
              <a:buChar char="›"/>
              <a:defRPr sz="1200">
                <a:solidFill>
                  <a:schemeClr val="tx1"/>
                </a:solidFill>
                <a:latin typeface="Calibri" panose="020F0502020204030204" pitchFamily="34" charset="0"/>
                <a:cs typeface="Calibri" panose="020F0502020204030204" pitchFamily="34" charset="0"/>
              </a:defRPr>
            </a:lvl5pPr>
            <a:lvl6pPr marL="1352550" indent="-176213" algn="l" rtl="0" eaLnBrk="1" fontAlgn="base" hangingPunct="1">
              <a:spcBef>
                <a:spcPct val="20000"/>
              </a:spcBef>
              <a:spcAft>
                <a:spcPct val="0"/>
              </a:spcAft>
              <a:buFont typeface="AU Passata" pitchFamily="34" charset="0"/>
              <a:buChar char="›"/>
              <a:defRPr sz="1200">
                <a:solidFill>
                  <a:schemeClr val="bg2"/>
                </a:solidFill>
                <a:latin typeface="+mn-lt"/>
              </a:defRPr>
            </a:lvl6pPr>
            <a:lvl7pPr marL="1809750" indent="-176213" algn="l" rtl="0" eaLnBrk="1" fontAlgn="base" hangingPunct="1">
              <a:spcBef>
                <a:spcPct val="20000"/>
              </a:spcBef>
              <a:spcAft>
                <a:spcPct val="0"/>
              </a:spcAft>
              <a:buFont typeface="AU Passata" pitchFamily="34" charset="0"/>
              <a:buChar char="›"/>
              <a:defRPr sz="1200">
                <a:solidFill>
                  <a:schemeClr val="bg2"/>
                </a:solidFill>
                <a:latin typeface="+mn-lt"/>
              </a:defRPr>
            </a:lvl7pPr>
            <a:lvl8pPr marL="2266950" indent="-176213" algn="l" rtl="0" eaLnBrk="1" fontAlgn="base" hangingPunct="1">
              <a:spcBef>
                <a:spcPct val="20000"/>
              </a:spcBef>
              <a:spcAft>
                <a:spcPct val="0"/>
              </a:spcAft>
              <a:buFont typeface="AU Passata" pitchFamily="34" charset="0"/>
              <a:buChar char="›"/>
              <a:defRPr sz="1200">
                <a:solidFill>
                  <a:schemeClr val="bg2"/>
                </a:solidFill>
                <a:latin typeface="+mn-lt"/>
              </a:defRPr>
            </a:lvl8pPr>
            <a:lvl9pPr marL="2724150" indent="-176213" algn="l" rtl="0" eaLnBrk="1" fontAlgn="base" hangingPunct="1">
              <a:spcBef>
                <a:spcPct val="20000"/>
              </a:spcBef>
              <a:spcAft>
                <a:spcPct val="0"/>
              </a:spcAft>
              <a:buFont typeface="AU Passata" pitchFamily="34" charset="0"/>
              <a:buChar char="›"/>
              <a:defRPr sz="1200">
                <a:solidFill>
                  <a:schemeClr val="bg2"/>
                </a:solidFill>
                <a:latin typeface="+mn-lt"/>
              </a:defRPr>
            </a:lvl9pPr>
          </a:lstStyle>
          <a:p>
            <a:pPr marL="0" indent="0">
              <a:buNone/>
            </a:pPr>
            <a:r>
              <a:rPr lang="en-US" altLang="ko-KR" dirty="0"/>
              <a:t>Function pointers</a:t>
            </a:r>
            <a:endParaRPr lang="ko-KR" altLang="en-US" dirty="0"/>
          </a:p>
        </p:txBody>
      </p:sp>
      <p:pic>
        <p:nvPicPr>
          <p:cNvPr id="5" name="그림 4"/>
          <p:cNvPicPr>
            <a:picLocks noChangeAspect="1"/>
          </p:cNvPicPr>
          <p:nvPr/>
        </p:nvPicPr>
        <p:blipFill>
          <a:blip r:embed="rId4"/>
          <a:stretch>
            <a:fillRect/>
          </a:stretch>
        </p:blipFill>
        <p:spPr>
          <a:xfrm>
            <a:off x="4281470" y="5038116"/>
            <a:ext cx="4092963" cy="1591936"/>
          </a:xfrm>
          <a:prstGeom prst="rect">
            <a:avLst/>
          </a:prstGeom>
        </p:spPr>
      </p:pic>
    </p:spTree>
    <p:extLst>
      <p:ext uri="{BB962C8B-B14F-4D97-AF65-F5344CB8AC3E}">
        <p14:creationId xmlns:p14="http://schemas.microsoft.com/office/powerpoint/2010/main" val="10104764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False Alarms due to Infeasible Unit Executions</a:t>
            </a:r>
            <a:endParaRPr lang="ko-KR" altLang="en-US" dirty="0"/>
          </a:p>
        </p:txBody>
      </p:sp>
      <p:sp>
        <p:nvSpPr>
          <p:cNvPr id="3" name="내용 개체 틀 2"/>
          <p:cNvSpPr>
            <a:spLocks noGrp="1"/>
          </p:cNvSpPr>
          <p:nvPr>
            <p:ph idx="1"/>
          </p:nvPr>
        </p:nvSpPr>
        <p:spPr>
          <a:xfrm>
            <a:off x="407368" y="1608252"/>
            <a:ext cx="11131551" cy="4557601"/>
          </a:xfrm>
        </p:spPr>
        <p:txBody>
          <a:bodyPr/>
          <a:lstStyle/>
          <a:p>
            <a:r>
              <a:rPr lang="en-US" altLang="ko-KR" b="1" dirty="0">
                <a:solidFill>
                  <a:srgbClr val="FF0000"/>
                </a:solidFill>
              </a:rPr>
              <a:t>False alarms </a:t>
            </a:r>
            <a:r>
              <a:rPr lang="en-US" altLang="ko-KR" dirty="0"/>
              <a:t>can be raised due to missing contexts</a:t>
            </a:r>
            <a:endParaRPr lang="ko-KR" altLang="en-US" dirty="0"/>
          </a:p>
        </p:txBody>
      </p:sp>
      <p:sp>
        <p:nvSpPr>
          <p:cNvPr id="4" name="슬라이드 번호 개체 틀 3"/>
          <p:cNvSpPr>
            <a:spLocks noGrp="1"/>
          </p:cNvSpPr>
          <p:nvPr>
            <p:ph type="sldNum" sz="quarter" idx="4"/>
          </p:nvPr>
        </p:nvSpPr>
        <p:spPr/>
        <p:txBody>
          <a:bodyPr/>
          <a:lstStyle/>
          <a:p>
            <a:pPr>
              <a:defRPr/>
            </a:pPr>
            <a:r>
              <a:rPr lang="da-DK"/>
              <a:t>Page </a:t>
            </a:r>
            <a:fld id="{7FD275C9-4D9F-4A63-8FA5-7F168B5983C1}" type="slidenum">
              <a:rPr lang="da-DK" smtClean="0"/>
              <a:pPr>
                <a:defRPr/>
              </a:pPr>
              <a:t>7</a:t>
            </a:fld>
            <a:endParaRPr lang="da-DK" dirty="0"/>
          </a:p>
        </p:txBody>
      </p:sp>
      <p:sp>
        <p:nvSpPr>
          <p:cNvPr id="20" name="모서리가 둥근 직사각형 19"/>
          <p:cNvSpPr/>
          <p:nvPr/>
        </p:nvSpPr>
        <p:spPr bwMode="auto">
          <a:xfrm>
            <a:off x="2533612" y="3387959"/>
            <a:ext cx="4203608" cy="2445563"/>
          </a:xfrm>
          <a:prstGeom prst="roundRect">
            <a:avLst/>
          </a:prstGeom>
          <a:solidFill>
            <a:schemeClr val="bg1">
              <a:lumMod val="85000"/>
            </a:schemeClr>
          </a:solidFill>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ts val="3600"/>
              </a:lnSpc>
              <a:spcBef>
                <a:spcPct val="0"/>
              </a:spcBef>
              <a:spcAft>
                <a:spcPct val="0"/>
              </a:spcAft>
              <a:buClrTx/>
              <a:buSzTx/>
              <a:buFont typeface="AU Passata" pitchFamily="34" charset="0"/>
              <a:buNone/>
              <a:tabLst/>
            </a:pPr>
            <a:endParaRPr kumimoji="0" lang="ko-KR" altLang="en-US" sz="3600" b="0" i="0" u="none" strike="noStrike" cap="none" normalizeH="0" baseline="0">
              <a:ln>
                <a:noFill/>
              </a:ln>
              <a:solidFill>
                <a:schemeClr val="tx1"/>
              </a:solidFill>
              <a:effectLst/>
              <a:latin typeface="AU Passata" pitchFamily="34" charset="0"/>
            </a:endParaRPr>
          </a:p>
        </p:txBody>
      </p:sp>
      <mc:AlternateContent xmlns:mc="http://schemas.openxmlformats.org/markup-compatibility/2006" xmlns:a14="http://schemas.microsoft.com/office/drawing/2010/main">
        <mc:Choice Requires="a14">
          <p:sp>
            <p:nvSpPr>
              <p:cNvPr id="24" name="모서리가 둥근 사각형 설명선 23"/>
              <p:cNvSpPr/>
              <p:nvPr/>
            </p:nvSpPr>
            <p:spPr bwMode="auto">
              <a:xfrm>
                <a:off x="6881236" y="5428575"/>
                <a:ext cx="3432250" cy="1054443"/>
              </a:xfrm>
              <a:prstGeom prst="wedgeRoundRectCallout">
                <a:avLst>
                  <a:gd name="adj1" fmla="val -88458"/>
                  <a:gd name="adj2" fmla="val -70035"/>
                  <a:gd name="adj3" fmla="val 16667"/>
                </a:avLst>
              </a:prstGeom>
              <a:solidFill>
                <a:schemeClr val="bg1"/>
              </a:solidFill>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ts val="3600"/>
                  </a:lnSpc>
                  <a:spcBef>
                    <a:spcPct val="0"/>
                  </a:spcBef>
                  <a:spcAft>
                    <a:spcPct val="0"/>
                  </a:spcAft>
                  <a:buClrTx/>
                  <a:buSzTx/>
                  <a:buFont typeface="AU Passata" pitchFamily="34" charset="0"/>
                  <a:buNone/>
                  <a:tabLst/>
                </a:pPr>
                <a:r>
                  <a:rPr kumimoji="0" lang="en-US" altLang="ko-KR" sz="2400" b="0" i="0" u="none" strike="noStrike" cap="none" normalizeH="0" baseline="0" dirty="0">
                    <a:ln>
                      <a:noFill/>
                    </a:ln>
                    <a:solidFill>
                      <a:srgbClr val="FF0000"/>
                    </a:solidFill>
                    <a:effectLst/>
                    <a:latin typeface="+mj-lt"/>
                  </a:rPr>
                  <a:t>Erroneous behaviors</a:t>
                </a:r>
              </a:p>
              <a:p>
                <a:pPr marL="0" marR="0" indent="0" algn="l" defTabSz="914400" rtl="0" eaLnBrk="1" fontAlgn="base" latinLnBrk="0" hangingPunct="1">
                  <a:lnSpc>
                    <a:spcPts val="3600"/>
                  </a:lnSpc>
                  <a:spcBef>
                    <a:spcPct val="0"/>
                  </a:spcBef>
                  <a:spcAft>
                    <a:spcPct val="0"/>
                  </a:spcAft>
                  <a:buClrTx/>
                  <a:buSzTx/>
                  <a:buFont typeface="AU Passata" pitchFamily="34" charset="0"/>
                  <a:buNone/>
                  <a:tabLst/>
                </a:pPr>
                <a:r>
                  <a:rPr lang="en-US" altLang="ko-KR" sz="2400" dirty="0">
                    <a:solidFill>
                      <a:srgbClr val="FF0000"/>
                    </a:solidFill>
                    <a:effectLst/>
                    <a:latin typeface="+mj-lt"/>
                  </a:rPr>
                  <a:t>(e.g., NULL-</a:t>
                </a:r>
                <a:r>
                  <a:rPr lang="en-US" altLang="ko-KR" sz="2400" dirty="0" err="1">
                    <a:solidFill>
                      <a:srgbClr val="FF0000"/>
                    </a:solidFill>
                    <a:effectLst/>
                    <a:latin typeface="+mj-lt"/>
                  </a:rPr>
                  <a:t>ptr</a:t>
                </a:r>
                <a:r>
                  <a:rPr lang="en-US" altLang="ko-KR" sz="2400" dirty="0">
                    <a:solidFill>
                      <a:srgbClr val="FF0000"/>
                    </a:solidFill>
                    <a:effectLst/>
                    <a:latin typeface="+mj-lt"/>
                  </a:rPr>
                  <a:t> </a:t>
                </a:r>
                <a:r>
                  <a:rPr lang="en-US" altLang="ko-KR" sz="2400" dirty="0" err="1">
                    <a:solidFill>
                      <a:srgbClr val="FF0000"/>
                    </a:solidFill>
                    <a:effectLst/>
                    <a:latin typeface="+mj-lt"/>
                  </a:rPr>
                  <a:t>deref</a:t>
                </a:r>
                <a:r>
                  <a:rPr lang="en-US" altLang="ko-KR" sz="2400" dirty="0">
                    <a:solidFill>
                      <a:srgbClr val="FF0000"/>
                    </a:solidFill>
                    <a:effectLst/>
                    <a:latin typeface="+mj-lt"/>
                  </a:rPr>
                  <a:t>, </a:t>
                </a:r>
                <a14:m>
                  <m:oMath xmlns:m="http://schemas.openxmlformats.org/officeDocument/2006/math">
                    <m:r>
                      <a:rPr lang="en-US" altLang="ko-KR" sz="2400" i="1" smtClean="0">
                        <a:solidFill>
                          <a:srgbClr val="FF0000"/>
                        </a:solidFill>
                        <a:effectLst/>
                        <a:latin typeface="Cambria Math" panose="02040503050406030204" pitchFamily="18" charset="0"/>
                        <a:ea typeface="Cambria Math" panose="02040503050406030204" pitchFamily="18" charset="0"/>
                      </a:rPr>
                      <m:t>÷</m:t>
                    </m:r>
                    <m:r>
                      <a:rPr lang="en-US" altLang="ko-KR" sz="2400" b="0" i="1" smtClean="0">
                        <a:solidFill>
                          <a:srgbClr val="FF0000"/>
                        </a:solidFill>
                        <a:effectLst/>
                        <a:latin typeface="Cambria Math" panose="02040503050406030204" pitchFamily="18" charset="0"/>
                        <a:ea typeface="Cambria Math" panose="02040503050406030204" pitchFamily="18" charset="0"/>
                      </a:rPr>
                      <m:t>0</m:t>
                    </m:r>
                  </m:oMath>
                </a14:m>
                <a:r>
                  <a:rPr lang="en-US" altLang="ko-KR" sz="2400" dirty="0">
                    <a:solidFill>
                      <a:srgbClr val="FF0000"/>
                    </a:solidFill>
                    <a:effectLst/>
                    <a:latin typeface="+mj-lt"/>
                  </a:rPr>
                  <a:t>)</a:t>
                </a:r>
                <a:endParaRPr kumimoji="0" lang="ko-KR" altLang="en-US" sz="2400" b="0" i="0" u="none" strike="noStrike" cap="none" normalizeH="0" baseline="0" dirty="0">
                  <a:ln>
                    <a:noFill/>
                  </a:ln>
                  <a:solidFill>
                    <a:srgbClr val="FF0000"/>
                  </a:solidFill>
                  <a:effectLst/>
                  <a:latin typeface="+mj-lt"/>
                </a:endParaRPr>
              </a:p>
            </p:txBody>
          </p:sp>
        </mc:Choice>
        <mc:Fallback xmlns="">
          <p:sp>
            <p:nvSpPr>
              <p:cNvPr id="24" name="모서리가 둥근 사각형 설명선 23"/>
              <p:cNvSpPr>
                <a:spLocks noRot="1" noChangeAspect="1" noMove="1" noResize="1" noEditPoints="1" noAdjustHandles="1" noChangeArrowheads="1" noChangeShapeType="1" noTextEdit="1"/>
              </p:cNvSpPr>
              <p:nvPr/>
            </p:nvSpPr>
            <p:spPr bwMode="auto">
              <a:xfrm>
                <a:off x="6881236" y="5428575"/>
                <a:ext cx="3432250" cy="1054443"/>
              </a:xfrm>
              <a:prstGeom prst="wedgeRoundRectCallout">
                <a:avLst>
                  <a:gd name="adj1" fmla="val -88458"/>
                  <a:gd name="adj2" fmla="val -70035"/>
                  <a:gd name="adj3" fmla="val 16667"/>
                </a:avLst>
              </a:prstGeom>
              <a:blipFill>
                <a:blip r:embed="rId3"/>
                <a:stretch>
                  <a:fillRect/>
                </a:stretch>
              </a:blipFill>
              <a:ln>
                <a:headEnd type="none" w="med" len="med"/>
                <a:tailEnd type="none" w="med" len="med"/>
              </a:ln>
            </p:spPr>
            <p:txBody>
              <a:bodyPr/>
              <a:lstStyle/>
              <a:p>
                <a:r>
                  <a:rPr lang="ko-KR" altLang="en-US">
                    <a:noFill/>
                  </a:rPr>
                  <a:t> </a:t>
                </a:r>
              </a:p>
            </p:txBody>
          </p:sp>
        </mc:Fallback>
      </mc:AlternateContent>
      <p:sp>
        <p:nvSpPr>
          <p:cNvPr id="25" name="모서리가 둥근 직사각형 24"/>
          <p:cNvSpPr/>
          <p:nvPr/>
        </p:nvSpPr>
        <p:spPr bwMode="auto">
          <a:xfrm>
            <a:off x="2783632" y="3573016"/>
            <a:ext cx="2088232" cy="1872208"/>
          </a:xfrm>
          <a:prstGeom prst="roundRect">
            <a:avLst/>
          </a:prstGeom>
          <a:solidFill>
            <a:srgbClr val="9AF8A5"/>
          </a:solidFill>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ts val="3600"/>
              </a:lnSpc>
              <a:spcBef>
                <a:spcPct val="0"/>
              </a:spcBef>
              <a:spcAft>
                <a:spcPct val="0"/>
              </a:spcAft>
              <a:buClrTx/>
              <a:buSzTx/>
              <a:buFont typeface="AU Passata" pitchFamily="34" charset="0"/>
              <a:buNone/>
              <a:tabLst/>
            </a:pPr>
            <a:endParaRPr kumimoji="0" lang="ko-KR" altLang="en-US" sz="3600" b="0" i="0" u="none" strike="noStrike" cap="none" normalizeH="0" baseline="0">
              <a:ln>
                <a:noFill/>
              </a:ln>
              <a:solidFill>
                <a:schemeClr val="tx1"/>
              </a:solidFill>
              <a:effectLst/>
              <a:latin typeface="AU Passata" pitchFamily="34" charset="0"/>
            </a:endParaRPr>
          </a:p>
        </p:txBody>
      </p:sp>
      <p:sp>
        <p:nvSpPr>
          <p:cNvPr id="26" name="모서리가 둥근 사각형 설명선 25"/>
          <p:cNvSpPr/>
          <p:nvPr/>
        </p:nvSpPr>
        <p:spPr bwMode="auto">
          <a:xfrm>
            <a:off x="5087888" y="2060848"/>
            <a:ext cx="3901278" cy="963813"/>
          </a:xfrm>
          <a:prstGeom prst="wedgeRoundRectCallout">
            <a:avLst>
              <a:gd name="adj1" fmla="val -64256"/>
              <a:gd name="adj2" fmla="val 148548"/>
              <a:gd name="adj3" fmla="val 16667"/>
            </a:avLst>
          </a:prstGeom>
          <a:solidFill>
            <a:schemeClr val="bg1"/>
          </a:solidFill>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t" anchorCtr="0" compatLnSpc="1">
            <a:prstTxWarp prst="textNoShape">
              <a:avLst/>
            </a:prstTxWarp>
            <a:noAutofit/>
          </a:bodyPr>
          <a:lstStyle/>
          <a:p>
            <a:pPr marL="0" marR="0" indent="0" algn="l" defTabSz="914400" rtl="0" eaLnBrk="1" fontAlgn="base" latinLnBrk="0" hangingPunct="1">
              <a:spcBef>
                <a:spcPct val="0"/>
              </a:spcBef>
              <a:spcAft>
                <a:spcPct val="0"/>
              </a:spcAft>
              <a:buClrTx/>
              <a:buSzTx/>
              <a:buFont typeface="AU Passata" pitchFamily="34" charset="0"/>
              <a:buNone/>
              <a:tabLst/>
            </a:pPr>
            <a:r>
              <a:rPr kumimoji="0" lang="en-US" altLang="ko-KR" sz="2400" b="0" i="0" u="none" strike="noStrike" cap="none" normalizeH="0" baseline="0" dirty="0">
                <a:ln>
                  <a:noFill/>
                </a:ln>
                <a:solidFill>
                  <a:srgbClr val="00B050"/>
                </a:solidFill>
                <a:latin typeface="+mj-lt"/>
              </a:rPr>
              <a:t>Target unit’s </a:t>
            </a:r>
            <a:r>
              <a:rPr kumimoji="0" lang="en-US" altLang="ko-KR" sz="2400" b="1" i="0" u="none" strike="noStrike" cap="none" normalizeH="0" baseline="0" dirty="0">
                <a:ln>
                  <a:noFill/>
                </a:ln>
                <a:solidFill>
                  <a:srgbClr val="00B050"/>
                </a:solidFill>
                <a:latin typeface="+mj-lt"/>
              </a:rPr>
              <a:t>REAL</a:t>
            </a:r>
            <a:r>
              <a:rPr kumimoji="0" lang="en-US" altLang="ko-KR" sz="2400" b="0" i="0" u="none" strike="noStrike" cap="none" normalizeH="0" dirty="0">
                <a:ln>
                  <a:noFill/>
                </a:ln>
                <a:solidFill>
                  <a:srgbClr val="00B050"/>
                </a:solidFill>
                <a:latin typeface="+mj-lt"/>
              </a:rPr>
              <a:t> </a:t>
            </a:r>
            <a:r>
              <a:rPr kumimoji="0" lang="en-US" altLang="ko-KR" sz="2400" b="0" i="0" u="none" strike="noStrike" cap="none" normalizeH="0" baseline="0" dirty="0">
                <a:ln>
                  <a:noFill/>
                </a:ln>
                <a:solidFill>
                  <a:srgbClr val="00B050"/>
                </a:solidFill>
                <a:latin typeface="+mj-lt"/>
              </a:rPr>
              <a:t>behavior w/</a:t>
            </a:r>
          </a:p>
          <a:p>
            <a:pPr marL="0" marR="0" indent="0" algn="l" defTabSz="914400" rtl="0" eaLnBrk="1" fontAlgn="base" latinLnBrk="0" hangingPunct="1">
              <a:spcBef>
                <a:spcPct val="0"/>
              </a:spcBef>
              <a:spcAft>
                <a:spcPct val="0"/>
              </a:spcAft>
              <a:buClrTx/>
              <a:buSzTx/>
              <a:buFont typeface="AU Passata" pitchFamily="34" charset="0"/>
              <a:buNone/>
              <a:tabLst/>
            </a:pPr>
            <a:r>
              <a:rPr lang="en-US" altLang="ko-KR" sz="2400" dirty="0">
                <a:solidFill>
                  <a:srgbClr val="00B050"/>
                </a:solidFill>
                <a:latin typeface="+mj-lt"/>
              </a:rPr>
              <a:t>proper contexts in a </a:t>
            </a:r>
            <a:r>
              <a:rPr lang="en-US" altLang="ko-KR" sz="2400" dirty="0" err="1">
                <a:solidFill>
                  <a:srgbClr val="00B050"/>
                </a:solidFill>
                <a:latin typeface="+mj-lt"/>
              </a:rPr>
              <a:t>pgm</a:t>
            </a:r>
            <a:r>
              <a:rPr lang="en-US" altLang="ko-KR" sz="2400" dirty="0">
                <a:solidFill>
                  <a:srgbClr val="00B050"/>
                </a:solidFill>
                <a:latin typeface="+mj-lt"/>
              </a:rPr>
              <a:t> P </a:t>
            </a:r>
            <a:endParaRPr kumimoji="0" lang="ko-KR" altLang="en-US" sz="2400" b="0" i="0" u="none" strike="noStrike" cap="none" normalizeH="0" baseline="0" dirty="0">
              <a:ln>
                <a:noFill/>
              </a:ln>
              <a:solidFill>
                <a:srgbClr val="00B050"/>
              </a:solidFill>
              <a:latin typeface="+mj-lt"/>
            </a:endParaRPr>
          </a:p>
        </p:txBody>
      </p:sp>
      <p:sp>
        <p:nvSpPr>
          <p:cNvPr id="5" name="폭발 1 4"/>
          <p:cNvSpPr/>
          <p:nvPr/>
        </p:nvSpPr>
        <p:spPr bwMode="auto">
          <a:xfrm>
            <a:off x="5015880" y="4775164"/>
            <a:ext cx="884455" cy="803969"/>
          </a:xfrm>
          <a:prstGeom prst="irregularSeal1">
            <a:avLst/>
          </a:prstGeom>
          <a:solidFill>
            <a:srgbClr val="FF0000"/>
          </a:solidFill>
          <a:ln>
            <a:solidFill>
              <a:schemeClr val="tx1"/>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ts val="3600"/>
              </a:lnSpc>
              <a:spcBef>
                <a:spcPct val="0"/>
              </a:spcBef>
              <a:spcAft>
                <a:spcPct val="0"/>
              </a:spcAft>
              <a:buClrTx/>
              <a:buSzTx/>
              <a:buFont typeface="AU Passata" pitchFamily="34" charset="0"/>
              <a:buNone/>
              <a:tabLst/>
            </a:pPr>
            <a:endParaRPr kumimoji="0" lang="ko-KR" altLang="en-US" sz="3600" b="0" i="0" u="none" strike="noStrike" cap="none" normalizeH="0" baseline="0">
              <a:ln>
                <a:noFill/>
              </a:ln>
              <a:solidFill>
                <a:schemeClr val="tx1"/>
              </a:solidFill>
              <a:effectLst/>
              <a:latin typeface="AU Passata" pitchFamily="34" charset="0"/>
            </a:endParaRPr>
          </a:p>
        </p:txBody>
      </p:sp>
      <mc:AlternateContent xmlns:mc="http://schemas.openxmlformats.org/markup-compatibility/2006" xmlns:a14="http://schemas.microsoft.com/office/drawing/2010/main">
        <mc:Choice Requires="a14">
          <p:sp>
            <p:nvSpPr>
              <p:cNvPr id="12" name="모서리가 둥근 사각형 설명선 11"/>
              <p:cNvSpPr/>
              <p:nvPr/>
            </p:nvSpPr>
            <p:spPr bwMode="auto">
              <a:xfrm>
                <a:off x="6882361" y="5342685"/>
                <a:ext cx="3432250" cy="1140333"/>
              </a:xfrm>
              <a:prstGeom prst="wedgeRoundRectCallout">
                <a:avLst>
                  <a:gd name="adj1" fmla="val -85654"/>
                  <a:gd name="adj2" fmla="val -57374"/>
                  <a:gd name="adj3" fmla="val 16667"/>
                </a:avLst>
              </a:prstGeom>
              <a:solidFill>
                <a:schemeClr val="bg1"/>
              </a:solidFill>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t" anchorCtr="0" compatLnSpc="1">
                <a:prstTxWarp prst="textNoShape">
                  <a:avLst/>
                </a:prstTxWarp>
                <a:noAutofit/>
              </a:bodyPr>
              <a:lstStyle/>
              <a:p>
                <a:pPr fontAlgn="base" latinLnBrk="0">
                  <a:lnSpc>
                    <a:spcPts val="2500"/>
                  </a:lnSpc>
                  <a:spcBef>
                    <a:spcPct val="0"/>
                  </a:spcBef>
                  <a:spcAft>
                    <a:spcPct val="0"/>
                  </a:spcAft>
                </a:pPr>
                <a:r>
                  <a:rPr lang="en-US" altLang="ko-KR" sz="2400" b="1" dirty="0">
                    <a:solidFill>
                      <a:srgbClr val="FF0000"/>
                    </a:solidFill>
                    <a:effectLst/>
                  </a:rPr>
                  <a:t>False alarm</a:t>
                </a:r>
                <a:endParaRPr lang="ko-KR" altLang="en-US" sz="2400" b="1" dirty="0">
                  <a:solidFill>
                    <a:srgbClr val="FF0000"/>
                  </a:solidFill>
                  <a:effectLst/>
                </a:endParaRPr>
              </a:p>
              <a:p>
                <a:pPr marL="0" marR="0" indent="0" algn="l" defTabSz="914400" rtl="0" eaLnBrk="1" fontAlgn="base" latinLnBrk="0" hangingPunct="1">
                  <a:lnSpc>
                    <a:spcPts val="2500"/>
                  </a:lnSpc>
                  <a:spcBef>
                    <a:spcPct val="0"/>
                  </a:spcBef>
                  <a:spcAft>
                    <a:spcPct val="0"/>
                  </a:spcAft>
                  <a:buClrTx/>
                  <a:buSzTx/>
                  <a:buFont typeface="AU Passata" pitchFamily="34" charset="0"/>
                  <a:buNone/>
                  <a:tabLst/>
                </a:pPr>
                <a:r>
                  <a:rPr kumimoji="0" lang="en-US" altLang="ko-KR" sz="2400" b="0" i="0" u="none" strike="sngStrike" cap="none" normalizeH="0" baseline="0" dirty="0">
                    <a:ln>
                      <a:noFill/>
                    </a:ln>
                    <a:solidFill>
                      <a:srgbClr val="FF0000"/>
                    </a:solidFill>
                    <a:effectLst/>
                    <a:latin typeface="+mj-lt"/>
                  </a:rPr>
                  <a:t>Erroneous behaviors</a:t>
                </a:r>
              </a:p>
              <a:p>
                <a:pPr marL="0" marR="0" indent="0" algn="l" defTabSz="914400" rtl="0" eaLnBrk="1" fontAlgn="base" latinLnBrk="0" hangingPunct="1">
                  <a:lnSpc>
                    <a:spcPts val="2500"/>
                  </a:lnSpc>
                  <a:spcBef>
                    <a:spcPct val="0"/>
                  </a:spcBef>
                  <a:spcAft>
                    <a:spcPct val="0"/>
                  </a:spcAft>
                  <a:buClrTx/>
                  <a:buSzTx/>
                  <a:buFont typeface="AU Passata" pitchFamily="34" charset="0"/>
                  <a:buNone/>
                  <a:tabLst/>
                </a:pPr>
                <a:r>
                  <a:rPr lang="en-US" altLang="ko-KR" sz="2400" strike="sngStrike" dirty="0">
                    <a:solidFill>
                      <a:srgbClr val="FF0000"/>
                    </a:solidFill>
                    <a:effectLst/>
                    <a:latin typeface="+mj-lt"/>
                  </a:rPr>
                  <a:t>(e.g., NULL-</a:t>
                </a:r>
                <a:r>
                  <a:rPr lang="en-US" altLang="ko-KR" sz="2400" strike="sngStrike" dirty="0" err="1">
                    <a:solidFill>
                      <a:srgbClr val="FF0000"/>
                    </a:solidFill>
                    <a:effectLst/>
                    <a:latin typeface="+mj-lt"/>
                  </a:rPr>
                  <a:t>ptr</a:t>
                </a:r>
                <a:r>
                  <a:rPr lang="en-US" altLang="ko-KR" sz="2400" strike="sngStrike" dirty="0">
                    <a:solidFill>
                      <a:srgbClr val="FF0000"/>
                    </a:solidFill>
                    <a:effectLst/>
                    <a:latin typeface="+mj-lt"/>
                  </a:rPr>
                  <a:t> </a:t>
                </a:r>
                <a:r>
                  <a:rPr lang="en-US" altLang="ko-KR" sz="2400" strike="sngStrike" dirty="0" err="1">
                    <a:solidFill>
                      <a:srgbClr val="FF0000"/>
                    </a:solidFill>
                    <a:effectLst/>
                    <a:latin typeface="+mj-lt"/>
                  </a:rPr>
                  <a:t>deref</a:t>
                </a:r>
                <a:r>
                  <a:rPr lang="en-US" altLang="ko-KR" sz="2400" strike="sngStrike" dirty="0">
                    <a:solidFill>
                      <a:srgbClr val="FF0000"/>
                    </a:solidFill>
                    <a:effectLst/>
                    <a:latin typeface="+mj-lt"/>
                  </a:rPr>
                  <a:t>, </a:t>
                </a:r>
                <a14:m>
                  <m:oMath xmlns:m="http://schemas.openxmlformats.org/officeDocument/2006/math">
                    <m:r>
                      <a:rPr lang="en-US" altLang="ko-KR" sz="2400" i="1" strike="sngStrike" smtClean="0">
                        <a:solidFill>
                          <a:srgbClr val="FF0000"/>
                        </a:solidFill>
                        <a:effectLst/>
                        <a:latin typeface="Cambria Math" panose="02040503050406030204" pitchFamily="18" charset="0"/>
                        <a:ea typeface="Cambria Math" panose="02040503050406030204" pitchFamily="18" charset="0"/>
                      </a:rPr>
                      <m:t>÷</m:t>
                    </m:r>
                    <m:r>
                      <a:rPr lang="en-US" altLang="ko-KR" sz="2400" b="0" i="1" strike="sngStrike" smtClean="0">
                        <a:solidFill>
                          <a:srgbClr val="FF0000"/>
                        </a:solidFill>
                        <a:effectLst/>
                        <a:latin typeface="Cambria Math" panose="02040503050406030204" pitchFamily="18" charset="0"/>
                        <a:ea typeface="Cambria Math" panose="02040503050406030204" pitchFamily="18" charset="0"/>
                      </a:rPr>
                      <m:t>0</m:t>
                    </m:r>
                  </m:oMath>
                </a14:m>
                <a:r>
                  <a:rPr lang="en-US" altLang="ko-KR" sz="2400" strike="sngStrike" dirty="0">
                    <a:solidFill>
                      <a:srgbClr val="FF0000"/>
                    </a:solidFill>
                    <a:effectLst/>
                    <a:latin typeface="+mj-lt"/>
                  </a:rPr>
                  <a:t>)</a:t>
                </a:r>
                <a:endParaRPr kumimoji="0" lang="ko-KR" altLang="en-US" sz="2400" b="0" i="0" u="none" strike="sngStrike" cap="none" normalizeH="0" baseline="0" dirty="0">
                  <a:ln>
                    <a:noFill/>
                  </a:ln>
                  <a:solidFill>
                    <a:srgbClr val="FF0000"/>
                  </a:solidFill>
                  <a:effectLst/>
                  <a:latin typeface="+mj-lt"/>
                </a:endParaRPr>
              </a:p>
            </p:txBody>
          </p:sp>
        </mc:Choice>
        <mc:Fallback xmlns="">
          <p:sp>
            <p:nvSpPr>
              <p:cNvPr id="12" name="모서리가 둥근 사각형 설명선 11"/>
              <p:cNvSpPr>
                <a:spLocks noRot="1" noChangeAspect="1" noMove="1" noResize="1" noEditPoints="1" noAdjustHandles="1" noChangeArrowheads="1" noChangeShapeType="1" noTextEdit="1"/>
              </p:cNvSpPr>
              <p:nvPr/>
            </p:nvSpPr>
            <p:spPr bwMode="auto">
              <a:xfrm>
                <a:off x="6882361" y="5342685"/>
                <a:ext cx="3432250" cy="1140333"/>
              </a:xfrm>
              <a:prstGeom prst="wedgeRoundRectCallout">
                <a:avLst>
                  <a:gd name="adj1" fmla="val -85654"/>
                  <a:gd name="adj2" fmla="val -57374"/>
                  <a:gd name="adj3" fmla="val 16667"/>
                </a:avLst>
              </a:prstGeom>
              <a:blipFill>
                <a:blip r:embed="rId4"/>
                <a:stretch>
                  <a:fillRect/>
                </a:stretch>
              </a:blipFill>
              <a:ln>
                <a:headEnd type="none" w="med" len="med"/>
                <a:tailEnd type="none" w="med" len="med"/>
              </a:ln>
            </p:spPr>
            <p:txBody>
              <a:bodyPr/>
              <a:lstStyle/>
              <a:p>
                <a:r>
                  <a:rPr lang="ko-KR" altLang="en-US">
                    <a:noFill/>
                  </a:rPr>
                  <a:t> </a:t>
                </a:r>
              </a:p>
            </p:txBody>
          </p:sp>
        </mc:Fallback>
      </mc:AlternateContent>
      <p:sp>
        <p:nvSpPr>
          <p:cNvPr id="13" name="모서리가 둥근 사각형 설명선 12"/>
          <p:cNvSpPr/>
          <p:nvPr/>
        </p:nvSpPr>
        <p:spPr bwMode="auto">
          <a:xfrm>
            <a:off x="1991544" y="2057899"/>
            <a:ext cx="2880320" cy="963813"/>
          </a:xfrm>
          <a:prstGeom prst="wedgeRoundRectCallout">
            <a:avLst>
              <a:gd name="adj1" fmla="val -6181"/>
              <a:gd name="adj2" fmla="val 94453"/>
              <a:gd name="adj3" fmla="val 16667"/>
            </a:avLst>
          </a:prstGeom>
          <a:solidFill>
            <a:schemeClr val="bg1"/>
          </a:solidFill>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t" anchorCtr="0" compatLnSpc="1">
            <a:prstTxWarp prst="textNoShape">
              <a:avLst/>
            </a:prstTxWarp>
            <a:noAutofit/>
          </a:bodyPr>
          <a:lstStyle/>
          <a:p>
            <a:pPr fontAlgn="base" latinLnBrk="0">
              <a:spcBef>
                <a:spcPct val="0"/>
              </a:spcBef>
              <a:spcAft>
                <a:spcPct val="0"/>
              </a:spcAft>
            </a:pPr>
            <a:r>
              <a:rPr lang="en-US" altLang="ko-KR" sz="2400" dirty="0">
                <a:solidFill>
                  <a:schemeClr val="tx1"/>
                </a:solidFill>
              </a:rPr>
              <a:t>Target unit’s behavior </a:t>
            </a:r>
          </a:p>
          <a:p>
            <a:pPr fontAlgn="base" latinLnBrk="0">
              <a:spcBef>
                <a:spcPct val="0"/>
              </a:spcBef>
              <a:spcAft>
                <a:spcPct val="0"/>
              </a:spcAft>
            </a:pPr>
            <a:r>
              <a:rPr lang="en-US" altLang="ko-KR" sz="2400" dirty="0">
                <a:solidFill>
                  <a:schemeClr val="tx1"/>
                </a:solidFill>
              </a:rPr>
              <a:t>w/o any contexts</a:t>
            </a:r>
            <a:endParaRPr lang="ko-KR" altLang="en-US" sz="2400" dirty="0">
              <a:solidFill>
                <a:schemeClr val="tx1"/>
              </a:solidFill>
            </a:endParaRPr>
          </a:p>
        </p:txBody>
      </p:sp>
    </p:spTree>
    <p:extLst>
      <p:ext uri="{BB962C8B-B14F-4D97-AF65-F5344CB8AC3E}">
        <p14:creationId xmlns:p14="http://schemas.microsoft.com/office/powerpoint/2010/main" val="1374728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5"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pPr latinLnBrk="0"/>
            <a:r>
              <a:rPr lang="en-US" altLang="ko-KR" dirty="0"/>
              <a:t>No Support of Symbolic Bit-fields</a:t>
            </a:r>
          </a:p>
        </p:txBody>
      </p:sp>
      <p:sp>
        <p:nvSpPr>
          <p:cNvPr id="4" name="슬라이드 번호 개체 틀 3"/>
          <p:cNvSpPr>
            <a:spLocks noGrp="1"/>
          </p:cNvSpPr>
          <p:nvPr>
            <p:ph type="sldNum" sz="quarter" idx="4"/>
          </p:nvPr>
        </p:nvSpPr>
        <p:spPr/>
        <p:txBody>
          <a:bodyPr/>
          <a:lstStyle/>
          <a:p>
            <a:pPr>
              <a:defRPr/>
            </a:pPr>
            <a:r>
              <a:rPr lang="da-DK"/>
              <a:t>Page </a:t>
            </a:r>
            <a:fld id="{7FD275C9-4D9F-4A63-8FA5-7F168B5983C1}" type="slidenum">
              <a:rPr lang="da-DK" smtClean="0"/>
              <a:pPr>
                <a:defRPr/>
              </a:pPr>
              <a:t>8</a:t>
            </a:fld>
            <a:endParaRPr lang="da-DK" dirty="0"/>
          </a:p>
        </p:txBody>
      </p:sp>
      <p:sp>
        <p:nvSpPr>
          <p:cNvPr id="14" name="내용 개체 틀 2"/>
          <p:cNvSpPr txBox="1">
            <a:spLocks/>
          </p:cNvSpPr>
          <p:nvPr/>
        </p:nvSpPr>
        <p:spPr bwMode="auto">
          <a:xfrm>
            <a:off x="568430" y="1498705"/>
            <a:ext cx="9858327" cy="96322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ct val="0"/>
              </a:spcBef>
              <a:spcAft>
                <a:spcPct val="0"/>
              </a:spcAft>
              <a:buFont typeface="AU Passata" pitchFamily="34" charset="0"/>
              <a:buChar char="›"/>
              <a:defRPr sz="2800" baseline="0">
                <a:solidFill>
                  <a:schemeClr val="tx1"/>
                </a:solidFill>
                <a:latin typeface="Calibri" panose="020F0502020204030204" pitchFamily="34" charset="0"/>
                <a:ea typeface="+mn-ea"/>
                <a:cs typeface="Calibri" panose="020F0502020204030204" pitchFamily="34" charset="0"/>
              </a:defRPr>
            </a:lvl1pPr>
            <a:lvl2pPr marL="360363" indent="-184150" algn="l" rtl="0" eaLnBrk="1" fontAlgn="base" hangingPunct="1">
              <a:lnSpc>
                <a:spcPct val="100000"/>
              </a:lnSpc>
              <a:spcBef>
                <a:spcPct val="0"/>
              </a:spcBef>
              <a:spcAft>
                <a:spcPct val="0"/>
              </a:spcAft>
              <a:buFont typeface="AU Passata" pitchFamily="34" charset="0"/>
              <a:buChar char="›"/>
              <a:defRPr sz="2400">
                <a:solidFill>
                  <a:schemeClr val="tx1"/>
                </a:solidFill>
                <a:latin typeface="Calibri" panose="020F0502020204030204" pitchFamily="34" charset="0"/>
                <a:cs typeface="Calibri" panose="020F0502020204030204" pitchFamily="34" charset="0"/>
              </a:defRPr>
            </a:lvl2pPr>
            <a:lvl3pPr marL="544513" indent="-182563" algn="l" rtl="0" eaLnBrk="1" fontAlgn="base" hangingPunct="1">
              <a:lnSpc>
                <a:spcPct val="100000"/>
              </a:lnSpc>
              <a:spcBef>
                <a:spcPct val="20000"/>
              </a:spcBef>
              <a:spcAft>
                <a:spcPct val="0"/>
              </a:spcAft>
              <a:buFont typeface="AU Passata" pitchFamily="34" charset="0"/>
              <a:buChar char="›"/>
              <a:defRPr sz="2000">
                <a:solidFill>
                  <a:schemeClr val="tx1"/>
                </a:solidFill>
                <a:latin typeface="Calibri" panose="020F0502020204030204" pitchFamily="34" charset="0"/>
                <a:cs typeface="Calibri" panose="020F0502020204030204" pitchFamily="34" charset="0"/>
              </a:defRPr>
            </a:lvl3pPr>
            <a:lvl4pPr marL="711200" indent="-165100" algn="l" rtl="0" eaLnBrk="1" fontAlgn="base" hangingPunct="1">
              <a:lnSpc>
                <a:spcPct val="100000"/>
              </a:lnSpc>
              <a:spcBef>
                <a:spcPct val="20000"/>
              </a:spcBef>
              <a:spcAft>
                <a:spcPct val="0"/>
              </a:spcAft>
              <a:buFont typeface="AU Passata" pitchFamily="34" charset="0"/>
              <a:buChar char="›"/>
              <a:defRPr sz="1600">
                <a:solidFill>
                  <a:schemeClr val="tx1"/>
                </a:solidFill>
                <a:latin typeface="Calibri" panose="020F0502020204030204" pitchFamily="34" charset="0"/>
                <a:cs typeface="Calibri" panose="020F0502020204030204" pitchFamily="34" charset="0"/>
              </a:defRPr>
            </a:lvl4pPr>
            <a:lvl5pPr marL="895350" indent="-176213" algn="l" rtl="0" eaLnBrk="1" fontAlgn="base" hangingPunct="1">
              <a:spcBef>
                <a:spcPct val="20000"/>
              </a:spcBef>
              <a:spcAft>
                <a:spcPct val="0"/>
              </a:spcAft>
              <a:buFont typeface="AU Passata" pitchFamily="34" charset="0"/>
              <a:buChar char="›"/>
              <a:defRPr sz="1200">
                <a:solidFill>
                  <a:schemeClr val="tx1"/>
                </a:solidFill>
                <a:latin typeface="Calibri" panose="020F0502020204030204" pitchFamily="34" charset="0"/>
                <a:cs typeface="Calibri" panose="020F0502020204030204" pitchFamily="34" charset="0"/>
              </a:defRPr>
            </a:lvl5pPr>
            <a:lvl6pPr marL="1352550" indent="-176213" algn="l" rtl="0" eaLnBrk="1" fontAlgn="base" hangingPunct="1">
              <a:spcBef>
                <a:spcPct val="20000"/>
              </a:spcBef>
              <a:spcAft>
                <a:spcPct val="0"/>
              </a:spcAft>
              <a:buFont typeface="AU Passata" pitchFamily="34" charset="0"/>
              <a:buChar char="›"/>
              <a:defRPr sz="1200">
                <a:solidFill>
                  <a:schemeClr val="bg2"/>
                </a:solidFill>
                <a:latin typeface="+mn-lt"/>
              </a:defRPr>
            </a:lvl6pPr>
            <a:lvl7pPr marL="1809750" indent="-176213" algn="l" rtl="0" eaLnBrk="1" fontAlgn="base" hangingPunct="1">
              <a:spcBef>
                <a:spcPct val="20000"/>
              </a:spcBef>
              <a:spcAft>
                <a:spcPct val="0"/>
              </a:spcAft>
              <a:buFont typeface="AU Passata" pitchFamily="34" charset="0"/>
              <a:buChar char="›"/>
              <a:defRPr sz="1200">
                <a:solidFill>
                  <a:schemeClr val="bg2"/>
                </a:solidFill>
                <a:latin typeface="+mn-lt"/>
              </a:defRPr>
            </a:lvl7pPr>
            <a:lvl8pPr marL="2266950" indent="-176213" algn="l" rtl="0" eaLnBrk="1" fontAlgn="base" hangingPunct="1">
              <a:spcBef>
                <a:spcPct val="20000"/>
              </a:spcBef>
              <a:spcAft>
                <a:spcPct val="0"/>
              </a:spcAft>
              <a:buFont typeface="AU Passata" pitchFamily="34" charset="0"/>
              <a:buChar char="›"/>
              <a:defRPr sz="1200">
                <a:solidFill>
                  <a:schemeClr val="bg2"/>
                </a:solidFill>
                <a:latin typeface="+mn-lt"/>
              </a:defRPr>
            </a:lvl8pPr>
            <a:lvl9pPr marL="2724150" indent="-176213" algn="l" rtl="0" eaLnBrk="1" fontAlgn="base" hangingPunct="1">
              <a:spcBef>
                <a:spcPct val="20000"/>
              </a:spcBef>
              <a:spcAft>
                <a:spcPct val="0"/>
              </a:spcAft>
              <a:buFont typeface="AU Passata" pitchFamily="34" charset="0"/>
              <a:buChar char="›"/>
              <a:defRPr sz="1200">
                <a:solidFill>
                  <a:schemeClr val="bg2"/>
                </a:solidFill>
                <a:latin typeface="+mn-lt"/>
              </a:defRPr>
            </a:lvl9pPr>
          </a:lstStyle>
          <a:p>
            <a:pPr latinLnBrk="0"/>
            <a:r>
              <a:rPr lang="en-US" altLang="ko-KR" sz="3200" dirty="0"/>
              <a:t>Tracking symbolic expression for bit-fields is </a:t>
            </a:r>
            <a:r>
              <a:rPr lang="en-US" altLang="ko-KR" sz="3200" b="1" dirty="0">
                <a:solidFill>
                  <a:srgbClr val="FF0000"/>
                </a:solidFill>
              </a:rPr>
              <a:t>NOT</a:t>
            </a:r>
            <a:r>
              <a:rPr lang="en-US" altLang="ko-KR" sz="3200" dirty="0"/>
              <a:t> possible </a:t>
            </a:r>
          </a:p>
          <a:p>
            <a:pPr lvl="1" latinLnBrk="0"/>
            <a:r>
              <a:rPr lang="en-US" altLang="ko-KR" sz="2800" dirty="0"/>
              <a:t>bit-fields are </a:t>
            </a:r>
            <a:r>
              <a:rPr lang="en-US" altLang="ko-KR" sz="2800" b="1" dirty="0">
                <a:solidFill>
                  <a:srgbClr val="FF0000"/>
                </a:solidFill>
              </a:rPr>
              <a:t>NOT</a:t>
            </a:r>
            <a:r>
              <a:rPr lang="en-US" altLang="ko-KR" sz="2800" dirty="0"/>
              <a:t> </a:t>
            </a:r>
            <a:r>
              <a:rPr lang="en-US" altLang="ko-KR" sz="2800" b="1" dirty="0">
                <a:solidFill>
                  <a:srgbClr val="FF0000"/>
                </a:solidFill>
              </a:rPr>
              <a:t>addressable (i.e., </a:t>
            </a:r>
            <a:r>
              <a:rPr lang="en-US" altLang="ko-KR" sz="3200" b="1" dirty="0">
                <a:solidFill>
                  <a:srgbClr val="FF0000"/>
                </a:solidFill>
                <a:effectLst>
                  <a:outerShdw blurRad="38100" dist="38100" dir="2700000" algn="tl">
                    <a:srgbClr val="000000">
                      <a:alpha val="43137"/>
                    </a:srgbClr>
                  </a:outerShdw>
                </a:effectLst>
              </a:rPr>
              <a:t>&amp;</a:t>
            </a:r>
            <a:r>
              <a:rPr lang="en-US" altLang="ko-KR" sz="2800" b="1" dirty="0">
                <a:solidFill>
                  <a:srgbClr val="FF0000"/>
                </a:solidFill>
              </a:rPr>
              <a:t>(</a:t>
            </a:r>
            <a:r>
              <a:rPr lang="en-US" altLang="ko-KR" sz="2800" b="1" dirty="0" err="1">
                <a:solidFill>
                  <a:srgbClr val="FF0000"/>
                </a:solidFill>
              </a:rPr>
              <a:t>s.y</a:t>
            </a:r>
            <a:r>
              <a:rPr lang="en-US" altLang="ko-KR" sz="2800" b="1" dirty="0">
                <a:solidFill>
                  <a:srgbClr val="FF0000"/>
                </a:solidFill>
              </a:rPr>
              <a:t>) is not allowed)</a:t>
            </a:r>
            <a:endParaRPr lang="ko-KR" altLang="en-US" sz="2800" b="1" dirty="0">
              <a:solidFill>
                <a:srgbClr val="FF0000"/>
              </a:solidFill>
            </a:endParaRPr>
          </a:p>
          <a:p>
            <a:pPr lvl="1" latinLnBrk="0"/>
            <a:endParaRPr lang="en-US" altLang="ko-KR" sz="2800" kern="0" dirty="0"/>
          </a:p>
        </p:txBody>
      </p:sp>
      <p:sp>
        <p:nvSpPr>
          <p:cNvPr id="11" name="TextBox 10"/>
          <p:cNvSpPr txBox="1"/>
          <p:nvPr/>
        </p:nvSpPr>
        <p:spPr>
          <a:xfrm>
            <a:off x="2207568" y="3007190"/>
            <a:ext cx="2775251" cy="1323439"/>
          </a:xfrm>
          <a:prstGeom prst="rect">
            <a:avLst/>
          </a:prstGeom>
          <a:noFill/>
          <a:ln>
            <a:solidFill>
              <a:schemeClr val="tx1"/>
            </a:solidFill>
          </a:ln>
        </p:spPr>
        <p:txBody>
          <a:bodyPr wrap="square" rtlCol="0">
            <a:spAutoFit/>
          </a:bodyPr>
          <a:lstStyle/>
          <a:p>
            <a:r>
              <a:rPr lang="en-US" altLang="ko-KR" sz="2000" dirty="0">
                <a:latin typeface="Courier New" panose="02070309020205020404" pitchFamily="49" charset="0"/>
                <a:cs typeface="Courier New" panose="02070309020205020404" pitchFamily="49" charset="0"/>
              </a:rPr>
              <a:t>1: </a:t>
            </a:r>
            <a:r>
              <a:rPr lang="en-US" altLang="ko-KR" sz="2000" dirty="0" err="1">
                <a:latin typeface="Courier New" panose="02070309020205020404" pitchFamily="49" charset="0"/>
                <a:cs typeface="Courier New" panose="02070309020205020404" pitchFamily="49" charset="0"/>
              </a:rPr>
              <a:t>struct</a:t>
            </a:r>
            <a:r>
              <a:rPr lang="en-US" altLang="ko-KR" sz="2000" dirty="0">
                <a:latin typeface="Courier New" panose="02070309020205020404" pitchFamily="49" charset="0"/>
                <a:cs typeface="Courier New" panose="02070309020205020404" pitchFamily="49" charset="0"/>
              </a:rPr>
              <a:t> S{</a:t>
            </a:r>
            <a:endParaRPr lang="ko-KR" altLang="ko-KR" sz="2000" dirty="0">
              <a:latin typeface="Courier New" panose="02070309020205020404" pitchFamily="49" charset="0"/>
              <a:cs typeface="Courier New" panose="02070309020205020404" pitchFamily="49" charset="0"/>
            </a:endParaRPr>
          </a:p>
          <a:p>
            <a:r>
              <a:rPr lang="en-US" altLang="ko-KR" sz="2000" dirty="0">
                <a:latin typeface="Courier New" panose="02070309020205020404" pitchFamily="49" charset="0"/>
                <a:cs typeface="Courier New" panose="02070309020205020404" pitchFamily="49" charset="0"/>
              </a:rPr>
              <a:t>2:   char x; </a:t>
            </a:r>
            <a:endParaRPr lang="ko-KR" altLang="ko-KR" sz="2000" dirty="0">
              <a:latin typeface="Courier New" panose="02070309020205020404" pitchFamily="49" charset="0"/>
              <a:cs typeface="Courier New" panose="02070309020205020404" pitchFamily="49" charset="0"/>
            </a:endParaRPr>
          </a:p>
          <a:p>
            <a:r>
              <a:rPr lang="en-US" altLang="ko-KR" sz="2000" dirty="0">
                <a:latin typeface="Courier New" panose="02070309020205020404" pitchFamily="49" charset="0"/>
                <a:cs typeface="Courier New" panose="02070309020205020404" pitchFamily="49" charset="0"/>
              </a:rPr>
              <a:t>3:   </a:t>
            </a:r>
            <a:r>
              <a:rPr lang="en-US" altLang="ko-KR" sz="2000" dirty="0" err="1">
                <a:latin typeface="Courier New" panose="02070309020205020404" pitchFamily="49" charset="0"/>
                <a:cs typeface="Courier New" panose="02070309020205020404" pitchFamily="49" charset="0"/>
              </a:rPr>
              <a:t>int</a:t>
            </a:r>
            <a:r>
              <a:rPr lang="en-US" altLang="ko-KR" sz="2000" dirty="0">
                <a:latin typeface="Courier New" panose="02070309020205020404" pitchFamily="49" charset="0"/>
                <a:cs typeface="Courier New" panose="02070309020205020404" pitchFamily="49" charset="0"/>
              </a:rPr>
              <a:t> y:5;</a:t>
            </a:r>
            <a:endParaRPr lang="ko-KR" altLang="ko-KR" sz="2000" dirty="0">
              <a:latin typeface="Courier New" panose="02070309020205020404" pitchFamily="49" charset="0"/>
              <a:cs typeface="Courier New" panose="02070309020205020404" pitchFamily="49" charset="0"/>
            </a:endParaRPr>
          </a:p>
          <a:p>
            <a:r>
              <a:rPr lang="en-US" altLang="ko-KR" sz="2000" dirty="0">
                <a:latin typeface="Courier New" panose="02070309020205020404" pitchFamily="49" charset="0"/>
                <a:cs typeface="Courier New" panose="02070309020205020404" pitchFamily="49" charset="0"/>
              </a:rPr>
              <a:t>4:   </a:t>
            </a:r>
            <a:r>
              <a:rPr lang="en-US" altLang="ko-KR" sz="2000" dirty="0" err="1">
                <a:latin typeface="Courier New" panose="02070309020205020404" pitchFamily="49" charset="0"/>
                <a:cs typeface="Courier New" panose="02070309020205020404" pitchFamily="49" charset="0"/>
              </a:rPr>
              <a:t>int</a:t>
            </a:r>
            <a:r>
              <a:rPr lang="en-US" altLang="ko-KR" sz="2000" dirty="0">
                <a:latin typeface="Courier New" panose="02070309020205020404" pitchFamily="49" charset="0"/>
                <a:cs typeface="Courier New" panose="02070309020205020404" pitchFamily="49" charset="0"/>
              </a:rPr>
              <a:t> z:18;};</a:t>
            </a:r>
            <a:endParaRPr lang="ko-KR" altLang="ko-KR" sz="2000" dirty="0">
              <a:latin typeface="Courier New" panose="02070309020205020404" pitchFamily="49" charset="0"/>
              <a:cs typeface="Courier New" panose="02070309020205020404" pitchFamily="49" charset="0"/>
            </a:endParaRPr>
          </a:p>
        </p:txBody>
      </p:sp>
      <p:graphicFrame>
        <p:nvGraphicFramePr>
          <p:cNvPr id="5" name="표 4"/>
          <p:cNvGraphicFramePr>
            <a:graphicFrameLocks noGrp="1"/>
          </p:cNvGraphicFramePr>
          <p:nvPr>
            <p:extLst>
              <p:ext uri="{D42A27DB-BD31-4B8C-83A1-F6EECF244321}">
                <p14:modId xmlns:p14="http://schemas.microsoft.com/office/powerpoint/2010/main" val="3472513996"/>
              </p:ext>
            </p:extLst>
          </p:nvPr>
        </p:nvGraphicFramePr>
        <p:xfrm>
          <a:off x="6172135" y="2888797"/>
          <a:ext cx="4798697" cy="1463040"/>
        </p:xfrm>
        <a:graphic>
          <a:graphicData uri="http://schemas.openxmlformats.org/drawingml/2006/table">
            <a:tbl>
              <a:tblPr firstRow="1" bandRow="1">
                <a:tableStyleId>{7E9639D4-E3E2-4D34-9284-5A2195B3D0D7}</a:tableStyleId>
              </a:tblPr>
              <a:tblGrid>
                <a:gridCol w="2546057">
                  <a:extLst>
                    <a:ext uri="{9D8B030D-6E8A-4147-A177-3AD203B41FA5}">
                      <a16:colId xmlns:a16="http://schemas.microsoft.com/office/drawing/2014/main" val="2061601795"/>
                    </a:ext>
                  </a:extLst>
                </a:gridCol>
                <a:gridCol w="2252640">
                  <a:extLst>
                    <a:ext uri="{9D8B030D-6E8A-4147-A177-3AD203B41FA5}">
                      <a16:colId xmlns:a16="http://schemas.microsoft.com/office/drawing/2014/main" val="2545850615"/>
                    </a:ext>
                  </a:extLst>
                </a:gridCol>
              </a:tblGrid>
              <a:tr h="323465">
                <a:tc>
                  <a:txBody>
                    <a:bodyPr/>
                    <a:lstStyle/>
                    <a:p>
                      <a:pPr latinLnBrk="1"/>
                      <a:r>
                        <a:rPr lang="en-US" altLang="ko-KR" dirty="0"/>
                        <a:t>Memory address (key)</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atinLnBrk="1"/>
                      <a:r>
                        <a:rPr lang="en-US" altLang="ko-KR" dirty="0"/>
                        <a:t>Sym.</a:t>
                      </a:r>
                      <a:r>
                        <a:rPr lang="en-US" altLang="ko-KR" baseline="0" dirty="0"/>
                        <a:t> Exp. (value)</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08075680"/>
                  </a:ext>
                </a:extLst>
              </a:tr>
              <a:tr h="323465">
                <a:tc>
                  <a:txBody>
                    <a:bodyPr/>
                    <a:lstStyle/>
                    <a:p>
                      <a:pPr latinLnBrk="1"/>
                      <a:r>
                        <a:rPr lang="en-US" altLang="ko-KR" dirty="0">
                          <a:latin typeface="Courier New" panose="02070309020205020404" pitchFamily="49" charset="0"/>
                          <a:cs typeface="Courier New" panose="02070309020205020404" pitchFamily="49" charset="0"/>
                        </a:rPr>
                        <a:t>&amp;(</a:t>
                      </a:r>
                      <a:r>
                        <a:rPr lang="en-US" altLang="ko-KR" dirty="0" err="1">
                          <a:latin typeface="Courier New" panose="02070309020205020404" pitchFamily="49" charset="0"/>
                          <a:cs typeface="Courier New" panose="02070309020205020404" pitchFamily="49" charset="0"/>
                        </a:rPr>
                        <a:t>S.x</a:t>
                      </a:r>
                      <a:r>
                        <a:rPr lang="en-US" altLang="ko-KR" dirty="0">
                          <a:latin typeface="Courier New" panose="02070309020205020404" pitchFamily="49" charset="0"/>
                          <a:cs typeface="Courier New" panose="02070309020205020404" pitchFamily="49" charset="0"/>
                        </a:rPr>
                        <a:t>)</a:t>
                      </a:r>
                      <a:endParaRPr lang="ko-KR" altLang="en-US" dirty="0">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atinLnBrk="1"/>
                      <a:r>
                        <a:rPr lang="en-US" altLang="ko-KR" dirty="0">
                          <a:latin typeface="Courier New" panose="02070309020205020404" pitchFamily="49" charset="0"/>
                          <a:cs typeface="Courier New" panose="02070309020205020404" pitchFamily="49" charset="0"/>
                        </a:rPr>
                        <a:t>S.x</a:t>
                      </a:r>
                      <a:r>
                        <a:rPr lang="en-US" altLang="ko-KR" baseline="-25000" dirty="0">
                          <a:latin typeface="Courier New" panose="02070309020205020404" pitchFamily="49" charset="0"/>
                          <a:cs typeface="Courier New" panose="02070309020205020404" pitchFamily="49" charset="0"/>
                        </a:rPr>
                        <a:t>0</a:t>
                      </a:r>
                      <a:r>
                        <a:rPr lang="en-US" altLang="ko-KR" dirty="0">
                          <a:latin typeface="Courier New" panose="02070309020205020404" pitchFamily="49" charset="0"/>
                          <a:cs typeface="Courier New" panose="02070309020205020404" pitchFamily="49" charset="0"/>
                        </a:rPr>
                        <a:t>+3</a:t>
                      </a:r>
                      <a:endParaRPr lang="ko-KR" altLang="en-US" dirty="0">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83449208"/>
                  </a:ext>
                </a:extLst>
              </a:tr>
              <a:tr h="323465">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dirty="0">
                          <a:latin typeface="Courier New" panose="02070309020205020404" pitchFamily="49" charset="0"/>
                          <a:cs typeface="Courier New" panose="02070309020205020404" pitchFamily="49" charset="0"/>
                        </a:rPr>
                        <a:t>&amp;(</a:t>
                      </a:r>
                      <a:r>
                        <a:rPr lang="en-US" altLang="ko-KR" dirty="0" err="1">
                          <a:latin typeface="Courier New" panose="02070309020205020404" pitchFamily="49" charset="0"/>
                          <a:cs typeface="Courier New" panose="02070309020205020404" pitchFamily="49" charset="0"/>
                        </a:rPr>
                        <a:t>S.y</a:t>
                      </a:r>
                      <a:r>
                        <a:rPr lang="en-US" altLang="ko-KR" dirty="0">
                          <a:latin typeface="Courier New" panose="02070309020205020404" pitchFamily="49" charset="0"/>
                          <a:cs typeface="Courier New" panose="02070309020205020404" pitchFamily="49" charset="0"/>
                        </a:rPr>
                        <a:t>) </a:t>
                      </a:r>
                      <a:r>
                        <a:rPr lang="en-US" altLang="ko-KR" b="1" dirty="0">
                          <a:solidFill>
                            <a:srgbClr val="FF0000"/>
                          </a:solidFill>
                        </a:rPr>
                        <a:t>NOT allowed</a:t>
                      </a:r>
                      <a:endParaRPr lang="ko-KR" altLang="en-US"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atinLnBrk="1"/>
                      <a:r>
                        <a:rPr lang="en-US" altLang="ko-KR" b="1" dirty="0">
                          <a:solidFill>
                            <a:srgbClr val="FF0000"/>
                          </a:solidFill>
                        </a:rPr>
                        <a:t>N/A</a:t>
                      </a:r>
                      <a:endParaRPr lang="ko-KR" altLang="en-US"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8011326"/>
                  </a:ext>
                </a:extLst>
              </a:tr>
              <a:tr h="323465">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dirty="0">
                          <a:latin typeface="Courier New" panose="02070309020205020404" pitchFamily="49" charset="0"/>
                          <a:cs typeface="Courier New" panose="02070309020205020404" pitchFamily="49" charset="0"/>
                        </a:rPr>
                        <a:t>&amp;(</a:t>
                      </a:r>
                      <a:r>
                        <a:rPr lang="en-US" altLang="ko-KR" dirty="0" err="1">
                          <a:latin typeface="Courier New" panose="02070309020205020404" pitchFamily="49" charset="0"/>
                          <a:cs typeface="Courier New" panose="02070309020205020404" pitchFamily="49" charset="0"/>
                        </a:rPr>
                        <a:t>S.z</a:t>
                      </a:r>
                      <a:r>
                        <a:rPr lang="en-US" altLang="ko-KR" dirty="0">
                          <a:latin typeface="Courier New" panose="02070309020205020404" pitchFamily="49" charset="0"/>
                          <a:cs typeface="Courier New" panose="02070309020205020404" pitchFamily="49" charset="0"/>
                        </a:rPr>
                        <a:t>) </a:t>
                      </a:r>
                      <a:r>
                        <a:rPr lang="en-US" altLang="ko-KR" b="1" dirty="0">
                          <a:solidFill>
                            <a:srgbClr val="FF0000"/>
                          </a:solidFill>
                        </a:rPr>
                        <a:t>NOT allowed</a:t>
                      </a:r>
                      <a:endParaRPr lang="ko-KR" altLang="en-US"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atinLnBrk="1"/>
                      <a:r>
                        <a:rPr lang="en-US" altLang="ko-KR" b="1" dirty="0">
                          <a:solidFill>
                            <a:srgbClr val="FF0000"/>
                          </a:solidFill>
                        </a:rPr>
                        <a:t>N/A</a:t>
                      </a:r>
                      <a:endParaRPr lang="ko-KR" altLang="en-US"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99017841"/>
                  </a:ext>
                </a:extLst>
              </a:tr>
            </a:tbl>
          </a:graphicData>
        </a:graphic>
      </p:graphicFrame>
      <p:sp>
        <p:nvSpPr>
          <p:cNvPr id="15" name="TextBox 14"/>
          <p:cNvSpPr txBox="1"/>
          <p:nvPr/>
        </p:nvSpPr>
        <p:spPr>
          <a:xfrm>
            <a:off x="6960096" y="2438215"/>
            <a:ext cx="3115946" cy="461665"/>
          </a:xfrm>
          <a:prstGeom prst="rect">
            <a:avLst/>
          </a:prstGeom>
          <a:noFill/>
        </p:spPr>
        <p:txBody>
          <a:bodyPr wrap="square" rtlCol="0">
            <a:spAutoFit/>
          </a:bodyPr>
          <a:lstStyle/>
          <a:p>
            <a:pPr algn="ctr"/>
            <a:r>
              <a:rPr lang="en-US" altLang="ko-KR" sz="2400" dirty="0"/>
              <a:t>Symbolic Memory Map</a:t>
            </a:r>
            <a:endParaRPr lang="ko-KR" altLang="en-US" sz="2400" dirty="0"/>
          </a:p>
        </p:txBody>
      </p:sp>
      <p:pic>
        <p:nvPicPr>
          <p:cNvPr id="3" name="그림 2"/>
          <p:cNvPicPr>
            <a:picLocks noChangeAspect="1"/>
          </p:cNvPicPr>
          <p:nvPr/>
        </p:nvPicPr>
        <p:blipFill>
          <a:blip r:embed="rId3"/>
          <a:stretch>
            <a:fillRect/>
          </a:stretch>
        </p:blipFill>
        <p:spPr>
          <a:xfrm>
            <a:off x="1333735" y="4438800"/>
            <a:ext cx="9676800" cy="2419200"/>
          </a:xfrm>
          <a:prstGeom prst="rect">
            <a:avLst/>
          </a:prstGeom>
        </p:spPr>
      </p:pic>
    </p:spTree>
    <p:extLst>
      <p:ext uri="{BB962C8B-B14F-4D97-AF65-F5344CB8AC3E}">
        <p14:creationId xmlns:p14="http://schemas.microsoft.com/office/powerpoint/2010/main" val="611300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pPr latinLnBrk="0"/>
            <a:r>
              <a:rPr lang="en-US" altLang="ko-KR" dirty="0"/>
              <a:t>No Support of Symbolic Function Pointers</a:t>
            </a:r>
            <a:endParaRPr lang="ko-KR" altLang="en-US" dirty="0"/>
          </a:p>
        </p:txBody>
      </p:sp>
      <p:sp>
        <p:nvSpPr>
          <p:cNvPr id="4" name="슬라이드 번호 개체 틀 3"/>
          <p:cNvSpPr>
            <a:spLocks noGrp="1"/>
          </p:cNvSpPr>
          <p:nvPr>
            <p:ph type="sldNum" sz="quarter" idx="4"/>
          </p:nvPr>
        </p:nvSpPr>
        <p:spPr/>
        <p:txBody>
          <a:bodyPr/>
          <a:lstStyle/>
          <a:p>
            <a:pPr>
              <a:defRPr/>
            </a:pPr>
            <a:r>
              <a:rPr lang="da-DK"/>
              <a:t>Page </a:t>
            </a:r>
            <a:fld id="{7FD275C9-4D9F-4A63-8FA5-7F168B5983C1}" type="slidenum">
              <a:rPr lang="da-DK" smtClean="0"/>
              <a:pPr>
                <a:defRPr/>
              </a:pPr>
              <a:t>9</a:t>
            </a:fld>
            <a:endParaRPr lang="da-DK" dirty="0"/>
          </a:p>
        </p:txBody>
      </p:sp>
      <p:sp>
        <p:nvSpPr>
          <p:cNvPr id="5" name="내용 개체 틀 4"/>
          <p:cNvSpPr>
            <a:spLocks noGrp="1"/>
          </p:cNvSpPr>
          <p:nvPr>
            <p:ph idx="1"/>
          </p:nvPr>
        </p:nvSpPr>
        <p:spPr>
          <a:xfrm>
            <a:off x="575734" y="1608252"/>
            <a:ext cx="11131551" cy="1493458"/>
          </a:xfrm>
        </p:spPr>
        <p:txBody>
          <a:bodyPr/>
          <a:lstStyle/>
          <a:p>
            <a:r>
              <a:rPr lang="en-US" altLang="ko-KR" dirty="0"/>
              <a:t>Hard-to-know which function a given </a:t>
            </a:r>
            <a:r>
              <a:rPr lang="en-US" altLang="ko-KR" dirty="0" err="1"/>
              <a:t>func</a:t>
            </a:r>
            <a:r>
              <a:rPr lang="en-US" altLang="ko-KR" dirty="0"/>
              <a:t>. </a:t>
            </a:r>
            <a:r>
              <a:rPr lang="en-US" altLang="ko-KR" dirty="0" err="1"/>
              <a:t>ptr</a:t>
            </a:r>
            <a:r>
              <a:rPr lang="en-US" altLang="ko-KR" dirty="0"/>
              <a:t>. points to</a:t>
            </a:r>
            <a:endParaRPr lang="ko-KR" altLang="en-US" dirty="0"/>
          </a:p>
        </p:txBody>
      </p:sp>
      <p:grpSp>
        <p:nvGrpSpPr>
          <p:cNvPr id="28" name="그룹 27"/>
          <p:cNvGrpSpPr/>
          <p:nvPr/>
        </p:nvGrpSpPr>
        <p:grpSpPr>
          <a:xfrm>
            <a:off x="1594477" y="2398762"/>
            <a:ext cx="8494132" cy="3448689"/>
            <a:chOff x="2051219" y="2401929"/>
            <a:chExt cx="8494132" cy="3448689"/>
          </a:xfrm>
        </p:grpSpPr>
        <p:sp>
          <p:nvSpPr>
            <p:cNvPr id="3" name="덧셈 기호 2"/>
            <p:cNvSpPr/>
            <p:nvPr/>
          </p:nvSpPr>
          <p:spPr bwMode="auto">
            <a:xfrm>
              <a:off x="9141195" y="2401929"/>
              <a:ext cx="1368152" cy="1296144"/>
            </a:xfrm>
            <a:prstGeom prst="mathPlus">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ts val="3600"/>
                </a:lnSpc>
                <a:spcBef>
                  <a:spcPct val="0"/>
                </a:spcBef>
                <a:spcAft>
                  <a:spcPct val="0"/>
                </a:spcAft>
                <a:buClrTx/>
                <a:buSzTx/>
                <a:buFont typeface="AU Passata" pitchFamily="34" charset="0"/>
                <a:buNone/>
                <a:tabLst/>
              </a:pPr>
              <a:endParaRPr kumimoji="0" lang="ko-KR" altLang="en-US" sz="3600" b="0" i="0" u="none" strike="noStrike" cap="none" normalizeH="0" baseline="0">
                <a:ln>
                  <a:noFill/>
                </a:ln>
                <a:solidFill>
                  <a:schemeClr val="tx1"/>
                </a:solidFill>
                <a:effectLst/>
                <a:latin typeface="AU Passata" pitchFamily="34" charset="0"/>
              </a:endParaRPr>
            </a:p>
          </p:txBody>
        </p:sp>
        <p:sp>
          <p:nvSpPr>
            <p:cNvPr id="6" name="뺄셈 기호 5"/>
            <p:cNvSpPr/>
            <p:nvPr/>
          </p:nvSpPr>
          <p:spPr bwMode="auto">
            <a:xfrm>
              <a:off x="9276715" y="3598215"/>
              <a:ext cx="1097112" cy="973869"/>
            </a:xfrm>
            <a:prstGeom prst="mathMinus">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ts val="3600"/>
                </a:lnSpc>
                <a:spcBef>
                  <a:spcPct val="0"/>
                </a:spcBef>
                <a:spcAft>
                  <a:spcPct val="0"/>
                </a:spcAft>
                <a:buClrTx/>
                <a:buSzTx/>
                <a:buFont typeface="AU Passata" pitchFamily="34" charset="0"/>
                <a:buNone/>
                <a:tabLst/>
              </a:pPr>
              <a:endParaRPr kumimoji="0" lang="ko-KR" altLang="en-US" sz="3600" b="0" i="0" u="none" strike="noStrike" cap="none" normalizeH="0" baseline="0">
                <a:ln>
                  <a:noFill/>
                </a:ln>
                <a:solidFill>
                  <a:schemeClr val="tx1"/>
                </a:solidFill>
                <a:effectLst/>
                <a:latin typeface="AU Passata" pitchFamily="34" charset="0"/>
              </a:endParaRPr>
            </a:p>
          </p:txBody>
        </p:sp>
        <p:sp>
          <p:nvSpPr>
            <p:cNvPr id="7" name="곱셈 기호 6"/>
            <p:cNvSpPr/>
            <p:nvPr/>
          </p:nvSpPr>
          <p:spPr bwMode="auto">
            <a:xfrm>
              <a:off x="9105191" y="4454781"/>
              <a:ext cx="1440160" cy="1368152"/>
            </a:xfrm>
            <a:prstGeom prst="mathMultiply">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ts val="3600"/>
                </a:lnSpc>
                <a:spcBef>
                  <a:spcPct val="0"/>
                </a:spcBef>
                <a:spcAft>
                  <a:spcPct val="0"/>
                </a:spcAft>
                <a:buClrTx/>
                <a:buSzTx/>
                <a:buFont typeface="AU Passata" pitchFamily="34" charset="0"/>
                <a:buNone/>
                <a:tabLst/>
              </a:pPr>
              <a:endParaRPr kumimoji="0" lang="ko-KR" altLang="en-US" sz="3600" b="0" i="0" u="none" strike="noStrike" cap="none" normalizeH="0" baseline="0">
                <a:ln>
                  <a:noFill/>
                </a:ln>
                <a:solidFill>
                  <a:schemeClr val="tx1"/>
                </a:solidFill>
                <a:effectLst/>
                <a:latin typeface="AU Passata" pitchFamily="34" charset="0"/>
              </a:endParaRPr>
            </a:p>
          </p:txBody>
        </p:sp>
        <p:grpSp>
          <p:nvGrpSpPr>
            <p:cNvPr id="14" name="그룹 13"/>
            <p:cNvGrpSpPr/>
            <p:nvPr/>
          </p:nvGrpSpPr>
          <p:grpSpPr>
            <a:xfrm>
              <a:off x="2051219" y="2852936"/>
              <a:ext cx="7225497" cy="2997682"/>
              <a:chOff x="1995239" y="3564164"/>
              <a:chExt cx="6109540" cy="2997682"/>
            </a:xfrm>
          </p:grpSpPr>
          <p:sp>
            <p:nvSpPr>
              <p:cNvPr id="15" name="타원 14"/>
              <p:cNvSpPr/>
              <p:nvPr/>
            </p:nvSpPr>
            <p:spPr bwMode="auto">
              <a:xfrm>
                <a:off x="1995239" y="4427655"/>
                <a:ext cx="2800783" cy="649188"/>
              </a:xfrm>
              <a:prstGeom prst="ellipse">
                <a:avLst/>
              </a:prstGeom>
              <a:noFill/>
              <a:ln w="1778"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ts val="3600"/>
                  </a:lnSpc>
                  <a:spcBef>
                    <a:spcPct val="0"/>
                  </a:spcBef>
                  <a:spcAft>
                    <a:spcPct val="0"/>
                  </a:spcAft>
                  <a:buClrTx/>
                  <a:buSzTx/>
                  <a:buFont typeface="AU Passata" pitchFamily="34" charset="0"/>
                  <a:buNone/>
                  <a:tabLst/>
                </a:pPr>
                <a:r>
                  <a:rPr kumimoji="0" lang="en-US" altLang="ko-KR" sz="28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a:t>
                </a:r>
                <a:r>
                  <a:rPr kumimoji="0" lang="en-US" altLang="ko-KR" sz="28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fnPtr</a:t>
                </a:r>
                <a:r>
                  <a:rPr kumimoji="0" lang="en-US" altLang="ko-KR" sz="28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a:t>
                </a:r>
                <a:r>
                  <a:rPr kumimoji="0" lang="en-US" altLang="ko-KR" sz="28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x,y</a:t>
                </a:r>
                <a:r>
                  <a:rPr kumimoji="0" lang="en-US" altLang="ko-KR" sz="28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a:t>
                </a:r>
                <a:endParaRPr kumimoji="0" lang="ko-KR" altLang="en-US" sz="28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endParaRPr>
              </a:p>
            </p:txBody>
          </p:sp>
          <p:sp>
            <p:nvSpPr>
              <p:cNvPr id="16" name="직사각형 15"/>
              <p:cNvSpPr/>
              <p:nvPr/>
            </p:nvSpPr>
            <p:spPr bwMode="auto">
              <a:xfrm>
                <a:off x="6528049" y="3564164"/>
                <a:ext cx="1576730" cy="461665"/>
              </a:xfrm>
              <a:prstGeom prst="rect">
                <a:avLst/>
              </a:prstGeom>
              <a:noFill/>
              <a:ln w="1778"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ctr" defTabSz="914400" rtl="0" eaLnBrk="1" fontAlgn="base" latinLnBrk="0" hangingPunct="1">
                  <a:lnSpc>
                    <a:spcPts val="3600"/>
                  </a:lnSpc>
                  <a:spcBef>
                    <a:spcPct val="0"/>
                  </a:spcBef>
                  <a:spcAft>
                    <a:spcPct val="0"/>
                  </a:spcAft>
                  <a:buClrTx/>
                  <a:buSzTx/>
                  <a:buFont typeface="AU Passata" pitchFamily="34" charset="0"/>
                  <a:buNone/>
                  <a:tabLst/>
                </a:pPr>
                <a:r>
                  <a:rPr kumimoji="0" lang="en-US" altLang="ko-KR" sz="28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add(</a:t>
                </a:r>
                <a:r>
                  <a:rPr kumimoji="0" lang="en-US" altLang="ko-KR" sz="28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x,y</a:t>
                </a:r>
                <a:r>
                  <a:rPr kumimoji="0" lang="en-US" altLang="ko-KR" sz="28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a:t>
                </a:r>
                <a:endParaRPr kumimoji="0" lang="ko-KR" altLang="en-US" sz="28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endParaRPr>
              </a:p>
            </p:txBody>
          </p:sp>
          <p:sp>
            <p:nvSpPr>
              <p:cNvPr id="17" name="직사각형 16"/>
              <p:cNvSpPr/>
              <p:nvPr/>
            </p:nvSpPr>
            <p:spPr bwMode="auto">
              <a:xfrm>
                <a:off x="6528049" y="4511647"/>
                <a:ext cx="1576730" cy="461665"/>
              </a:xfrm>
              <a:prstGeom prst="rect">
                <a:avLst/>
              </a:prstGeom>
              <a:noFill/>
              <a:ln w="1778"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ctr" defTabSz="914400" rtl="0" eaLnBrk="1" fontAlgn="base" latinLnBrk="0" hangingPunct="1">
                  <a:lnSpc>
                    <a:spcPts val="3600"/>
                  </a:lnSpc>
                  <a:spcBef>
                    <a:spcPct val="0"/>
                  </a:spcBef>
                  <a:spcAft>
                    <a:spcPct val="0"/>
                  </a:spcAft>
                  <a:buClrTx/>
                  <a:buSzTx/>
                  <a:buFont typeface="AU Passata" pitchFamily="34" charset="0"/>
                  <a:buNone/>
                  <a:tabLst/>
                </a:pPr>
                <a:r>
                  <a:rPr lang="en-US" altLang="ko-KR" sz="2800" dirty="0">
                    <a:latin typeface="Courier New" panose="02070309020205020404" pitchFamily="49" charset="0"/>
                    <a:cs typeface="Courier New" panose="02070309020205020404" pitchFamily="49" charset="0"/>
                  </a:rPr>
                  <a:t>sub</a:t>
                </a:r>
                <a:r>
                  <a:rPr kumimoji="0" lang="en-US" altLang="ko-KR" sz="28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a:t>
                </a:r>
                <a:r>
                  <a:rPr kumimoji="0" lang="en-US" altLang="ko-KR" sz="28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x,y</a:t>
                </a:r>
                <a:r>
                  <a:rPr kumimoji="0" lang="en-US" altLang="ko-KR" sz="28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a:t>
                </a:r>
                <a:endParaRPr kumimoji="0" lang="ko-KR" altLang="en-US" sz="28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endParaRPr>
              </a:p>
            </p:txBody>
          </p:sp>
          <p:sp>
            <p:nvSpPr>
              <p:cNvPr id="18" name="직사각형 17"/>
              <p:cNvSpPr/>
              <p:nvPr/>
            </p:nvSpPr>
            <p:spPr bwMode="auto">
              <a:xfrm>
                <a:off x="6528047" y="5459130"/>
                <a:ext cx="1576731" cy="461665"/>
              </a:xfrm>
              <a:prstGeom prst="rect">
                <a:avLst/>
              </a:prstGeom>
              <a:noFill/>
              <a:ln w="1778"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ctr" defTabSz="914400" rtl="0" eaLnBrk="1" fontAlgn="base" latinLnBrk="0" hangingPunct="1">
                  <a:lnSpc>
                    <a:spcPts val="3600"/>
                  </a:lnSpc>
                  <a:spcBef>
                    <a:spcPct val="0"/>
                  </a:spcBef>
                  <a:spcAft>
                    <a:spcPct val="0"/>
                  </a:spcAft>
                  <a:buClrTx/>
                  <a:buSzTx/>
                  <a:buFont typeface="AU Passata" pitchFamily="34" charset="0"/>
                  <a:buNone/>
                  <a:tabLst/>
                </a:pPr>
                <a:r>
                  <a:rPr lang="en-US" altLang="ko-KR" sz="2800" dirty="0" err="1">
                    <a:latin typeface="Courier New" panose="02070309020205020404" pitchFamily="49" charset="0"/>
                    <a:cs typeface="Courier New" panose="02070309020205020404" pitchFamily="49" charset="0"/>
                  </a:rPr>
                  <a:t>mul</a:t>
                </a:r>
                <a:r>
                  <a:rPr kumimoji="0" lang="en-US" altLang="ko-KR" sz="28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a:t>
                </a:r>
                <a:r>
                  <a:rPr kumimoji="0" lang="en-US" altLang="ko-KR" sz="28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x,y</a:t>
                </a:r>
                <a:r>
                  <a:rPr kumimoji="0" lang="en-US" altLang="ko-KR" sz="28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a:t>
                </a:r>
                <a:endParaRPr kumimoji="0" lang="ko-KR" altLang="en-US" sz="28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endParaRPr>
              </a:p>
            </p:txBody>
          </p:sp>
          <p:cxnSp>
            <p:nvCxnSpPr>
              <p:cNvPr id="19" name="직선 화살표 연결선 18"/>
              <p:cNvCxnSpPr>
                <a:stCxn id="15" idx="6"/>
                <a:endCxn id="16" idx="1"/>
              </p:cNvCxnSpPr>
              <p:nvPr/>
            </p:nvCxnSpPr>
            <p:spPr bwMode="auto">
              <a:xfrm flipV="1">
                <a:off x="4796022" y="3794997"/>
                <a:ext cx="1732026" cy="957252"/>
              </a:xfrm>
              <a:prstGeom prst="straightConnector1">
                <a:avLst/>
              </a:prstGeom>
              <a:solidFill>
                <a:schemeClr val="accent2"/>
              </a:solidFill>
              <a:ln w="57150" cap="flat" cmpd="sng" algn="ctr">
                <a:solidFill>
                  <a:schemeClr val="tx1"/>
                </a:solidFill>
                <a:prstDash val="sysDash"/>
                <a:round/>
                <a:headEnd type="none" w="med" len="med"/>
                <a:tailEnd type="triangle" w="lg" len="med"/>
              </a:ln>
              <a:effectLst/>
            </p:spPr>
          </p:cxnSp>
          <p:cxnSp>
            <p:nvCxnSpPr>
              <p:cNvPr id="22" name="직선 화살표 연결선 21"/>
              <p:cNvCxnSpPr>
                <a:stCxn id="15" idx="6"/>
                <a:endCxn id="17" idx="1"/>
              </p:cNvCxnSpPr>
              <p:nvPr/>
            </p:nvCxnSpPr>
            <p:spPr bwMode="auto">
              <a:xfrm flipV="1">
                <a:off x="4796022" y="4742480"/>
                <a:ext cx="1732026" cy="9769"/>
              </a:xfrm>
              <a:prstGeom prst="straightConnector1">
                <a:avLst/>
              </a:prstGeom>
              <a:solidFill>
                <a:schemeClr val="accent2"/>
              </a:solidFill>
              <a:ln w="57150" cap="flat" cmpd="sng" algn="ctr">
                <a:solidFill>
                  <a:schemeClr val="tx1"/>
                </a:solidFill>
                <a:prstDash val="sysDash"/>
                <a:round/>
                <a:headEnd type="none" w="med" len="med"/>
                <a:tailEnd type="triangle" w="lg" len="med"/>
              </a:ln>
              <a:effectLst/>
            </p:spPr>
          </p:cxnSp>
          <p:cxnSp>
            <p:nvCxnSpPr>
              <p:cNvPr id="23" name="직선 화살표 연결선 22"/>
              <p:cNvCxnSpPr>
                <a:stCxn id="15" idx="6"/>
                <a:endCxn id="18" idx="1"/>
              </p:cNvCxnSpPr>
              <p:nvPr/>
            </p:nvCxnSpPr>
            <p:spPr bwMode="auto">
              <a:xfrm>
                <a:off x="4796022" y="4752249"/>
                <a:ext cx="1732025" cy="937714"/>
              </a:xfrm>
              <a:prstGeom prst="straightConnector1">
                <a:avLst/>
              </a:prstGeom>
              <a:solidFill>
                <a:schemeClr val="accent2"/>
              </a:solidFill>
              <a:ln w="57150" cap="flat" cmpd="sng" algn="ctr">
                <a:solidFill>
                  <a:schemeClr val="tx1"/>
                </a:solidFill>
                <a:prstDash val="sysDash"/>
                <a:round/>
                <a:headEnd type="none" w="med" len="med"/>
                <a:tailEnd type="triangle" w="lg" len="med"/>
              </a:ln>
              <a:effectLst/>
            </p:spPr>
          </p:cxnSp>
          <p:pic>
            <p:nvPicPr>
              <p:cNvPr id="25" name="그림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06550" y="3929247"/>
                <a:ext cx="2142277" cy="2632599"/>
              </a:xfrm>
              <a:prstGeom prst="rect">
                <a:avLst/>
              </a:prstGeom>
            </p:spPr>
          </p:pic>
        </p:grpSp>
      </p:grpSp>
    </p:spTree>
    <p:extLst>
      <p:ext uri="{BB962C8B-B14F-4D97-AF65-F5344CB8AC3E}">
        <p14:creationId xmlns:p14="http://schemas.microsoft.com/office/powerpoint/2010/main" val="296396077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1"/>
</p:tagLst>
</file>

<file path=ppt/theme/theme1.xml><?xml version="1.0" encoding="utf-8"?>
<a:theme xmlns:a="http://schemas.openxmlformats.org/drawingml/2006/main" name="BSS_TEMPLATE_2013">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사용자 지정 2">
      <a:majorFont>
        <a:latin typeface="Calibri"/>
        <a:ea typeface="맑은 고딕"/>
        <a:cs typeface=""/>
      </a:majorFont>
      <a:minorFont>
        <a:latin typeface="Calibri"/>
        <a:ea typeface="맑은 고딕"/>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1778" cap="flat" cmpd="sng" algn="ctr">
          <a:solidFill>
            <a:schemeClr val="accent2"/>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ts val="3600"/>
          </a:lnSpc>
          <a:spcBef>
            <a:spcPct val="0"/>
          </a:spcBef>
          <a:spcAft>
            <a:spcPct val="0"/>
          </a:spcAft>
          <a:buClrTx/>
          <a:buSzTx/>
          <a:buFont typeface="AU Passata" pitchFamily="34" charset="0"/>
          <a:buNone/>
          <a:tabLst/>
          <a:defRPr kumimoji="0" lang="en-US" sz="3600" b="0" i="0" u="none" strike="noStrike" cap="none" normalizeH="0" baseline="0" smtClean="0">
            <a:ln>
              <a:noFill/>
            </a:ln>
            <a:solidFill>
              <a:schemeClr val="tx1"/>
            </a:solidFill>
            <a:effectLst/>
            <a:latin typeface="AU Passata" pitchFamily="34" charset="0"/>
          </a:defRPr>
        </a:defPPr>
      </a:lstStyle>
    </a:spDef>
    <a:lnDef>
      <a:spPr bwMode="auto">
        <a:xfrm>
          <a:off x="0" y="0"/>
          <a:ext cx="1" cy="1"/>
        </a:xfrm>
        <a:custGeom>
          <a:avLst/>
          <a:gdLst/>
          <a:ahLst/>
          <a:cxnLst/>
          <a:rect l="0" t="0" r="0" b="0"/>
          <a:pathLst/>
        </a:custGeom>
        <a:solidFill>
          <a:schemeClr val="accent2"/>
        </a:solidFill>
        <a:ln w="1778" cap="flat" cmpd="sng" algn="ctr">
          <a:solidFill>
            <a:schemeClr val="accent2"/>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ts val="3600"/>
          </a:lnSpc>
          <a:spcBef>
            <a:spcPct val="0"/>
          </a:spcBef>
          <a:spcAft>
            <a:spcPct val="0"/>
          </a:spcAft>
          <a:buClrTx/>
          <a:buSzTx/>
          <a:buFont typeface="AU Passata" pitchFamily="34" charset="0"/>
          <a:buNone/>
          <a:tabLst/>
          <a:defRPr kumimoji="0" lang="en-US" sz="3600" b="0" i="0" u="none" strike="noStrike" cap="none" normalizeH="0" baseline="0" smtClean="0">
            <a:ln>
              <a:noFill/>
            </a:ln>
            <a:solidFill>
              <a:schemeClr val="tx1"/>
            </a:solidFill>
            <a:effectLst/>
            <a:latin typeface="AU Passata" pitchFamily="34" charset="0"/>
          </a:defRPr>
        </a:defPPr>
      </a:lstStyle>
    </a:lnDef>
  </a:objectDefaults>
  <a:extraClrSchemeLst>
    <a:extraClrScheme>
      <a:clrScheme name="AU200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U200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U200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U200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U200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U200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U200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U200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U200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U200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U200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U200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AU2003 13">
        <a:dk1>
          <a:srgbClr val="000000"/>
        </a:dk1>
        <a:lt1>
          <a:srgbClr val="FFFFFF"/>
        </a:lt1>
        <a:dk2>
          <a:srgbClr val="000000"/>
        </a:dk2>
        <a:lt2>
          <a:srgbClr val="808080"/>
        </a:lt2>
        <a:accent1>
          <a:srgbClr val="03428E"/>
        </a:accent1>
        <a:accent2>
          <a:srgbClr val="333399"/>
        </a:accent2>
        <a:accent3>
          <a:srgbClr val="FFFFFF"/>
        </a:accent3>
        <a:accent4>
          <a:srgbClr val="000000"/>
        </a:accent4>
        <a:accent5>
          <a:srgbClr val="AAB0C6"/>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U2003 14">
        <a:dk1>
          <a:srgbClr val="000000"/>
        </a:dk1>
        <a:lt1>
          <a:srgbClr val="0066FF"/>
        </a:lt1>
        <a:dk2>
          <a:srgbClr val="000000"/>
        </a:dk2>
        <a:lt2>
          <a:srgbClr val="808080"/>
        </a:lt2>
        <a:accent1>
          <a:srgbClr val="03428E"/>
        </a:accent1>
        <a:accent2>
          <a:srgbClr val="333399"/>
        </a:accent2>
        <a:accent3>
          <a:srgbClr val="AAB8FF"/>
        </a:accent3>
        <a:accent4>
          <a:srgbClr val="000000"/>
        </a:accent4>
        <a:accent5>
          <a:srgbClr val="AAB0C6"/>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U2003 15">
        <a:dk1>
          <a:srgbClr val="000000"/>
        </a:dk1>
        <a:lt1>
          <a:srgbClr val="FFFFFF"/>
        </a:lt1>
        <a:dk2>
          <a:srgbClr val="000000"/>
        </a:dk2>
        <a:lt2>
          <a:srgbClr val="808080"/>
        </a:lt2>
        <a:accent1>
          <a:srgbClr val="197932"/>
        </a:accent1>
        <a:accent2>
          <a:srgbClr val="333399"/>
        </a:accent2>
        <a:accent3>
          <a:srgbClr val="FFFFFF"/>
        </a:accent3>
        <a:accent4>
          <a:srgbClr val="000000"/>
        </a:accent4>
        <a:accent5>
          <a:srgbClr val="ABBEA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U2003 16">
        <a:dk1>
          <a:srgbClr val="000000"/>
        </a:dk1>
        <a:lt1>
          <a:srgbClr val="FFFFFF"/>
        </a:lt1>
        <a:dk2>
          <a:srgbClr val="000000"/>
        </a:dk2>
        <a:lt2>
          <a:srgbClr val="808092"/>
        </a:lt2>
        <a:accent1>
          <a:srgbClr val="03428E"/>
        </a:accent1>
        <a:accent2>
          <a:srgbClr val="81A0C6"/>
        </a:accent2>
        <a:accent3>
          <a:srgbClr val="FFFFFF"/>
        </a:accent3>
        <a:accent4>
          <a:srgbClr val="000000"/>
        </a:accent4>
        <a:accent5>
          <a:srgbClr val="AAB0C6"/>
        </a:accent5>
        <a:accent6>
          <a:srgbClr val="7491B3"/>
        </a:accent6>
        <a:hlink>
          <a:srgbClr val="E6ECF4"/>
        </a:hlink>
        <a:folHlink>
          <a:srgbClr val="E5E5E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Lecture note</Template>
  <TotalTime>59304</TotalTime>
  <Words>2663</Words>
  <Application>Microsoft Office PowerPoint</Application>
  <PresentationFormat>와이드스크린</PresentationFormat>
  <Paragraphs>522</Paragraphs>
  <Slides>25</Slides>
  <Notes>25</Notes>
  <HiddenSlides>0</HiddenSlides>
  <MMClips>0</MMClips>
  <ScaleCrop>false</ScaleCrop>
  <HeadingPairs>
    <vt:vector size="6" baseType="variant">
      <vt:variant>
        <vt:lpstr>사용한 글꼴</vt:lpstr>
      </vt:variant>
      <vt:variant>
        <vt:i4>7</vt:i4>
      </vt:variant>
      <vt:variant>
        <vt:lpstr>테마</vt:lpstr>
      </vt:variant>
      <vt:variant>
        <vt:i4>1</vt:i4>
      </vt:variant>
      <vt:variant>
        <vt:lpstr>슬라이드 제목</vt:lpstr>
      </vt:variant>
      <vt:variant>
        <vt:i4>25</vt:i4>
      </vt:variant>
    </vt:vector>
  </HeadingPairs>
  <TitlesOfParts>
    <vt:vector size="33" baseType="lpstr">
      <vt:lpstr>맑은 고딕</vt:lpstr>
      <vt:lpstr>Arial Unicode MS</vt:lpstr>
      <vt:lpstr>AU Passata</vt:lpstr>
      <vt:lpstr>Courier New</vt:lpstr>
      <vt:lpstr>Calibri</vt:lpstr>
      <vt:lpstr>Cambria Math</vt:lpstr>
      <vt:lpstr>Arial</vt:lpstr>
      <vt:lpstr>BSS_TEMPLATE_2013</vt:lpstr>
      <vt:lpstr>Concolic Testing for High Test Coverage and Reduced Human Effort in Automotive Industry</vt:lpstr>
      <vt:lpstr>Manual Testing in Automotive Industry:  - Large Human Effort Required</vt:lpstr>
      <vt:lpstr>Automated Testing can Achieve High Reliability  and Reduce Human Testing Effort  </vt:lpstr>
      <vt:lpstr>Benefits of Unit Testing</vt:lpstr>
      <vt:lpstr>Importance of Automated Unit Testing In Automotive SW</vt:lpstr>
      <vt:lpstr>3 Technical Challenges for Automated Unit Testing </vt:lpstr>
      <vt:lpstr>False Alarms due to Infeasible Unit Executions</vt:lpstr>
      <vt:lpstr>No Support of Symbolic Bit-fields</vt:lpstr>
      <vt:lpstr>No Support of Symbolic Function Pointers</vt:lpstr>
      <vt:lpstr>Overview of MAIST</vt:lpstr>
      <vt:lpstr>Unit Testing f without  Contexts of  f </vt:lpstr>
      <vt:lpstr>Task-oriented Unit-test Driver/Stubs Generation</vt:lpstr>
      <vt:lpstr>Bit-field Transformation</vt:lpstr>
      <vt:lpstr>Symbolic Function Pointer Support</vt:lpstr>
      <vt:lpstr>Research Questions</vt:lpstr>
      <vt:lpstr>Research Questions</vt:lpstr>
      <vt:lpstr>Overview of Target SW: Integrated Body Unit</vt:lpstr>
      <vt:lpstr>RQ1:MAIST Achieved 90.5% Branch and 77.8% MC/DC Cov.</vt:lpstr>
      <vt:lpstr>RQ2. MAIST Reduced Testing Cost from 30MM to 5MM (↓83.3%) </vt:lpstr>
      <vt:lpstr>RQ2: Analysis of the Uncovered Branches</vt:lpstr>
      <vt:lpstr>RQ3:No false crash alarms by Task-oriented driver/stub generation</vt:lpstr>
      <vt:lpstr>RQ4: Symbolic Bit-fields Support Highly Increases Test Coverage  </vt:lpstr>
      <vt:lpstr>RQ5: Sym. Function Pointer Support Increases Test Coverage </vt:lpstr>
      <vt:lpstr>Conclusion </vt:lpstr>
      <vt:lpstr>Concolic Testing for High Test Coverage and Reduced Human Effort in Automotive Industry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Coverage-based Testing of Concurrent Programs</dc:title>
  <dc:creator>hongshin</dc:creator>
  <cp:lastModifiedBy>vpluslab1</cp:lastModifiedBy>
  <cp:revision>1530</cp:revision>
  <cp:lastPrinted>2019-05-27T09:19:38Z</cp:lastPrinted>
  <dcterms:created xsi:type="dcterms:W3CDTF">2014-06-02T03:29:01Z</dcterms:created>
  <dcterms:modified xsi:type="dcterms:W3CDTF">2022-11-30T18:20:00Z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SCPROP_SA">
    <vt:lpwstr>C:\Users\moonzoo\Downloads\ICSE18-CONBRIO-rev11.pptx</vt:lpwstr>
  </property>
</Properties>
</file>