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51" r:id="rId1"/>
  </p:sldMasterIdLst>
  <p:notesMasterIdLst>
    <p:notesMasterId r:id="rId28"/>
  </p:notesMasterIdLst>
  <p:sldIdLst>
    <p:sldId id="340" r:id="rId2"/>
    <p:sldId id="593" r:id="rId3"/>
    <p:sldId id="599" r:id="rId4"/>
    <p:sldId id="598" r:id="rId5"/>
    <p:sldId id="403" r:id="rId6"/>
    <p:sldId id="325" r:id="rId7"/>
    <p:sldId id="595" r:id="rId8"/>
    <p:sldId id="596" r:id="rId9"/>
    <p:sldId id="499" r:id="rId10"/>
    <p:sldId id="291" r:id="rId11"/>
    <p:sldId id="307" r:id="rId12"/>
    <p:sldId id="368" r:id="rId13"/>
    <p:sldId id="602" r:id="rId14"/>
    <p:sldId id="601" r:id="rId15"/>
    <p:sldId id="603" r:id="rId16"/>
    <p:sldId id="600" r:id="rId17"/>
    <p:sldId id="358" r:id="rId18"/>
    <p:sldId id="359" r:id="rId19"/>
    <p:sldId id="360" r:id="rId20"/>
    <p:sldId id="379" r:id="rId21"/>
    <p:sldId id="362" r:id="rId22"/>
    <p:sldId id="363" r:id="rId23"/>
    <p:sldId id="430" r:id="rId24"/>
    <p:sldId id="326" r:id="rId25"/>
    <p:sldId id="290" r:id="rId26"/>
    <p:sldId id="366" r:id="rId27"/>
  </p:sldIdLst>
  <p:sldSz cx="9144000" cy="6858000" type="screen4x3"/>
  <p:notesSz cx="6807200" cy="9939338"/>
  <p:embeddedFontLst>
    <p:embeddedFont>
      <p:font typeface="AU Passata" panose="020B0600000101010101" charset="-127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HY견고딕" panose="02030600000101010101" pitchFamily="18" charset="-127"/>
      <p:regular r:id="rId37"/>
    </p:embeddedFont>
    <p:embeddedFont>
      <p:font typeface="HY헤드라인M" panose="02030600000101010101" pitchFamily="18" charset="-127"/>
      <p:regular r:id="rId38"/>
    </p:embeddedFont>
    <p:embeddedFont>
      <p:font typeface="Wingdings 2" panose="05020102010507070707" pitchFamily="18" charset="2"/>
      <p:regular r:id="rId39"/>
    </p:embeddedFont>
    <p:embeddedFont>
      <p:font typeface="나눔바른고딕" panose="020B0603020101020101" pitchFamily="50" charset="-127"/>
      <p:regular r:id="rId40"/>
      <p:bold r:id="rId41"/>
    </p:embeddedFont>
    <p:embeddedFont>
      <p:font typeface="나눔스퀘어" panose="020B0600000101010101" pitchFamily="50" charset="-127"/>
      <p:regular r:id="rId42"/>
    </p:embeddedFont>
    <p:embeddedFont>
      <p:font typeface="나눔스퀘어 Bold" panose="020B0600000101010101" pitchFamily="50" charset="-127"/>
      <p:bold r:id="rId43"/>
    </p:embeddedFont>
    <p:embeddedFont>
      <p:font typeface="맑은 고딕" panose="020B0503020000020004" pitchFamily="50" charset="-127"/>
      <p:regular r:id="rId44"/>
      <p:bold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E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6" autoAdjust="0"/>
    <p:restoredTop sz="72566" autoAdjust="0"/>
  </p:normalViewPr>
  <p:slideViewPr>
    <p:cSldViewPr snapToGrid="0">
      <p:cViewPr varScale="1">
        <p:scale>
          <a:sx n="108" d="100"/>
          <a:sy n="108" d="100"/>
        </p:scale>
        <p:origin x="120" y="19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786" cy="498693"/>
          </a:xfrm>
          <a:prstGeom prst="rect">
            <a:avLst/>
          </a:prstGeom>
        </p:spPr>
        <p:txBody>
          <a:bodyPr vert="horz" lIns="91539" tIns="45771" rIns="91539" bIns="45771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9" y="2"/>
            <a:ext cx="2949786" cy="498693"/>
          </a:xfrm>
          <a:prstGeom prst="rect">
            <a:avLst/>
          </a:prstGeom>
        </p:spPr>
        <p:txBody>
          <a:bodyPr vert="horz" lIns="91539" tIns="45771" rIns="91539" bIns="45771" rtlCol="0"/>
          <a:lstStyle>
            <a:lvl1pPr algn="r">
              <a:defRPr sz="1200"/>
            </a:lvl1pPr>
          </a:lstStyle>
          <a:p>
            <a:fld id="{E18CD65F-8177-4407-9AFC-69E38926D451}" type="datetimeFigureOut">
              <a:rPr lang="ko-KR" altLang="en-US" smtClean="0"/>
              <a:pPr/>
              <a:t>2022-09-06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39" tIns="45771" rIns="91539" bIns="4577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83308"/>
            <a:ext cx="5445760" cy="3913615"/>
          </a:xfrm>
          <a:prstGeom prst="rect">
            <a:avLst/>
          </a:prstGeom>
        </p:spPr>
        <p:txBody>
          <a:bodyPr vert="horz" lIns="91539" tIns="45771" rIns="91539" bIns="45771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440649"/>
            <a:ext cx="2949786" cy="498692"/>
          </a:xfrm>
          <a:prstGeom prst="rect">
            <a:avLst/>
          </a:prstGeom>
        </p:spPr>
        <p:txBody>
          <a:bodyPr vert="horz" lIns="91539" tIns="45771" rIns="91539" bIns="45771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9" y="9440649"/>
            <a:ext cx="2949786" cy="498692"/>
          </a:xfrm>
          <a:prstGeom prst="rect">
            <a:avLst/>
          </a:prstGeom>
        </p:spPr>
        <p:txBody>
          <a:bodyPr vert="horz" lIns="91539" tIns="45771" rIns="91539" bIns="45771" rtlCol="0" anchor="b"/>
          <a:lstStyle>
            <a:lvl1pPr algn="r">
              <a:defRPr sz="1200"/>
            </a:lvl1pPr>
          </a:lstStyle>
          <a:p>
            <a:fld id="{2677C717-9CA6-4EBE-A920-877D0D6EFB8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669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안녕하세요</a:t>
            </a:r>
            <a:r>
              <a:rPr lang="en-US" altLang="ko-KR" dirty="0"/>
              <a:t>,</a:t>
            </a:r>
          </a:p>
          <a:p>
            <a:pPr defTabSz="913942">
              <a:defRPr/>
            </a:pPr>
            <a:r>
              <a:rPr lang="ko-KR" altLang="en-US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자동차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SW 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 대상으로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, AI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 활용한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400" dirty="0">
                <a:solidFill>
                  <a:srgbClr val="FFFF00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SW </a:t>
            </a:r>
            <a:r>
              <a:rPr lang="ko-KR" altLang="en-US" sz="1400" dirty="0" err="1">
                <a:solidFill>
                  <a:srgbClr val="FFFF00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테스팅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400" u="sng" dirty="0">
                <a:solidFill>
                  <a:srgbClr val="FFFF00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자동화</a:t>
            </a:r>
            <a:r>
              <a:rPr lang="ko-KR" altLang="en-US" sz="1400" dirty="0">
                <a:solidFill>
                  <a:srgbClr val="FFFF00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도구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를 개발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판매하는 브이플러스랩 김문주 입니다</a:t>
            </a:r>
            <a: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br>
              <a:rPr lang="en-US" altLang="ko-KR" dirty="0">
                <a:solidFill>
                  <a:schemeClr val="bg1"/>
                </a:solidFill>
                <a:effectLst>
                  <a:outerShdw blurRad="381000" dist="50800" dir="5520000" algn="ctr" rotWithShape="0">
                    <a:schemeClr val="tx1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dirty="0"/>
          </a:p>
        </p:txBody>
      </p:sp>
      <p:sp>
        <p:nvSpPr>
          <p:cNvPr id="8" name="날짜 개체 틀 7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altLang="ko-KR"/>
              <a:t>World Champ 2014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E4CD5-8FF1-46AE-A18E-3BB60B89DB5E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834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C717-9CA6-4EBE-A920-877D0D6EFB88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5544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13397-680F-4033-8A9D-F819BF310E37}" type="slidenum">
              <a:rPr lang="en-US" altLang="ko-KR" smtClean="0"/>
              <a:pPr/>
              <a:t>5</a:t>
            </a:fld>
            <a:endParaRPr lang="en-US" altLang="ko-KR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629" y="4722973"/>
            <a:ext cx="4991946" cy="4470719"/>
          </a:xfrm>
          <a:noFill/>
          <a:ln/>
        </p:spPr>
        <p:txBody>
          <a:bodyPr/>
          <a:lstStyle/>
          <a:p>
            <a:pPr eaLnBrk="1" hangingPunct="1"/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2951861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77C717-9CA6-4EBE-A920-877D0D6EFB88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6348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0400" cy="33543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3200"/>
              <a:t>def isLeapYear(year):</a:t>
            </a:r>
          </a:p>
          <a:p>
            <a:r>
              <a:rPr lang="en-US" altLang="ko-KR" sz="3200"/>
              <a:t>  if (year % 4 == 0  and year % 100 != 0 ) or</a:t>
            </a:r>
            <a:r>
              <a:rPr lang="ko-KR" altLang="en-US" sz="3200"/>
              <a:t> </a:t>
            </a:r>
            <a:r>
              <a:rPr lang="en-US" altLang="ko-KR" sz="3200"/>
              <a:t>(year % 400 == 0) :</a:t>
            </a:r>
          </a:p>
          <a:p>
            <a:r>
              <a:rPr lang="en-US" altLang="ko-KR" sz="3200"/>
              <a:t>    print ("</a:t>
            </a:r>
            <a:r>
              <a:rPr lang="ko-KR" altLang="en-US" sz="3200"/>
              <a:t>윤년</a:t>
            </a:r>
            <a:r>
              <a:rPr lang="en-US" altLang="ko-KR" sz="3200"/>
              <a:t>")</a:t>
            </a:r>
          </a:p>
          <a:p>
            <a:r>
              <a:rPr lang="en-US" altLang="ko-KR" sz="3200"/>
              <a:t>  else :</a:t>
            </a:r>
          </a:p>
          <a:p>
            <a:r>
              <a:rPr lang="en-US" altLang="ko-KR" sz="3200"/>
              <a:t>    print ("</a:t>
            </a:r>
            <a:r>
              <a:rPr lang="ko-KR" altLang="en-US" sz="3200"/>
              <a:t>평년</a:t>
            </a:r>
            <a:r>
              <a:rPr lang="en-US" altLang="ko-KR" sz="3200"/>
              <a:t>")</a:t>
            </a:r>
          </a:p>
          <a:p>
            <a:r>
              <a:rPr lang="en-US" altLang="ko-KR" sz="3200"/>
              <a:t>   </a:t>
            </a:r>
          </a:p>
          <a:p>
            <a:pPr defTabSz="913942">
              <a:defRPr/>
            </a:pPr>
            <a:endParaRPr lang="en-US" altLang="ko-KR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D7A3B2-DA75-46A8-A169-4F5679BCEFD5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632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ko-KR" altLang="en-US"/>
              <a:t>int triangle(int a, int b, int c)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int match=0, result=-1;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if(a==b) match=match+1;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if(a==c) match=match+2;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if(b==c) match=match+3;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if(match==0)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if( a+b &lt;= c) result=2;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else if( b+c &lt;= a) result=2;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else if(a+c &lt;= b) result =2;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else result=3;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} else {</a:t>
            </a:r>
            <a:endParaRPr lang="en-US" altLang="ko-KR"/>
          </a:p>
          <a:p>
            <a:pPr>
              <a:lnSpc>
                <a:spcPct val="70000"/>
              </a:lnSpc>
            </a:pPr>
            <a:r>
              <a:rPr lang="en-US" altLang="ko-KR"/>
              <a:t>     </a:t>
            </a:r>
            <a:r>
              <a:rPr lang="ko-KR" altLang="en-US"/>
              <a:t>   if(match == 1)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if(a+b &lt;= c) result =2;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else result=1;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} else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if(match ==2)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if(a+c &lt;=b) result = 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else result=1;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} else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if(match==3) {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    if(b+c &lt;= a) result=2;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    else result=1;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    } else result = 0;</a:t>
            </a:r>
          </a:p>
          <a:p>
            <a:pPr>
              <a:lnSpc>
                <a:spcPct val="70000"/>
              </a:lnSpc>
            </a:pPr>
            <a:r>
              <a:rPr lang="ko-KR" altLang="en-US"/>
              <a:t>            } }}</a:t>
            </a:r>
          </a:p>
          <a:p>
            <a:pPr>
              <a:lnSpc>
                <a:spcPct val="70000"/>
              </a:lnSpc>
            </a:pPr>
            <a:r>
              <a:rPr lang="ko-KR" altLang="en-US"/>
              <a:t>return result; }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576" latinLnBrk="1">
              <a:defRPr/>
            </a:pPr>
            <a:fld id="{C1EC2DCC-8750-4A47-8AEC-5DB665F4C303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13576" latinLnBrk="1">
                <a:defRPr/>
              </a:pPr>
              <a:t>12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20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576" latinLnBrk="1">
              <a:defRPr/>
            </a:pPr>
            <a:fld id="{C1EC2DCC-8750-4A47-8AEC-5DB665F4C303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13576" latinLnBrk="1">
                <a:defRPr/>
              </a:pPr>
              <a:t>13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63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a,b,c = 1,1,1:match=6:result=0:p1  </a:t>
            </a:r>
          </a:p>
          <a:p>
            <a:endParaRPr lang="en-US" altLang="ko-KR"/>
          </a:p>
          <a:p>
            <a:r>
              <a:rPr lang="en-US" altLang="ko-KR"/>
              <a:t>a,b,c = 3,2,2:match=3:result=1:p2</a:t>
            </a:r>
          </a:p>
          <a:p>
            <a:r>
              <a:rPr lang="en-US" altLang="ko-KR"/>
              <a:t>a,b,c = 2,1,2:match=2:result=1:p3</a:t>
            </a:r>
          </a:p>
          <a:p>
            <a:r>
              <a:rPr lang="en-US" altLang="ko-KR"/>
              <a:t>a,b,c = 2,2,1:match=1:result=1:p4</a:t>
            </a:r>
          </a:p>
          <a:p>
            <a:endParaRPr lang="en-US" altLang="ko-KR"/>
          </a:p>
          <a:p>
            <a:r>
              <a:rPr lang="en-US" altLang="ko-KR"/>
              <a:t>a,b,c = 2,1,1:match=3:result=2:p5</a:t>
            </a:r>
          </a:p>
          <a:p>
            <a:r>
              <a:rPr lang="en-US" altLang="ko-KR"/>
              <a:t>a,b,c = 1,2,1:match=2:result=2:p6</a:t>
            </a:r>
          </a:p>
          <a:p>
            <a:r>
              <a:rPr lang="en-US" altLang="ko-KR"/>
              <a:t>a,b,c = 1,1,2:match=1:result=2:p7</a:t>
            </a:r>
          </a:p>
          <a:p>
            <a:endParaRPr lang="en-US" altLang="ko-KR"/>
          </a:p>
          <a:p>
            <a:r>
              <a:rPr lang="en-US" altLang="ko-KR"/>
              <a:t>a,b,c = 2,1,3:match=0:result=2:p8</a:t>
            </a:r>
          </a:p>
          <a:p>
            <a:r>
              <a:rPr lang="en-US" altLang="ko-KR"/>
              <a:t>a,b,c = 3,2,1:match=0:result=2:p9</a:t>
            </a:r>
          </a:p>
          <a:p>
            <a:r>
              <a:rPr lang="en-US" altLang="ko-KR"/>
              <a:t>a,b,c = 2,3,1:match=0:result=2:p10</a:t>
            </a:r>
          </a:p>
          <a:p>
            <a:endParaRPr lang="en-US" altLang="ko-KR"/>
          </a:p>
          <a:p>
            <a:r>
              <a:rPr lang="en-US" altLang="ko-KR"/>
              <a:t>a,b,c = 4,3,2:match=0:result=3:p11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576" latinLnBrk="1">
              <a:defRPr/>
            </a:pPr>
            <a:fld id="{C1EC2DCC-8750-4A47-8AEC-5DB665F4C303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13576" latinLnBrk="1">
                <a:defRPr/>
              </a:pPr>
              <a:t>14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0225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/>
              <a:t>a,b,c = 1,1,1:match=6:result=0:p1  </a:t>
            </a:r>
          </a:p>
          <a:p>
            <a:endParaRPr lang="en-US" altLang="ko-KR"/>
          </a:p>
          <a:p>
            <a:r>
              <a:rPr lang="en-US" altLang="ko-KR"/>
              <a:t>a,b,c = 3,2,2:match=3:result=1:p2</a:t>
            </a:r>
          </a:p>
          <a:p>
            <a:r>
              <a:rPr lang="en-US" altLang="ko-KR"/>
              <a:t>a,b,c = 2,1,2:match=2:result=1:p3</a:t>
            </a:r>
          </a:p>
          <a:p>
            <a:r>
              <a:rPr lang="en-US" altLang="ko-KR"/>
              <a:t>a,b,c = 2,2,1:match=1:result=1:p4</a:t>
            </a:r>
          </a:p>
          <a:p>
            <a:endParaRPr lang="en-US" altLang="ko-KR"/>
          </a:p>
          <a:p>
            <a:r>
              <a:rPr lang="en-US" altLang="ko-KR"/>
              <a:t>a,b,c = 2,1,1:match=3:result=2:p5</a:t>
            </a:r>
          </a:p>
          <a:p>
            <a:r>
              <a:rPr lang="en-US" altLang="ko-KR"/>
              <a:t>a,b,c = 1,2,1:match=2:result=2:p6</a:t>
            </a:r>
          </a:p>
          <a:p>
            <a:r>
              <a:rPr lang="en-US" altLang="ko-KR"/>
              <a:t>a,b,c = 1,1,2:match=1:result=2:p7</a:t>
            </a:r>
          </a:p>
          <a:p>
            <a:endParaRPr lang="en-US" altLang="ko-KR"/>
          </a:p>
          <a:p>
            <a:r>
              <a:rPr lang="en-US" altLang="ko-KR"/>
              <a:t>a,b,c = 2,1,3:match=0:result=2:p8</a:t>
            </a:r>
          </a:p>
          <a:p>
            <a:r>
              <a:rPr lang="en-US" altLang="ko-KR"/>
              <a:t>a,b,c = 3,2,1:match=0:result=2:p9</a:t>
            </a:r>
          </a:p>
          <a:p>
            <a:r>
              <a:rPr lang="en-US" altLang="ko-KR"/>
              <a:t>a,b,c = 2,3,1:match=0:result=2:p10</a:t>
            </a:r>
          </a:p>
          <a:p>
            <a:endParaRPr lang="en-US" altLang="ko-KR"/>
          </a:p>
          <a:p>
            <a:r>
              <a:rPr lang="en-US" altLang="ko-KR"/>
              <a:t>a,b,c = 4,3,2:match=0:result=3:p11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576" latinLnBrk="1">
              <a:defRPr/>
            </a:pPr>
            <a:fld id="{C1EC2DCC-8750-4A47-8AEC-5DB665F4C303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13576" latinLnBrk="1">
                <a:defRPr/>
              </a:pPr>
              <a:t>15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0071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3576" latinLnBrk="1">
              <a:defRPr/>
            </a:pPr>
            <a:fld id="{C1EC2DCC-8750-4A47-8AEC-5DB665F4C303}" type="slidenum">
              <a:rPr lang="ko-KR" altLang="en-US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913576" latinLnBrk="1">
                <a:defRPr/>
              </a:pPr>
              <a:t>16</a:t>
            </a:fld>
            <a:endParaRPr lang="ko-KR" altLang="en-US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41463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76CDB012-9BE1-4C56-919B-3CB74F94A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AEA5D7-86AF-4827-B1AD-1A0621616717}"/>
              </a:ext>
            </a:extLst>
          </p:cNvPr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4347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34591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0078196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ownload.hipwallpaper.com/desktop/1920/1080/74/27/GO5V1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dirty="0"/>
              <a:t>클릭하여 마스터 부제목 스타일 편집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</a:p>
        </p:txBody>
      </p:sp>
      <p:sp>
        <p:nvSpPr>
          <p:cNvPr id="10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3" name="제목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47927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ownload.hipwallpaper.com/desktop/1920/1080/74/27/GO5V1i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58159" y="953755"/>
            <a:ext cx="8725343" cy="5245026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795482" y="6542967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fld id="{1E8EF55A-D651-4309-8E22-CE3674AD0D62}" type="slidenum">
              <a:rPr lang="ko-KR" altLang="en-US" sz="150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pPr algn="ctr"/>
              <a:t>‹#›</a:t>
            </a:fld>
            <a:endParaRPr lang="ko-KR" altLang="en-US" sz="1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138210" y="157675"/>
            <a:ext cx="8229600" cy="586604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123921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857256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Moonzoo Kim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653EB63F-210B-426B-8655-095B386243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r>
              <a:rPr lang="en-US" altLang="ko-KR" dirty="0">
                <a:solidFill>
                  <a:prstClr val="black">
                    <a:tint val="75000"/>
                  </a:prstClr>
                </a:solidFill>
              </a:rPr>
              <a:t>/11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내용 개체 틀 6"/>
          <p:cNvSpPr>
            <a:spLocks noGrp="1"/>
          </p:cNvSpPr>
          <p:nvPr>
            <p:ph sz="quarter" idx="13"/>
          </p:nvPr>
        </p:nvSpPr>
        <p:spPr>
          <a:xfrm>
            <a:off x="285720" y="1214422"/>
            <a:ext cx="8429655" cy="5214974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313178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ownload.hipwallpaper.com/desktop/1920/1080/74/27/GO5V1i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내용 개체 틀 6"/>
          <p:cNvSpPr>
            <a:spLocks noGrp="1"/>
          </p:cNvSpPr>
          <p:nvPr>
            <p:ph sz="quarter" idx="13"/>
          </p:nvPr>
        </p:nvSpPr>
        <p:spPr>
          <a:xfrm>
            <a:off x="285721" y="1214422"/>
            <a:ext cx="8429655" cy="5214974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788486" y="6542970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8EF55A-D651-4309-8E22-CE3674AD0D62}" type="slidenum">
              <a:rPr kumimoji="0" lang="ko-KR" alt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330493" y="11748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216193" y="132605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  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30493" y="147727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691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3B0FB928-E31E-4EF9-AB54-15CC486A1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657408-645C-41CF-B499-B3CDF1F1151D}"/>
              </a:ext>
            </a:extLst>
          </p:cNvPr>
          <p:cNvSpPr txBox="1"/>
          <p:nvPr userDrawn="1"/>
        </p:nvSpPr>
        <p:spPr>
          <a:xfrm>
            <a:off x="8795482" y="6542967"/>
            <a:ext cx="455253" cy="230832"/>
          </a:xfrm>
          <a:prstGeom prst="rect">
            <a:avLst/>
          </a:prstGeom>
          <a:noFill/>
          <a:ln w="12700"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fld id="{1E8EF55A-D651-4309-8E22-CE3674AD0D62}" type="slidenum">
              <a:rPr lang="ko-KR" altLang="en-US" sz="150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pPr algn="ctr"/>
              <a:t>‹#›</a:t>
            </a:fld>
            <a:endParaRPr lang="ko-KR" altLang="en-US" sz="18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21793-D18A-4967-8D8D-ADE135A2374F}"/>
              </a:ext>
            </a:extLst>
          </p:cNvPr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7874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749662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922437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541396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346833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11648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278262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960295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F9E0C-DB97-4F1D-83F5-9E57D5CEC7C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2" descr="https://download.hipwallpaper.com/desktop/1920/1080/74/27/GO5V1i.png">
            <a:extLst>
              <a:ext uri="{FF2B5EF4-FFF2-40B4-BE49-F238E27FC236}">
                <a16:creationId xmlns:a16="http://schemas.microsoft.com/office/drawing/2014/main" id="{F9C0B8A2-4E29-4BE5-BE4F-3E1BF9AE7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1" y="802026"/>
            <a:ext cx="9143999" cy="605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096B2A-C0AB-4C49-9CA3-BE87AA2ADF07}"/>
              </a:ext>
            </a:extLst>
          </p:cNvPr>
          <p:cNvSpPr txBox="1"/>
          <p:nvPr userDrawn="1"/>
        </p:nvSpPr>
        <p:spPr>
          <a:xfrm>
            <a:off x="216193" y="113943"/>
            <a:ext cx="7589702" cy="461665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8EA63B5B-8239-7148-9ED2-F0906068B56E}"/>
              </a:ext>
            </a:extLst>
          </p:cNvPr>
          <p:cNvSpPr/>
          <p:nvPr/>
        </p:nvSpPr>
        <p:spPr>
          <a:xfrm>
            <a:off x="0" y="-2"/>
            <a:ext cx="9144000" cy="681039"/>
          </a:xfrm>
          <a:prstGeom prst="rect">
            <a:avLst/>
          </a:prstGeom>
          <a:gradFill>
            <a:gsLst>
              <a:gs pos="0">
                <a:schemeClr val="tx2">
                  <a:lumMod val="50000"/>
                </a:schemeClr>
              </a:gs>
              <a:gs pos="69000">
                <a:schemeClr val="accent1">
                  <a:lumMod val="75000"/>
                </a:schemeClr>
              </a:gs>
              <a:gs pos="39000">
                <a:schemeClr val="tx2">
                  <a:lumMod val="75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50561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49" r:id="rId12"/>
    <p:sldLayoutId id="2147483650" r:id="rId13"/>
    <p:sldLayoutId id="2147483663" r:id="rId14"/>
    <p:sldLayoutId id="2147483664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2.gif"/><Relationship Id="rId7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78F5D-AF09-6F45-8F9D-99BBAC111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934B73-A169-435B-A85C-9CA8863EB564}"/>
              </a:ext>
            </a:extLst>
          </p:cNvPr>
          <p:cNvSpPr txBox="1"/>
          <p:nvPr/>
        </p:nvSpPr>
        <p:spPr>
          <a:xfrm>
            <a:off x="6894" y="191070"/>
            <a:ext cx="9143999" cy="1200329"/>
          </a:xfrm>
          <a:prstGeom prst="rect">
            <a:avLst/>
          </a:prstGeom>
          <a:noFill/>
          <a:effectLst>
            <a:outerShdw blurRad="762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Necessity of Automated SW</a:t>
            </a:r>
            <a:r>
              <a:rPr lang="ko-KR" altLang="en-US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Testing</a:t>
            </a:r>
            <a:br>
              <a:rPr lang="en-US" altLang="ko-KR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</a:br>
            <a:r>
              <a:rPr lang="en-US" altLang="ko-KR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-  Fight the </a:t>
            </a:r>
            <a:r>
              <a:rPr lang="en-US" altLang="ko-KR" sz="3600" b="1" u="sng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Complexity</a:t>
            </a:r>
            <a:r>
              <a:rPr lang="en-US" altLang="ko-KR" sz="3600" b="1" dirty="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of SW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6D9EDF-9A7E-48C0-A9A0-B1981A5DC894}"/>
              </a:ext>
            </a:extLst>
          </p:cNvPr>
          <p:cNvSpPr txBox="1"/>
          <p:nvPr/>
        </p:nvSpPr>
        <p:spPr>
          <a:xfrm>
            <a:off x="2753925" y="1341090"/>
            <a:ext cx="363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Moonzoo</a:t>
            </a:r>
            <a:r>
              <a:rPr lang="en-US" altLang="ko-K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 Kim</a:t>
            </a:r>
            <a:endParaRPr lang="en-US" altLang="ko-K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6E0A5FFA-BA7F-4B57-B263-754C21654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7"/>
          <a:stretch/>
        </p:blipFill>
        <p:spPr>
          <a:xfrm>
            <a:off x="2988319" y="2566860"/>
            <a:ext cx="2857409" cy="429521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40649DB-FA48-4121-B24D-03BB97AAF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93" y="2573038"/>
            <a:ext cx="3002464" cy="42838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5503EA8-5303-4B33-B5FB-0341659B5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5728" y="2603207"/>
            <a:ext cx="3404888" cy="425368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30A8470-8F99-4879-938F-5820363229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88" y="1953721"/>
            <a:ext cx="1839279" cy="523727"/>
          </a:xfrm>
          <a:prstGeom prst="rect">
            <a:avLst/>
          </a:prstGeom>
          <a:noFill/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1937746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599" y="142852"/>
            <a:ext cx="9144000" cy="857256"/>
          </a:xfrm>
        </p:spPr>
        <p:txBody>
          <a:bodyPr>
            <a:normAutofit/>
          </a:bodyPr>
          <a:lstStyle/>
          <a:p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Ex. Testing a Triangle Decision Program</a:t>
            </a:r>
            <a:endParaRPr lang="ko-KR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Moonzoo Kim      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B63F-210B-426B-8655-095B3862437C}" type="slidenum">
              <a:rPr lang="ko-KR" altLang="en-US" smtClean="0"/>
              <a:pPr/>
              <a:t>10</a:t>
            </a:fld>
            <a:r>
              <a:rPr lang="en-US" altLang="ko-KR" dirty="0"/>
              <a:t>/11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13"/>
          </p:nvPr>
        </p:nvSpPr>
        <p:spPr>
          <a:xfrm>
            <a:off x="285720" y="1214422"/>
            <a:ext cx="8643998" cy="521497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latin typeface="+mn-lt"/>
              </a:rPr>
              <a:t> </a:t>
            </a:r>
            <a:r>
              <a:rPr lang="en-US" altLang="ko-KR" sz="2800" dirty="0">
                <a:solidFill>
                  <a:srgbClr val="FF0000"/>
                </a:solidFill>
                <a:latin typeface="+mn-lt"/>
              </a:rPr>
              <a:t>Input</a:t>
            </a:r>
            <a:r>
              <a:rPr lang="en-US" altLang="ko-KR" sz="2800" dirty="0">
                <a:latin typeface="+mn-lt"/>
              </a:rPr>
              <a:t> : Read three integer values from the command line. The three values represent the length of the sides of a triangle.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solidFill>
                  <a:srgbClr val="FF0000"/>
                </a:solidFill>
                <a:latin typeface="+mn-lt"/>
              </a:rPr>
              <a:t>Output</a:t>
            </a:r>
            <a:r>
              <a:rPr lang="en-US" altLang="ko-KR" sz="2800" dirty="0">
                <a:latin typeface="+mn-lt"/>
              </a:rPr>
              <a:t> : Tell whether the triangle is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latin typeface="+mn-lt"/>
              </a:rPr>
              <a:t>  </a:t>
            </a:r>
            <a:r>
              <a:rPr lang="en-US" altLang="ko-KR" sz="2800">
                <a:latin typeface="+mn-lt"/>
              </a:rPr>
              <a:t>• Scalene (</a:t>
            </a:r>
            <a:r>
              <a:rPr lang="ko-KR" altLang="en-US" sz="2800">
                <a:latin typeface="+mn-lt"/>
              </a:rPr>
              <a:t>부등변삼각형 </a:t>
            </a:r>
            <a:r>
              <a:rPr lang="en-US" altLang="ko-KR" sz="2800">
                <a:latin typeface="+mn-lt"/>
              </a:rPr>
              <a:t>) </a:t>
            </a:r>
            <a:r>
              <a:rPr lang="en-US" altLang="ko-KR" sz="2800" dirty="0">
                <a:latin typeface="+mn-lt"/>
              </a:rPr>
              <a:t>: no two sides are equal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latin typeface="+mn-lt"/>
              </a:rPr>
              <a:t>  </a:t>
            </a:r>
            <a:r>
              <a:rPr lang="en-US" altLang="ko-KR" sz="2800">
                <a:latin typeface="+mn-lt"/>
              </a:rPr>
              <a:t>• Isosceles (</a:t>
            </a:r>
            <a:r>
              <a:rPr lang="ko-KR" altLang="en-US" sz="2800">
                <a:latin typeface="+mn-lt"/>
              </a:rPr>
              <a:t>이등변삼각형</a:t>
            </a:r>
            <a:r>
              <a:rPr lang="en-US" altLang="ko-KR" sz="2800">
                <a:latin typeface="+mn-lt"/>
              </a:rPr>
              <a:t>) </a:t>
            </a:r>
            <a:r>
              <a:rPr lang="en-US" altLang="ko-KR" sz="2800" dirty="0">
                <a:latin typeface="+mn-lt"/>
              </a:rPr>
              <a:t>: exactly two sides are equal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latin typeface="+mn-lt"/>
              </a:rPr>
              <a:t>  </a:t>
            </a:r>
            <a:r>
              <a:rPr lang="en-US" altLang="ko-KR" sz="2800">
                <a:latin typeface="+mn-lt"/>
              </a:rPr>
              <a:t>• Equilateral(</a:t>
            </a:r>
            <a:r>
              <a:rPr lang="ko-KR" altLang="en-US" sz="2800">
                <a:latin typeface="+mn-lt"/>
              </a:rPr>
              <a:t>정삼각형</a:t>
            </a:r>
            <a:r>
              <a:rPr lang="en-US" altLang="ko-KR" sz="2800">
                <a:latin typeface="+mn-lt"/>
              </a:rPr>
              <a:t>) </a:t>
            </a:r>
            <a:r>
              <a:rPr lang="en-US" altLang="ko-KR" sz="2800" dirty="0">
                <a:latin typeface="+mn-lt"/>
              </a:rPr>
              <a:t>: all sides are equal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solidFill>
                  <a:srgbClr val="FF0000"/>
                </a:solidFill>
                <a:latin typeface="+mn-lt"/>
              </a:rPr>
              <a:t>Create</a:t>
            </a:r>
            <a:r>
              <a:rPr lang="en-US" altLang="ko-KR" sz="2800" dirty="0">
                <a:latin typeface="+mn-lt"/>
              </a:rPr>
              <a:t> a Set of </a:t>
            </a:r>
            <a:r>
              <a:rPr lang="en-US" altLang="ko-KR" sz="2800" dirty="0">
                <a:solidFill>
                  <a:srgbClr val="FF0000"/>
                </a:solidFill>
                <a:latin typeface="+mn-lt"/>
              </a:rPr>
              <a:t>Test Cases </a:t>
            </a:r>
            <a:r>
              <a:rPr lang="en-US" altLang="ko-KR" sz="2800" dirty="0">
                <a:latin typeface="+mn-lt"/>
              </a:rPr>
              <a:t>for this program</a:t>
            </a:r>
          </a:p>
          <a:p>
            <a:pPr>
              <a:lnSpc>
                <a:spcPct val="120000"/>
              </a:lnSpc>
              <a:buFont typeface="Wingdings 2" pitchFamily="18" charset="2"/>
              <a:buNone/>
            </a:pPr>
            <a:r>
              <a:rPr lang="en-US" altLang="ko-KR" sz="2800" dirty="0">
                <a:latin typeface="+mn-lt"/>
              </a:rPr>
              <a:t>	 (3,4,5), (2,2,1), (1,1,1) ?</a:t>
            </a:r>
            <a:endParaRPr lang="ko-KR" altLang="en-US" sz="2800" dirty="0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7731" y="151644"/>
            <a:ext cx="9144000" cy="857256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Precondition (Input Validity) Check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ko-KR" dirty="0"/>
              <a:t>Moonzoo Kim       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B63F-210B-426B-8655-095B3862437C}" type="slidenum">
              <a:rPr lang="ko-KR" altLang="en-US" smtClean="0"/>
              <a:pPr/>
              <a:t>11</a:t>
            </a:fld>
            <a:r>
              <a:rPr lang="en-US" altLang="ko-KR" dirty="0"/>
              <a:t>/11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sz="quarter" idx="13"/>
          </p:nvPr>
        </p:nvSpPr>
        <p:spPr>
          <a:xfrm>
            <a:off x="285720" y="1214422"/>
            <a:ext cx="8715436" cy="3849947"/>
          </a:xfrm>
        </p:spPr>
        <p:txBody>
          <a:bodyPr>
            <a:noAutofit/>
          </a:bodyPr>
          <a:lstStyle/>
          <a:p>
            <a:r>
              <a:rPr lang="en-US" altLang="ko-KR" dirty="0"/>
              <a:t>Condition 1: a &gt; 0, b &gt; 0, c &gt; 0</a:t>
            </a:r>
          </a:p>
          <a:p>
            <a:r>
              <a:rPr lang="en-US" altLang="ko-KR" dirty="0"/>
              <a:t>Condition 2: a &lt; b + c</a:t>
            </a:r>
          </a:p>
          <a:p>
            <a:pPr lvl="1"/>
            <a:r>
              <a:rPr lang="en-US" altLang="ko-KR" dirty="0"/>
              <a:t>Ex. (4, 2, 1) is an invalid triangle</a:t>
            </a:r>
          </a:p>
          <a:p>
            <a:pPr lvl="1"/>
            <a:r>
              <a:rPr lang="en-US" altLang="ko-KR" dirty="0"/>
              <a:t>Permutation of the above condition</a:t>
            </a:r>
          </a:p>
          <a:p>
            <a:pPr lvl="2"/>
            <a:r>
              <a:rPr lang="en-US" altLang="ko-KR" dirty="0"/>
              <a:t>a &lt; b +c </a:t>
            </a:r>
          </a:p>
          <a:p>
            <a:pPr lvl="2"/>
            <a:r>
              <a:rPr lang="en-US" altLang="ko-KR" dirty="0"/>
              <a:t>b &lt; a + c</a:t>
            </a:r>
          </a:p>
          <a:p>
            <a:pPr lvl="2"/>
            <a:r>
              <a:rPr lang="en-US" altLang="ko-KR" dirty="0"/>
              <a:t>c &lt; a + b</a:t>
            </a:r>
          </a:p>
          <a:p>
            <a:r>
              <a:rPr lang="en-US" altLang="ko-KR" dirty="0"/>
              <a:t>What if b + c exceeds 2</a:t>
            </a:r>
            <a:r>
              <a:rPr lang="en-US" altLang="ko-KR" baseline="30000" dirty="0"/>
              <a:t>32  </a:t>
            </a:r>
            <a:r>
              <a:rPr lang="en-US" altLang="ko-KR" dirty="0"/>
              <a:t>(i.e. overflow)?</a:t>
            </a:r>
          </a:p>
          <a:p>
            <a:pPr lvl="1"/>
            <a:r>
              <a:rPr lang="en-US" altLang="ko-KR" dirty="0"/>
              <a:t>long </a:t>
            </a:r>
            <a:r>
              <a:rPr lang="en-US" altLang="ko-KR" dirty="0" err="1"/>
              <a:t>v.s</a:t>
            </a:r>
            <a:r>
              <a:rPr lang="en-US" altLang="ko-KR" dirty="0"/>
              <a:t>. </a:t>
            </a:r>
            <a:r>
              <a:rPr lang="en-US" altLang="ko-KR" dirty="0" err="1"/>
              <a:t>int</a:t>
            </a:r>
            <a:r>
              <a:rPr lang="en-US" altLang="ko-KR" dirty="0"/>
              <a:t> </a:t>
            </a:r>
            <a:r>
              <a:rPr lang="en-US" altLang="ko-KR" dirty="0" err="1"/>
              <a:t>v.s</a:t>
            </a:r>
            <a:r>
              <a:rPr lang="en-US" altLang="ko-KR" dirty="0"/>
              <a:t>. short. </a:t>
            </a:r>
            <a:r>
              <a:rPr lang="en-US" altLang="ko-KR" dirty="0" err="1"/>
              <a:t>v.s</a:t>
            </a:r>
            <a:r>
              <a:rPr lang="en-US" altLang="ko-KR" dirty="0"/>
              <a:t>. char  </a:t>
            </a:r>
          </a:p>
          <a:p>
            <a:r>
              <a:rPr lang="en-US" altLang="ko-KR" dirty="0">
                <a:solidFill>
                  <a:srgbClr val="FF0000"/>
                </a:solidFill>
              </a:rPr>
              <a:t>Developers often fail to consider implicit preconditions</a:t>
            </a:r>
          </a:p>
          <a:p>
            <a:pPr lvl="1"/>
            <a:r>
              <a:rPr lang="en-US" altLang="ko-KR" dirty="0">
                <a:solidFill>
                  <a:srgbClr val="FF0000"/>
                </a:solidFill>
              </a:rPr>
              <a:t>Cause of many hard-to-find bugs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0238" y="303039"/>
            <a:ext cx="7589702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latinLnBrk="1">
              <a:defRPr/>
            </a:pPr>
            <a:r>
              <a:rPr lang="en-US" altLang="ko-KR" sz="2600" b="1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Cases for the Triangle Decision  </a:t>
            </a:r>
            <a:endParaRPr lang="ko-KR" altLang="en-US" sz="2600" b="1" dirty="0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F0AB4B7-90B8-4D49-8A70-930A8F7C5835}"/>
              </a:ext>
            </a:extLst>
          </p:cNvPr>
          <p:cNvGrpSpPr/>
          <p:nvPr/>
        </p:nvGrpSpPr>
        <p:grpSpPr>
          <a:xfrm>
            <a:off x="4431324" y="1067694"/>
            <a:ext cx="4577178" cy="5487267"/>
            <a:chOff x="4000496" y="13336"/>
            <a:chExt cx="5067300" cy="6773251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1DBC8322-72BA-4BD6-B4DA-5C4A3D1D0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b="2589"/>
            <a:stretch>
              <a:fillRect/>
            </a:stretch>
          </p:blipFill>
          <p:spPr bwMode="auto">
            <a:xfrm>
              <a:off x="4000496" y="13336"/>
              <a:ext cx="5067300" cy="67732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7D5A20E-EF63-4E66-B77C-DA66BBCD06D4}"/>
                </a:ext>
              </a:extLst>
            </p:cNvPr>
            <p:cNvSpPr/>
            <p:nvPr/>
          </p:nvSpPr>
          <p:spPr>
            <a:xfrm>
              <a:off x="4000496" y="142853"/>
              <a:ext cx="1928827" cy="142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latinLnBrk="1">
                <a:defRPr/>
              </a:pP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“Software Testing a craftsman’s approach” 2</a:t>
              </a:r>
              <a:r>
                <a:rPr lang="en-US" altLang="ko-KR" sz="1350" baseline="3000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nd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ed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by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P.C.Jorgensen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4A794110-1568-13A4-799D-19824041F4D4}"/>
              </a:ext>
            </a:extLst>
          </p:cNvPr>
          <p:cNvSpPr/>
          <p:nvPr/>
        </p:nvSpPr>
        <p:spPr>
          <a:xfrm>
            <a:off x="659392" y="1067694"/>
            <a:ext cx="3524982" cy="5637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ko-KR" altLang="en-US" dirty="0" err="1"/>
              <a:t>int</a:t>
            </a:r>
            <a:r>
              <a:rPr lang="ko-KR" altLang="en-US" dirty="0"/>
              <a:t> </a:t>
            </a:r>
            <a:r>
              <a:rPr lang="ko-KR" altLang="en-US" dirty="0" err="1"/>
              <a:t>triangle</a:t>
            </a:r>
            <a:r>
              <a:rPr lang="ko-KR" altLang="en-US" dirty="0"/>
              <a:t>(</a:t>
            </a:r>
            <a:r>
              <a:rPr lang="ko-KR" altLang="en-US" dirty="0" err="1"/>
              <a:t>int</a:t>
            </a:r>
            <a:r>
              <a:rPr lang="ko-KR" altLang="en-US" dirty="0"/>
              <a:t> </a:t>
            </a:r>
            <a:r>
              <a:rPr lang="ko-KR" altLang="en-US" dirty="0" err="1"/>
              <a:t>a</a:t>
            </a:r>
            <a:r>
              <a:rPr lang="ko-KR" altLang="en-US" dirty="0"/>
              <a:t>, </a:t>
            </a:r>
            <a:r>
              <a:rPr lang="ko-KR" altLang="en-US" dirty="0" err="1"/>
              <a:t>int</a:t>
            </a:r>
            <a:r>
              <a:rPr lang="ko-KR" altLang="en-US" dirty="0"/>
              <a:t> </a:t>
            </a:r>
            <a:r>
              <a:rPr lang="ko-KR" altLang="en-US" dirty="0" err="1"/>
              <a:t>b</a:t>
            </a:r>
            <a:r>
              <a:rPr lang="ko-KR" altLang="en-US" dirty="0"/>
              <a:t>, </a:t>
            </a:r>
            <a:r>
              <a:rPr lang="ko-KR" altLang="en-US" dirty="0" err="1"/>
              <a:t>int</a:t>
            </a:r>
            <a:r>
              <a:rPr lang="ko-KR" altLang="en-US" dirty="0"/>
              <a:t> c) {</a:t>
            </a:r>
          </a:p>
          <a:p>
            <a:pPr>
              <a:lnSpc>
                <a:spcPct val="80000"/>
              </a:lnSpc>
            </a:pPr>
            <a:r>
              <a:rPr lang="ko-KR" altLang="en-US" dirty="0"/>
              <a:t>    </a:t>
            </a:r>
            <a:r>
              <a:rPr lang="ko-KR" altLang="en-US" dirty="0" err="1"/>
              <a:t>int</a:t>
            </a:r>
            <a:r>
              <a:rPr lang="ko-KR" altLang="en-US" dirty="0"/>
              <a:t> 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=0, </a:t>
            </a:r>
            <a:r>
              <a:rPr lang="ko-KR" altLang="en-US" dirty="0" err="1"/>
              <a:t>result</a:t>
            </a:r>
            <a:r>
              <a:rPr lang="ko-KR" altLang="en-US" dirty="0"/>
              <a:t>=-1;</a:t>
            </a:r>
          </a:p>
          <a:p>
            <a:pPr>
              <a:lnSpc>
                <a:spcPct val="80000"/>
              </a:lnSpc>
            </a:pPr>
            <a:r>
              <a:rPr lang="en-US" altLang="ko-KR"/>
              <a:t>1:</a:t>
            </a:r>
            <a:r>
              <a:rPr lang="ko-KR" altLang="en-US"/>
              <a:t>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/>
              <a:t>==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) 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</a:t>
            </a:r>
            <a:r>
              <a:rPr lang="ko-KR" altLang="en-US" dirty="0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+1;</a:t>
            </a:r>
          </a:p>
          <a:p>
            <a:pPr>
              <a:lnSpc>
                <a:spcPct val="80000"/>
              </a:lnSpc>
            </a:pPr>
            <a:r>
              <a:rPr lang="en-US" altLang="ko-KR"/>
              <a:t>3:</a:t>
            </a:r>
            <a:r>
              <a:rPr lang="ko-KR" altLang="en-US"/>
              <a:t>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/>
              <a:t>==</a:t>
            </a:r>
            <a:r>
              <a:rPr lang="ko-KR" altLang="en-US" b="1" dirty="0">
                <a:solidFill>
                  <a:srgbClr val="00B050"/>
                </a:solidFill>
              </a:rPr>
              <a:t>c</a:t>
            </a:r>
            <a:r>
              <a:rPr lang="ko-KR" altLang="en-US" dirty="0"/>
              <a:t>) 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</a:t>
            </a:r>
            <a:r>
              <a:rPr lang="ko-KR" altLang="en-US" dirty="0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+2;</a:t>
            </a:r>
          </a:p>
          <a:p>
            <a:pPr>
              <a:lnSpc>
                <a:spcPct val="80000"/>
              </a:lnSpc>
            </a:pPr>
            <a:r>
              <a:rPr lang="en-US" altLang="ko-KR"/>
              <a:t>5:</a:t>
            </a:r>
            <a:r>
              <a:rPr lang="ko-KR" altLang="en-US"/>
              <a:t>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==</a:t>
            </a:r>
            <a:r>
              <a:rPr lang="ko-KR" altLang="en-US" b="1" dirty="0">
                <a:solidFill>
                  <a:srgbClr val="00B050"/>
                </a:solidFill>
              </a:rPr>
              <a:t>c</a:t>
            </a:r>
            <a:r>
              <a:rPr lang="ko-KR" altLang="en-US" dirty="0"/>
              <a:t>) 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</a:t>
            </a:r>
            <a:r>
              <a:rPr lang="ko-KR" altLang="en-US" dirty="0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+3;</a:t>
            </a:r>
          </a:p>
          <a:p>
            <a:pPr>
              <a:lnSpc>
                <a:spcPct val="80000"/>
              </a:lnSpc>
            </a:pPr>
            <a:r>
              <a:rPr lang="en-US" altLang="ko-KR"/>
              <a:t>7:</a:t>
            </a:r>
            <a:r>
              <a:rPr lang="ko-KR" altLang="en-US"/>
              <a:t>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==0)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8: </a:t>
            </a:r>
            <a:r>
              <a:rPr lang="ko-KR" altLang="en-US"/>
              <a:t>       </a:t>
            </a:r>
            <a:r>
              <a:rPr lang="ko-KR" altLang="en-US" dirty="0" err="1"/>
              <a:t>if</a:t>
            </a:r>
            <a:r>
              <a:rPr lang="ko-KR" altLang="en-US" dirty="0"/>
              <a:t>( 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 &lt;= </a:t>
            </a:r>
            <a:r>
              <a:rPr lang="ko-KR" altLang="en-US" b="1" dirty="0">
                <a:solidFill>
                  <a:srgbClr val="00B050"/>
                </a:solidFill>
              </a:rPr>
              <a:t>c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=2;</a:t>
            </a:r>
          </a:p>
          <a:p>
            <a:pPr>
              <a:lnSpc>
                <a:spcPct val="80000"/>
              </a:lnSpc>
            </a:pPr>
            <a:r>
              <a:rPr lang="en-US" altLang="ko-KR"/>
              <a:t>9:</a:t>
            </a:r>
            <a:r>
              <a:rPr lang="ko-KR" altLang="en-US"/>
              <a:t>        </a:t>
            </a:r>
            <a:r>
              <a:rPr lang="ko-KR" altLang="en-US" dirty="0" err="1"/>
              <a:t>else</a:t>
            </a:r>
            <a:r>
              <a:rPr lang="ko-KR" altLang="en-US" dirty="0"/>
              <a:t> </a:t>
            </a:r>
            <a:r>
              <a:rPr lang="ko-KR" altLang="en-US" dirty="0" err="1"/>
              <a:t>if</a:t>
            </a:r>
            <a:r>
              <a:rPr lang="ko-KR" altLang="en-US" dirty="0"/>
              <a:t>( 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c</a:t>
            </a:r>
            <a:r>
              <a:rPr lang="ko-KR" altLang="en-US" dirty="0"/>
              <a:t> &lt;= 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=2;</a:t>
            </a:r>
          </a:p>
          <a:p>
            <a:pPr>
              <a:lnSpc>
                <a:spcPct val="80000"/>
              </a:lnSpc>
            </a:pPr>
            <a:r>
              <a:rPr lang="en-US" altLang="ko-KR"/>
              <a:t>10:</a:t>
            </a:r>
            <a:r>
              <a:rPr lang="ko-KR" altLang="en-US"/>
              <a:t>      else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c</a:t>
            </a:r>
            <a:r>
              <a:rPr lang="ko-KR" altLang="en-US" dirty="0"/>
              <a:t> &lt;= 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 =2;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else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=3;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} </a:t>
            </a:r>
            <a:r>
              <a:rPr lang="ko-KR" altLang="en-US" dirty="0" err="1"/>
              <a:t>else</a:t>
            </a:r>
            <a:r>
              <a:rPr lang="ko-KR" altLang="en-US" dirty="0"/>
              <a:t> {</a:t>
            </a:r>
            <a:endParaRPr lang="en-US" altLang="ko-KR" dirty="0"/>
          </a:p>
          <a:p>
            <a:pPr>
              <a:lnSpc>
                <a:spcPct val="80000"/>
              </a:lnSpc>
            </a:pPr>
            <a:r>
              <a:rPr lang="en-US" altLang="ko-KR"/>
              <a:t>13:      </a:t>
            </a:r>
            <a:r>
              <a:rPr lang="ko-KR" altLang="en-US"/>
              <a:t>if</a:t>
            </a:r>
            <a:r>
              <a:rPr lang="ko-KR" altLang="en-US" dirty="0"/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 == 1)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14:</a:t>
            </a:r>
            <a:r>
              <a:rPr lang="ko-KR" altLang="en-US"/>
              <a:t>      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 &lt;= </a:t>
            </a:r>
            <a:r>
              <a:rPr lang="ko-KR" altLang="en-US" b="1" dirty="0">
                <a:solidFill>
                  <a:srgbClr val="00B050"/>
                </a:solidFill>
              </a:rPr>
              <a:t>c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 =2;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   </a:t>
            </a:r>
            <a:r>
              <a:rPr lang="ko-KR" altLang="en-US" dirty="0" err="1"/>
              <a:t>else</a:t>
            </a:r>
            <a:r>
              <a:rPr lang="ko-KR" altLang="en-US" dirty="0"/>
              <a:t>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=1;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} </a:t>
            </a:r>
            <a:r>
              <a:rPr lang="ko-KR" altLang="en-US" dirty="0" err="1"/>
              <a:t>else</a:t>
            </a:r>
            <a:r>
              <a:rPr lang="ko-KR" altLang="en-US" dirty="0"/>
              <a:t>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16:</a:t>
            </a:r>
            <a:r>
              <a:rPr lang="ko-KR" altLang="en-US"/>
              <a:t>      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 ==2)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17:</a:t>
            </a:r>
            <a:r>
              <a:rPr lang="ko-KR" altLang="en-US"/>
              <a:t>         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c</a:t>
            </a:r>
            <a:r>
              <a:rPr lang="ko-KR" altLang="en-US" dirty="0"/>
              <a:t> &lt;=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 = 2;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       </a:t>
            </a:r>
            <a:r>
              <a:rPr lang="ko-KR" altLang="en-US" dirty="0" err="1"/>
              <a:t>else</a:t>
            </a:r>
            <a:r>
              <a:rPr lang="ko-KR" altLang="en-US" dirty="0"/>
              <a:t>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=1;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   </a:t>
            </a:r>
            <a:r>
              <a:rPr lang="ko-KR" altLang="en-US" dirty="0"/>
              <a:t>} </a:t>
            </a:r>
            <a:r>
              <a:rPr lang="ko-KR" altLang="en-US" dirty="0" err="1"/>
              <a:t>else</a:t>
            </a:r>
            <a:r>
              <a:rPr lang="ko-KR" altLang="en-US" dirty="0"/>
              <a:t>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18:</a:t>
            </a:r>
            <a:r>
              <a:rPr lang="ko-KR" altLang="en-US"/>
              <a:t>         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dirty="0" err="1">
                <a:solidFill>
                  <a:srgbClr val="0070C0"/>
                </a:solidFill>
              </a:rPr>
              <a:t>match</a:t>
            </a:r>
            <a:r>
              <a:rPr lang="ko-KR" altLang="en-US" dirty="0"/>
              <a:t>==3) {</a:t>
            </a:r>
          </a:p>
          <a:p>
            <a:pPr>
              <a:lnSpc>
                <a:spcPct val="80000"/>
              </a:lnSpc>
            </a:pPr>
            <a:r>
              <a:rPr lang="en-US" altLang="ko-KR"/>
              <a:t>19:</a:t>
            </a:r>
            <a:r>
              <a:rPr lang="ko-KR" altLang="en-US"/>
              <a:t>                 </a:t>
            </a:r>
            <a:r>
              <a:rPr lang="ko-KR" altLang="en-US" dirty="0" err="1"/>
              <a:t>if</a:t>
            </a:r>
            <a:r>
              <a:rPr lang="ko-KR" altLang="en-US" dirty="0"/>
              <a:t>(</a:t>
            </a:r>
            <a:r>
              <a:rPr lang="ko-KR" altLang="en-US" b="1" dirty="0" err="1">
                <a:solidFill>
                  <a:srgbClr val="00B050"/>
                </a:solidFill>
              </a:rPr>
              <a:t>b</a:t>
            </a:r>
            <a:r>
              <a:rPr lang="ko-KR" altLang="en-US" dirty="0" err="1"/>
              <a:t>+</a:t>
            </a:r>
            <a:r>
              <a:rPr lang="ko-KR" altLang="en-US" b="1" dirty="0" err="1">
                <a:solidFill>
                  <a:srgbClr val="00B050"/>
                </a:solidFill>
              </a:rPr>
              <a:t>c</a:t>
            </a:r>
            <a:r>
              <a:rPr lang="ko-KR" altLang="en-US" dirty="0"/>
              <a:t> &lt;= </a:t>
            </a:r>
            <a:r>
              <a:rPr lang="ko-KR" altLang="en-US" b="1" dirty="0" err="1">
                <a:solidFill>
                  <a:srgbClr val="00B050"/>
                </a:solidFill>
              </a:rPr>
              <a:t>a</a:t>
            </a:r>
            <a:r>
              <a:rPr lang="ko-KR" altLang="en-US" dirty="0"/>
              <a:t>)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=2;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          </a:t>
            </a:r>
            <a:r>
              <a:rPr lang="ko-KR" altLang="en-US" dirty="0" err="1"/>
              <a:t>else</a:t>
            </a:r>
            <a:r>
              <a:rPr lang="ko-KR" altLang="en-US" dirty="0"/>
              <a:t>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=1;</a:t>
            </a:r>
          </a:p>
          <a:p>
            <a:pPr>
              <a:lnSpc>
                <a:spcPct val="80000"/>
              </a:lnSpc>
            </a:pPr>
            <a:r>
              <a:rPr lang="ko-KR" altLang="en-US"/>
              <a:t>                   } </a:t>
            </a:r>
            <a:r>
              <a:rPr lang="ko-KR" altLang="en-US" dirty="0" err="1"/>
              <a:t>else</a:t>
            </a:r>
            <a:r>
              <a:rPr lang="ko-KR" altLang="en-US" dirty="0"/>
              <a:t>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 = 0;</a:t>
            </a:r>
          </a:p>
          <a:p>
            <a:pPr>
              <a:lnSpc>
                <a:spcPct val="80000"/>
              </a:lnSpc>
            </a:pPr>
            <a:r>
              <a:rPr lang="ko-KR" altLang="en-US" dirty="0"/>
              <a:t>            } }}</a:t>
            </a:r>
          </a:p>
          <a:p>
            <a:pPr>
              <a:lnSpc>
                <a:spcPct val="80000"/>
              </a:lnSpc>
            </a:pPr>
            <a:r>
              <a:rPr lang="ko-KR" altLang="en-US" dirty="0" err="1"/>
              <a:t>return</a:t>
            </a:r>
            <a:r>
              <a:rPr lang="ko-KR" altLang="en-US" dirty="0"/>
              <a:t> </a:t>
            </a:r>
            <a:r>
              <a:rPr lang="ko-KR" altLang="en-US" b="1" dirty="0" err="1">
                <a:solidFill>
                  <a:srgbClr val="FFC000"/>
                </a:solidFill>
              </a:rPr>
              <a:t>result</a:t>
            </a:r>
            <a:r>
              <a:rPr lang="ko-KR" altLang="en-US" dirty="0"/>
              <a:t>; }</a:t>
            </a:r>
          </a:p>
        </p:txBody>
      </p:sp>
    </p:spTree>
    <p:extLst>
      <p:ext uri="{BB962C8B-B14F-4D97-AF65-F5344CB8AC3E}">
        <p14:creationId xmlns:p14="http://schemas.microsoft.com/office/powerpoint/2010/main" val="89590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5"/>
          <p:cNvSpPr txBox="1">
            <a:spLocks/>
          </p:cNvSpPr>
          <p:nvPr/>
        </p:nvSpPr>
        <p:spPr>
          <a:xfrm>
            <a:off x="216193" y="1380575"/>
            <a:ext cx="4355801" cy="43037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 of test cases required?  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endParaRPr lang="en-US" altLang="ko-KR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100</a:t>
            </a: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 of feasible unique execution paths?</a:t>
            </a:r>
          </a:p>
          <a:p>
            <a:pPr marL="600075" lvl="1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11</a:t>
            </a:r>
            <a:r>
              <a:rPr lang="ko-KR" altLang="en-US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210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The goal of testing </a:t>
            </a:r>
            <a:endParaRPr lang="en-US" altLang="ko-KR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600075" lvl="1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Generate 11 test cases that exercise </a:t>
            </a:r>
            <a:r>
              <a:rPr lang="en-US" altLang="ko-KR" sz="2100">
                <a:solidFill>
                  <a:srgbClr val="00B05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the 11 unique execution paths  </a:t>
            </a:r>
            <a:endParaRPr lang="en-US" altLang="ko-KR" sz="2100" dirty="0">
              <a:solidFill>
                <a:srgbClr val="00B05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ko-KR" altLang="en-US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38" y="303039"/>
            <a:ext cx="7589702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latinLnBrk="1">
              <a:defRPr/>
            </a:pPr>
            <a:r>
              <a:rPr lang="en-US" altLang="ko-KR" sz="2600" b="1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Cases for the Triangle Decision  </a:t>
            </a:r>
            <a:endParaRPr lang="ko-KR" altLang="en-US" sz="2600" b="1" dirty="0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F0AB4B7-90B8-4D49-8A70-930A8F7C5835}"/>
              </a:ext>
            </a:extLst>
          </p:cNvPr>
          <p:cNvGrpSpPr/>
          <p:nvPr/>
        </p:nvGrpSpPr>
        <p:grpSpPr>
          <a:xfrm>
            <a:off x="4431324" y="1067694"/>
            <a:ext cx="4577178" cy="5487267"/>
            <a:chOff x="4000496" y="13336"/>
            <a:chExt cx="5067300" cy="6773251"/>
          </a:xfrm>
        </p:grpSpPr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1DBC8322-72BA-4BD6-B4DA-5C4A3D1D0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 b="2589"/>
            <a:stretch>
              <a:fillRect/>
            </a:stretch>
          </p:blipFill>
          <p:spPr bwMode="auto">
            <a:xfrm>
              <a:off x="4000496" y="13336"/>
              <a:ext cx="5067300" cy="67732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97D5A20E-EF63-4E66-B77C-DA66BBCD06D4}"/>
                </a:ext>
              </a:extLst>
            </p:cNvPr>
            <p:cNvSpPr/>
            <p:nvPr/>
          </p:nvSpPr>
          <p:spPr>
            <a:xfrm>
              <a:off x="4000496" y="142853"/>
              <a:ext cx="1928827" cy="142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latinLnBrk="1">
                <a:defRPr/>
              </a:pP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“Software Testing a craftsman’s approach” 2</a:t>
              </a:r>
              <a:r>
                <a:rPr lang="en-US" altLang="ko-KR" sz="1350" baseline="3000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nd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ed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by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P.C.Jorgensen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30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4829172" y="1335564"/>
            <a:ext cx="3800475" cy="4387139"/>
            <a:chOff x="4000496" y="13336"/>
            <a:chExt cx="5067300" cy="6773251"/>
          </a:xfrm>
        </p:grpSpPr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3"/>
            <a:srcRect b="2589"/>
            <a:stretch>
              <a:fillRect/>
            </a:stretch>
          </p:blipFill>
          <p:spPr bwMode="auto">
            <a:xfrm>
              <a:off x="4000496" y="13336"/>
              <a:ext cx="5067300" cy="67732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직사각형 11"/>
            <p:cNvSpPr/>
            <p:nvPr/>
          </p:nvSpPr>
          <p:spPr>
            <a:xfrm>
              <a:off x="4000496" y="142853"/>
              <a:ext cx="1928827" cy="142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latinLnBrk="1">
                <a:defRPr/>
              </a:pP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“Software Testing a craftsman’s approach” 2</a:t>
              </a:r>
              <a:r>
                <a:rPr lang="en-US" altLang="ko-KR" sz="1350" baseline="3000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nd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ed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by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P.C.Jorgensen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0238" y="303039"/>
            <a:ext cx="7589702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latinLnBrk="1">
              <a:defRPr/>
            </a:pP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Cases for the Triangle Decision  </a:t>
            </a:r>
            <a:endParaRPr lang="ko-KR" altLang="en-US" sz="2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5F9571D-90C3-B549-A67A-BDC755ACB958}"/>
              </a:ext>
            </a:extLst>
          </p:cNvPr>
          <p:cNvGrpSpPr/>
          <p:nvPr/>
        </p:nvGrpSpPr>
        <p:grpSpPr>
          <a:xfrm>
            <a:off x="5113409" y="1546484"/>
            <a:ext cx="2122743" cy="4093528"/>
            <a:chOff x="5113409" y="1546484"/>
            <a:chExt cx="2122743" cy="4093528"/>
          </a:xfrm>
        </p:grpSpPr>
        <p:sp>
          <p:nvSpPr>
            <p:cNvPr id="35" name="자유형 34"/>
            <p:cNvSpPr/>
            <p:nvPr/>
          </p:nvSpPr>
          <p:spPr>
            <a:xfrm>
              <a:off x="5113409" y="1546484"/>
              <a:ext cx="2122743" cy="3909701"/>
            </a:xfrm>
            <a:custGeom>
              <a:avLst/>
              <a:gdLst>
                <a:gd name="connsiteX0" fmla="*/ 1274989 w 2830324"/>
                <a:gd name="connsiteY0" fmla="*/ 0 h 5212935"/>
                <a:gd name="connsiteX1" fmla="*/ 1283535 w 2830324"/>
                <a:gd name="connsiteY1" fmla="*/ 683664 h 5212935"/>
                <a:gd name="connsiteX2" fmla="*/ 1274989 w 2830324"/>
                <a:gd name="connsiteY2" fmla="*/ 726393 h 5212935"/>
                <a:gd name="connsiteX3" fmla="*/ 1249352 w 2830324"/>
                <a:gd name="connsiteY3" fmla="*/ 846034 h 5212935"/>
                <a:gd name="connsiteX4" fmla="*/ 1240806 w 2830324"/>
                <a:gd name="connsiteY4" fmla="*/ 897308 h 5212935"/>
                <a:gd name="connsiteX5" fmla="*/ 1223715 w 2830324"/>
                <a:gd name="connsiteY5" fmla="*/ 940037 h 5212935"/>
                <a:gd name="connsiteX6" fmla="*/ 1215169 w 2830324"/>
                <a:gd name="connsiteY6" fmla="*/ 965675 h 5212935"/>
                <a:gd name="connsiteX7" fmla="*/ 1206623 w 2830324"/>
                <a:gd name="connsiteY7" fmla="*/ 1051133 h 5212935"/>
                <a:gd name="connsiteX8" fmla="*/ 1189531 w 2830324"/>
                <a:gd name="connsiteY8" fmla="*/ 1128045 h 5212935"/>
                <a:gd name="connsiteX9" fmla="*/ 1180986 w 2830324"/>
                <a:gd name="connsiteY9" fmla="*/ 1170774 h 5212935"/>
                <a:gd name="connsiteX10" fmla="*/ 1155348 w 2830324"/>
                <a:gd name="connsiteY10" fmla="*/ 1392964 h 5212935"/>
                <a:gd name="connsiteX11" fmla="*/ 1146802 w 2830324"/>
                <a:gd name="connsiteY11" fmla="*/ 1444239 h 5212935"/>
                <a:gd name="connsiteX12" fmla="*/ 1129711 w 2830324"/>
                <a:gd name="connsiteY12" fmla="*/ 1486968 h 5212935"/>
                <a:gd name="connsiteX13" fmla="*/ 1121165 w 2830324"/>
                <a:gd name="connsiteY13" fmla="*/ 1598064 h 5212935"/>
                <a:gd name="connsiteX14" fmla="*/ 1104073 w 2830324"/>
                <a:gd name="connsiteY14" fmla="*/ 1657884 h 5212935"/>
                <a:gd name="connsiteX15" fmla="*/ 1095528 w 2830324"/>
                <a:gd name="connsiteY15" fmla="*/ 1811708 h 5212935"/>
                <a:gd name="connsiteX16" fmla="*/ 1086982 w 2830324"/>
                <a:gd name="connsiteY16" fmla="*/ 1854437 h 5212935"/>
                <a:gd name="connsiteX17" fmla="*/ 1069890 w 2830324"/>
                <a:gd name="connsiteY17" fmla="*/ 2016807 h 5212935"/>
                <a:gd name="connsiteX18" fmla="*/ 1061344 w 2830324"/>
                <a:gd name="connsiteY18" fmla="*/ 2050991 h 5212935"/>
                <a:gd name="connsiteX19" fmla="*/ 1052799 w 2830324"/>
                <a:gd name="connsiteY19" fmla="*/ 2102265 h 5212935"/>
                <a:gd name="connsiteX20" fmla="*/ 1044253 w 2830324"/>
                <a:gd name="connsiteY20" fmla="*/ 2401368 h 5212935"/>
                <a:gd name="connsiteX21" fmla="*/ 1027161 w 2830324"/>
                <a:gd name="connsiteY21" fmla="*/ 2478280 h 5212935"/>
                <a:gd name="connsiteX22" fmla="*/ 1018615 w 2830324"/>
                <a:gd name="connsiteY22" fmla="*/ 2503918 h 5212935"/>
                <a:gd name="connsiteX23" fmla="*/ 1010070 w 2830324"/>
                <a:gd name="connsiteY23" fmla="*/ 2546647 h 5212935"/>
                <a:gd name="connsiteX24" fmla="*/ 950249 w 2830324"/>
                <a:gd name="connsiteY24" fmla="*/ 2623559 h 5212935"/>
                <a:gd name="connsiteX25" fmla="*/ 924612 w 2830324"/>
                <a:gd name="connsiteY25" fmla="*/ 2632105 h 5212935"/>
                <a:gd name="connsiteX26" fmla="*/ 898974 w 2830324"/>
                <a:gd name="connsiteY26" fmla="*/ 2657742 h 5212935"/>
                <a:gd name="connsiteX27" fmla="*/ 804971 w 2830324"/>
                <a:gd name="connsiteY27" fmla="*/ 2709017 h 5212935"/>
                <a:gd name="connsiteX28" fmla="*/ 770787 w 2830324"/>
                <a:gd name="connsiteY28" fmla="*/ 2726108 h 5212935"/>
                <a:gd name="connsiteX29" fmla="*/ 719513 w 2830324"/>
                <a:gd name="connsiteY29" fmla="*/ 2743200 h 5212935"/>
                <a:gd name="connsiteX30" fmla="*/ 668238 w 2830324"/>
                <a:gd name="connsiteY30" fmla="*/ 2768837 h 5212935"/>
                <a:gd name="connsiteX31" fmla="*/ 642601 w 2830324"/>
                <a:gd name="connsiteY31" fmla="*/ 2785929 h 5212935"/>
                <a:gd name="connsiteX32" fmla="*/ 591326 w 2830324"/>
                <a:gd name="connsiteY32" fmla="*/ 2803021 h 5212935"/>
                <a:gd name="connsiteX33" fmla="*/ 540051 w 2830324"/>
                <a:gd name="connsiteY33" fmla="*/ 2837204 h 5212935"/>
                <a:gd name="connsiteX34" fmla="*/ 428956 w 2830324"/>
                <a:gd name="connsiteY34" fmla="*/ 2888479 h 5212935"/>
                <a:gd name="connsiteX35" fmla="*/ 377681 w 2830324"/>
                <a:gd name="connsiteY35" fmla="*/ 2914116 h 5212935"/>
                <a:gd name="connsiteX36" fmla="*/ 352043 w 2830324"/>
                <a:gd name="connsiteY36" fmla="*/ 2922662 h 5212935"/>
                <a:gd name="connsiteX37" fmla="*/ 258040 w 2830324"/>
                <a:gd name="connsiteY37" fmla="*/ 2965391 h 5212935"/>
                <a:gd name="connsiteX38" fmla="*/ 223857 w 2830324"/>
                <a:gd name="connsiteY38" fmla="*/ 2999574 h 5212935"/>
                <a:gd name="connsiteX39" fmla="*/ 172582 w 2830324"/>
                <a:gd name="connsiteY39" fmla="*/ 3033757 h 5212935"/>
                <a:gd name="connsiteX40" fmla="*/ 155490 w 2830324"/>
                <a:gd name="connsiteY40" fmla="*/ 3059394 h 5212935"/>
                <a:gd name="connsiteX41" fmla="*/ 129853 w 2830324"/>
                <a:gd name="connsiteY41" fmla="*/ 3110669 h 5212935"/>
                <a:gd name="connsiteX42" fmla="*/ 121307 w 2830324"/>
                <a:gd name="connsiteY42" fmla="*/ 3238856 h 5212935"/>
                <a:gd name="connsiteX43" fmla="*/ 112761 w 2830324"/>
                <a:gd name="connsiteY43" fmla="*/ 3273039 h 5212935"/>
                <a:gd name="connsiteX44" fmla="*/ 104215 w 2830324"/>
                <a:gd name="connsiteY44" fmla="*/ 3324314 h 5212935"/>
                <a:gd name="connsiteX45" fmla="*/ 95670 w 2830324"/>
                <a:gd name="connsiteY45" fmla="*/ 3358497 h 5212935"/>
                <a:gd name="connsiteX46" fmla="*/ 78578 w 2830324"/>
                <a:gd name="connsiteY46" fmla="*/ 3409772 h 5212935"/>
                <a:gd name="connsiteX47" fmla="*/ 70032 w 2830324"/>
                <a:gd name="connsiteY47" fmla="*/ 3495230 h 5212935"/>
                <a:gd name="connsiteX48" fmla="*/ 61486 w 2830324"/>
                <a:gd name="connsiteY48" fmla="*/ 3537959 h 5212935"/>
                <a:gd name="connsiteX49" fmla="*/ 52941 w 2830324"/>
                <a:gd name="connsiteY49" fmla="*/ 3589234 h 5212935"/>
                <a:gd name="connsiteX50" fmla="*/ 44395 w 2830324"/>
                <a:gd name="connsiteY50" fmla="*/ 3631963 h 5212935"/>
                <a:gd name="connsiteX51" fmla="*/ 35849 w 2830324"/>
                <a:gd name="connsiteY51" fmla="*/ 3691783 h 5212935"/>
                <a:gd name="connsiteX52" fmla="*/ 27303 w 2830324"/>
                <a:gd name="connsiteY52" fmla="*/ 3768695 h 5212935"/>
                <a:gd name="connsiteX53" fmla="*/ 18758 w 2830324"/>
                <a:gd name="connsiteY53" fmla="*/ 3794333 h 5212935"/>
                <a:gd name="connsiteX54" fmla="*/ 10212 w 2830324"/>
                <a:gd name="connsiteY54" fmla="*/ 3913974 h 5212935"/>
                <a:gd name="connsiteX55" fmla="*/ 10212 w 2830324"/>
                <a:gd name="connsiteY55" fmla="*/ 4025069 h 5212935"/>
                <a:gd name="connsiteX56" fmla="*/ 35849 w 2830324"/>
                <a:gd name="connsiteY56" fmla="*/ 4076344 h 5212935"/>
                <a:gd name="connsiteX57" fmla="*/ 61486 w 2830324"/>
                <a:gd name="connsiteY57" fmla="*/ 4101981 h 5212935"/>
                <a:gd name="connsiteX58" fmla="*/ 78578 w 2830324"/>
                <a:gd name="connsiteY58" fmla="*/ 4127619 h 5212935"/>
                <a:gd name="connsiteX59" fmla="*/ 104215 w 2830324"/>
                <a:gd name="connsiteY59" fmla="*/ 4144710 h 5212935"/>
                <a:gd name="connsiteX60" fmla="*/ 129853 w 2830324"/>
                <a:gd name="connsiteY60" fmla="*/ 4170348 h 5212935"/>
                <a:gd name="connsiteX61" fmla="*/ 249494 w 2830324"/>
                <a:gd name="connsiteY61" fmla="*/ 4255806 h 5212935"/>
                <a:gd name="connsiteX62" fmla="*/ 292223 w 2830324"/>
                <a:gd name="connsiteY62" fmla="*/ 4272897 h 5212935"/>
                <a:gd name="connsiteX63" fmla="*/ 369135 w 2830324"/>
                <a:gd name="connsiteY63" fmla="*/ 4315626 h 5212935"/>
                <a:gd name="connsiteX64" fmla="*/ 437501 w 2830324"/>
                <a:gd name="connsiteY64" fmla="*/ 4349809 h 5212935"/>
                <a:gd name="connsiteX65" fmla="*/ 480230 w 2830324"/>
                <a:gd name="connsiteY65" fmla="*/ 4366901 h 5212935"/>
                <a:gd name="connsiteX66" fmla="*/ 514414 w 2830324"/>
                <a:gd name="connsiteY66" fmla="*/ 4375447 h 5212935"/>
                <a:gd name="connsiteX67" fmla="*/ 548597 w 2830324"/>
                <a:gd name="connsiteY67" fmla="*/ 4392538 h 5212935"/>
                <a:gd name="connsiteX68" fmla="*/ 582780 w 2830324"/>
                <a:gd name="connsiteY68" fmla="*/ 4401084 h 5212935"/>
                <a:gd name="connsiteX69" fmla="*/ 710967 w 2830324"/>
                <a:gd name="connsiteY69" fmla="*/ 4435267 h 5212935"/>
                <a:gd name="connsiteX70" fmla="*/ 787879 w 2830324"/>
                <a:gd name="connsiteY70" fmla="*/ 4460905 h 5212935"/>
                <a:gd name="connsiteX71" fmla="*/ 822062 w 2830324"/>
                <a:gd name="connsiteY71" fmla="*/ 4477996 h 5212935"/>
                <a:gd name="connsiteX72" fmla="*/ 847700 w 2830324"/>
                <a:gd name="connsiteY72" fmla="*/ 4495088 h 5212935"/>
                <a:gd name="connsiteX73" fmla="*/ 907520 w 2830324"/>
                <a:gd name="connsiteY73" fmla="*/ 4512179 h 5212935"/>
                <a:gd name="connsiteX74" fmla="*/ 958795 w 2830324"/>
                <a:gd name="connsiteY74" fmla="*/ 4537817 h 5212935"/>
                <a:gd name="connsiteX75" fmla="*/ 984432 w 2830324"/>
                <a:gd name="connsiteY75" fmla="*/ 4554908 h 5212935"/>
                <a:gd name="connsiteX76" fmla="*/ 1035707 w 2830324"/>
                <a:gd name="connsiteY76" fmla="*/ 4572000 h 5212935"/>
                <a:gd name="connsiteX77" fmla="*/ 1061344 w 2830324"/>
                <a:gd name="connsiteY77" fmla="*/ 4580546 h 5212935"/>
                <a:gd name="connsiteX78" fmla="*/ 1086982 w 2830324"/>
                <a:gd name="connsiteY78" fmla="*/ 4597637 h 5212935"/>
                <a:gd name="connsiteX79" fmla="*/ 1138257 w 2830324"/>
                <a:gd name="connsiteY79" fmla="*/ 4614729 h 5212935"/>
                <a:gd name="connsiteX80" fmla="*/ 1215169 w 2830324"/>
                <a:gd name="connsiteY80" fmla="*/ 4648912 h 5212935"/>
                <a:gd name="connsiteX81" fmla="*/ 1249352 w 2830324"/>
                <a:gd name="connsiteY81" fmla="*/ 4666004 h 5212935"/>
                <a:gd name="connsiteX82" fmla="*/ 1283535 w 2830324"/>
                <a:gd name="connsiteY82" fmla="*/ 4674550 h 5212935"/>
                <a:gd name="connsiteX83" fmla="*/ 1309172 w 2830324"/>
                <a:gd name="connsiteY83" fmla="*/ 4683095 h 5212935"/>
                <a:gd name="connsiteX84" fmla="*/ 1377539 w 2830324"/>
                <a:gd name="connsiteY84" fmla="*/ 4700187 h 5212935"/>
                <a:gd name="connsiteX85" fmla="*/ 1471543 w 2830324"/>
                <a:gd name="connsiteY85" fmla="*/ 4708733 h 5212935"/>
                <a:gd name="connsiteX86" fmla="*/ 1539909 w 2830324"/>
                <a:gd name="connsiteY86" fmla="*/ 4725824 h 5212935"/>
                <a:gd name="connsiteX87" fmla="*/ 1565546 w 2830324"/>
                <a:gd name="connsiteY87" fmla="*/ 4734370 h 5212935"/>
                <a:gd name="connsiteX88" fmla="*/ 1625367 w 2830324"/>
                <a:gd name="connsiteY88" fmla="*/ 4742916 h 5212935"/>
                <a:gd name="connsiteX89" fmla="*/ 1719371 w 2830324"/>
                <a:gd name="connsiteY89" fmla="*/ 4768553 h 5212935"/>
                <a:gd name="connsiteX90" fmla="*/ 1753554 w 2830324"/>
                <a:gd name="connsiteY90" fmla="*/ 4777099 h 5212935"/>
                <a:gd name="connsiteX91" fmla="*/ 1787737 w 2830324"/>
                <a:gd name="connsiteY91" fmla="*/ 4794191 h 5212935"/>
                <a:gd name="connsiteX92" fmla="*/ 1839012 w 2830324"/>
                <a:gd name="connsiteY92" fmla="*/ 4811282 h 5212935"/>
                <a:gd name="connsiteX93" fmla="*/ 1898832 w 2830324"/>
                <a:gd name="connsiteY93" fmla="*/ 4836920 h 5212935"/>
                <a:gd name="connsiteX94" fmla="*/ 1967199 w 2830324"/>
                <a:gd name="connsiteY94" fmla="*/ 4862557 h 5212935"/>
                <a:gd name="connsiteX95" fmla="*/ 2027019 w 2830324"/>
                <a:gd name="connsiteY95" fmla="*/ 4896740 h 5212935"/>
                <a:gd name="connsiteX96" fmla="*/ 2069748 w 2830324"/>
                <a:gd name="connsiteY96" fmla="*/ 4905286 h 5212935"/>
                <a:gd name="connsiteX97" fmla="*/ 2112477 w 2830324"/>
                <a:gd name="connsiteY97" fmla="*/ 4930923 h 5212935"/>
                <a:gd name="connsiteX98" fmla="*/ 2146660 w 2830324"/>
                <a:gd name="connsiteY98" fmla="*/ 4939469 h 5212935"/>
                <a:gd name="connsiteX99" fmla="*/ 2232118 w 2830324"/>
                <a:gd name="connsiteY99" fmla="*/ 4973652 h 5212935"/>
                <a:gd name="connsiteX100" fmla="*/ 2274847 w 2830324"/>
                <a:gd name="connsiteY100" fmla="*/ 4990744 h 5212935"/>
                <a:gd name="connsiteX101" fmla="*/ 2351759 w 2830324"/>
                <a:gd name="connsiteY101" fmla="*/ 5024927 h 5212935"/>
                <a:gd name="connsiteX102" fmla="*/ 2394488 w 2830324"/>
                <a:gd name="connsiteY102" fmla="*/ 5033473 h 5212935"/>
                <a:gd name="connsiteX103" fmla="*/ 2462855 w 2830324"/>
                <a:gd name="connsiteY103" fmla="*/ 5067656 h 5212935"/>
                <a:gd name="connsiteX104" fmla="*/ 2514129 w 2830324"/>
                <a:gd name="connsiteY104" fmla="*/ 5093293 h 5212935"/>
                <a:gd name="connsiteX105" fmla="*/ 2548313 w 2830324"/>
                <a:gd name="connsiteY105" fmla="*/ 5101839 h 5212935"/>
                <a:gd name="connsiteX106" fmla="*/ 2659408 w 2830324"/>
                <a:gd name="connsiteY106" fmla="*/ 5136022 h 5212935"/>
                <a:gd name="connsiteX107" fmla="*/ 2744866 w 2830324"/>
                <a:gd name="connsiteY107" fmla="*/ 5178751 h 5212935"/>
                <a:gd name="connsiteX108" fmla="*/ 2779049 w 2830324"/>
                <a:gd name="connsiteY108" fmla="*/ 5195843 h 5212935"/>
                <a:gd name="connsiteX109" fmla="*/ 2830324 w 2830324"/>
                <a:gd name="connsiteY109" fmla="*/ 5212935 h 521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830324" h="5212935">
                  <a:moveTo>
                    <a:pt x="1274989" y="0"/>
                  </a:moveTo>
                  <a:cubicBezTo>
                    <a:pt x="1298942" y="347316"/>
                    <a:pt x="1299208" y="244836"/>
                    <a:pt x="1283535" y="683664"/>
                  </a:cubicBezTo>
                  <a:cubicBezTo>
                    <a:pt x="1283017" y="698180"/>
                    <a:pt x="1277377" y="712066"/>
                    <a:pt x="1274989" y="726393"/>
                  </a:cubicBezTo>
                  <a:cubicBezTo>
                    <a:pt x="1245635" y="902514"/>
                    <a:pt x="1290380" y="668242"/>
                    <a:pt x="1249352" y="846034"/>
                  </a:cubicBezTo>
                  <a:cubicBezTo>
                    <a:pt x="1245456" y="862917"/>
                    <a:pt x="1245365" y="880591"/>
                    <a:pt x="1240806" y="897308"/>
                  </a:cubicBezTo>
                  <a:cubicBezTo>
                    <a:pt x="1236770" y="912108"/>
                    <a:pt x="1229101" y="925674"/>
                    <a:pt x="1223715" y="940037"/>
                  </a:cubicBezTo>
                  <a:cubicBezTo>
                    <a:pt x="1220552" y="948472"/>
                    <a:pt x="1218018" y="957129"/>
                    <a:pt x="1215169" y="965675"/>
                  </a:cubicBezTo>
                  <a:cubicBezTo>
                    <a:pt x="1212320" y="994161"/>
                    <a:pt x="1210407" y="1022756"/>
                    <a:pt x="1206623" y="1051133"/>
                  </a:cubicBezTo>
                  <a:cubicBezTo>
                    <a:pt x="1202326" y="1083357"/>
                    <a:pt x="1196301" y="1097577"/>
                    <a:pt x="1189531" y="1128045"/>
                  </a:cubicBezTo>
                  <a:cubicBezTo>
                    <a:pt x="1186380" y="1142224"/>
                    <a:pt x="1183834" y="1156531"/>
                    <a:pt x="1180986" y="1170774"/>
                  </a:cubicBezTo>
                  <a:cubicBezTo>
                    <a:pt x="1172208" y="1276103"/>
                    <a:pt x="1173634" y="1283250"/>
                    <a:pt x="1155348" y="1392964"/>
                  </a:cubicBezTo>
                  <a:cubicBezTo>
                    <a:pt x="1152499" y="1410056"/>
                    <a:pt x="1151361" y="1427522"/>
                    <a:pt x="1146802" y="1444239"/>
                  </a:cubicBezTo>
                  <a:cubicBezTo>
                    <a:pt x="1142766" y="1459039"/>
                    <a:pt x="1135408" y="1472725"/>
                    <a:pt x="1129711" y="1486968"/>
                  </a:cubicBezTo>
                  <a:cubicBezTo>
                    <a:pt x="1126862" y="1524000"/>
                    <a:pt x="1126675" y="1561334"/>
                    <a:pt x="1121165" y="1598064"/>
                  </a:cubicBezTo>
                  <a:cubicBezTo>
                    <a:pt x="1118089" y="1618573"/>
                    <a:pt x="1106544" y="1637294"/>
                    <a:pt x="1104073" y="1657884"/>
                  </a:cubicBezTo>
                  <a:cubicBezTo>
                    <a:pt x="1097955" y="1708872"/>
                    <a:pt x="1099977" y="1760547"/>
                    <a:pt x="1095528" y="1811708"/>
                  </a:cubicBezTo>
                  <a:cubicBezTo>
                    <a:pt x="1094270" y="1826178"/>
                    <a:pt x="1089191" y="1840081"/>
                    <a:pt x="1086982" y="1854437"/>
                  </a:cubicBezTo>
                  <a:cubicBezTo>
                    <a:pt x="1066062" y="1990416"/>
                    <a:pt x="1092121" y="1850077"/>
                    <a:pt x="1069890" y="2016807"/>
                  </a:cubicBezTo>
                  <a:cubicBezTo>
                    <a:pt x="1068338" y="2028449"/>
                    <a:pt x="1063647" y="2039474"/>
                    <a:pt x="1061344" y="2050991"/>
                  </a:cubicBezTo>
                  <a:cubicBezTo>
                    <a:pt x="1057946" y="2067982"/>
                    <a:pt x="1055647" y="2085174"/>
                    <a:pt x="1052799" y="2102265"/>
                  </a:cubicBezTo>
                  <a:cubicBezTo>
                    <a:pt x="1049950" y="2201966"/>
                    <a:pt x="1049234" y="2301751"/>
                    <a:pt x="1044253" y="2401368"/>
                  </a:cubicBezTo>
                  <a:cubicBezTo>
                    <a:pt x="1043719" y="2412049"/>
                    <a:pt x="1030889" y="2465233"/>
                    <a:pt x="1027161" y="2478280"/>
                  </a:cubicBezTo>
                  <a:cubicBezTo>
                    <a:pt x="1024686" y="2486942"/>
                    <a:pt x="1020800" y="2495179"/>
                    <a:pt x="1018615" y="2503918"/>
                  </a:cubicBezTo>
                  <a:cubicBezTo>
                    <a:pt x="1015092" y="2518009"/>
                    <a:pt x="1016080" y="2533424"/>
                    <a:pt x="1010070" y="2546647"/>
                  </a:cubicBezTo>
                  <a:cubicBezTo>
                    <a:pt x="1002689" y="2562885"/>
                    <a:pt x="970698" y="2609926"/>
                    <a:pt x="950249" y="2623559"/>
                  </a:cubicBezTo>
                  <a:cubicBezTo>
                    <a:pt x="942754" y="2628556"/>
                    <a:pt x="933158" y="2629256"/>
                    <a:pt x="924612" y="2632105"/>
                  </a:cubicBezTo>
                  <a:cubicBezTo>
                    <a:pt x="916066" y="2640651"/>
                    <a:pt x="908258" y="2650005"/>
                    <a:pt x="898974" y="2657742"/>
                  </a:cubicBezTo>
                  <a:cubicBezTo>
                    <a:pt x="875552" y="2677260"/>
                    <a:pt x="824440" y="2699283"/>
                    <a:pt x="804971" y="2709017"/>
                  </a:cubicBezTo>
                  <a:cubicBezTo>
                    <a:pt x="793576" y="2714714"/>
                    <a:pt x="782873" y="2722079"/>
                    <a:pt x="770787" y="2726108"/>
                  </a:cubicBezTo>
                  <a:cubicBezTo>
                    <a:pt x="753696" y="2731805"/>
                    <a:pt x="734503" y="2733207"/>
                    <a:pt x="719513" y="2743200"/>
                  </a:cubicBezTo>
                  <a:cubicBezTo>
                    <a:pt x="686380" y="2765289"/>
                    <a:pt x="703619" y="2757044"/>
                    <a:pt x="668238" y="2768837"/>
                  </a:cubicBezTo>
                  <a:cubicBezTo>
                    <a:pt x="659692" y="2774534"/>
                    <a:pt x="651986" y="2781758"/>
                    <a:pt x="642601" y="2785929"/>
                  </a:cubicBezTo>
                  <a:cubicBezTo>
                    <a:pt x="626138" y="2793246"/>
                    <a:pt x="606316" y="2793027"/>
                    <a:pt x="591326" y="2803021"/>
                  </a:cubicBezTo>
                  <a:cubicBezTo>
                    <a:pt x="574234" y="2814415"/>
                    <a:pt x="558424" y="2828018"/>
                    <a:pt x="540051" y="2837204"/>
                  </a:cubicBezTo>
                  <a:cubicBezTo>
                    <a:pt x="410946" y="2901755"/>
                    <a:pt x="572670" y="2822149"/>
                    <a:pt x="428956" y="2888479"/>
                  </a:cubicBezTo>
                  <a:cubicBezTo>
                    <a:pt x="411606" y="2896487"/>
                    <a:pt x="395143" y="2906355"/>
                    <a:pt x="377681" y="2914116"/>
                  </a:cubicBezTo>
                  <a:cubicBezTo>
                    <a:pt x="369449" y="2917775"/>
                    <a:pt x="360244" y="2918934"/>
                    <a:pt x="352043" y="2922662"/>
                  </a:cubicBezTo>
                  <a:cubicBezTo>
                    <a:pt x="246958" y="2970428"/>
                    <a:pt x="317982" y="2945410"/>
                    <a:pt x="258040" y="2965391"/>
                  </a:cubicBezTo>
                  <a:cubicBezTo>
                    <a:pt x="243538" y="3008896"/>
                    <a:pt x="261147" y="2978857"/>
                    <a:pt x="223857" y="2999574"/>
                  </a:cubicBezTo>
                  <a:cubicBezTo>
                    <a:pt x="205900" y="3009550"/>
                    <a:pt x="172582" y="3033757"/>
                    <a:pt x="172582" y="3033757"/>
                  </a:cubicBezTo>
                  <a:cubicBezTo>
                    <a:pt x="166885" y="3042303"/>
                    <a:pt x="160083" y="3050208"/>
                    <a:pt x="155490" y="3059394"/>
                  </a:cubicBezTo>
                  <a:cubicBezTo>
                    <a:pt x="120104" y="3130164"/>
                    <a:pt x="178838" y="3037189"/>
                    <a:pt x="129853" y="3110669"/>
                  </a:cubicBezTo>
                  <a:cubicBezTo>
                    <a:pt x="127004" y="3153398"/>
                    <a:pt x="125790" y="3196267"/>
                    <a:pt x="121307" y="3238856"/>
                  </a:cubicBezTo>
                  <a:cubicBezTo>
                    <a:pt x="120077" y="3250536"/>
                    <a:pt x="115064" y="3261522"/>
                    <a:pt x="112761" y="3273039"/>
                  </a:cubicBezTo>
                  <a:cubicBezTo>
                    <a:pt x="109363" y="3290030"/>
                    <a:pt x="107613" y="3307323"/>
                    <a:pt x="104215" y="3324314"/>
                  </a:cubicBezTo>
                  <a:cubicBezTo>
                    <a:pt x="101912" y="3335831"/>
                    <a:pt x="99045" y="3347247"/>
                    <a:pt x="95670" y="3358497"/>
                  </a:cubicBezTo>
                  <a:cubicBezTo>
                    <a:pt x="90493" y="3375753"/>
                    <a:pt x="78578" y="3409772"/>
                    <a:pt x="78578" y="3409772"/>
                  </a:cubicBezTo>
                  <a:cubicBezTo>
                    <a:pt x="75729" y="3438258"/>
                    <a:pt x="73816" y="3466853"/>
                    <a:pt x="70032" y="3495230"/>
                  </a:cubicBezTo>
                  <a:cubicBezTo>
                    <a:pt x="68112" y="3509628"/>
                    <a:pt x="64084" y="3523668"/>
                    <a:pt x="61486" y="3537959"/>
                  </a:cubicBezTo>
                  <a:cubicBezTo>
                    <a:pt x="58386" y="3555007"/>
                    <a:pt x="56041" y="3572186"/>
                    <a:pt x="52941" y="3589234"/>
                  </a:cubicBezTo>
                  <a:cubicBezTo>
                    <a:pt x="50343" y="3603525"/>
                    <a:pt x="46783" y="3617636"/>
                    <a:pt x="44395" y="3631963"/>
                  </a:cubicBezTo>
                  <a:cubicBezTo>
                    <a:pt x="41084" y="3651831"/>
                    <a:pt x="38347" y="3671796"/>
                    <a:pt x="35849" y="3691783"/>
                  </a:cubicBezTo>
                  <a:cubicBezTo>
                    <a:pt x="32649" y="3717379"/>
                    <a:pt x="31544" y="3743251"/>
                    <a:pt x="27303" y="3768695"/>
                  </a:cubicBezTo>
                  <a:cubicBezTo>
                    <a:pt x="25822" y="3777581"/>
                    <a:pt x="21606" y="3785787"/>
                    <a:pt x="18758" y="3794333"/>
                  </a:cubicBezTo>
                  <a:cubicBezTo>
                    <a:pt x="15909" y="3834213"/>
                    <a:pt x="14398" y="3874212"/>
                    <a:pt x="10212" y="3913974"/>
                  </a:cubicBezTo>
                  <a:cubicBezTo>
                    <a:pt x="2168" y="3990394"/>
                    <a:pt x="-8050" y="3924628"/>
                    <a:pt x="10212" y="4025069"/>
                  </a:cubicBezTo>
                  <a:cubicBezTo>
                    <a:pt x="13797" y="4044788"/>
                    <a:pt x="23120" y="4061069"/>
                    <a:pt x="35849" y="4076344"/>
                  </a:cubicBezTo>
                  <a:cubicBezTo>
                    <a:pt x="43586" y="4085628"/>
                    <a:pt x="53749" y="4092697"/>
                    <a:pt x="61486" y="4101981"/>
                  </a:cubicBezTo>
                  <a:cubicBezTo>
                    <a:pt x="68061" y="4109871"/>
                    <a:pt x="71315" y="4120356"/>
                    <a:pt x="78578" y="4127619"/>
                  </a:cubicBezTo>
                  <a:cubicBezTo>
                    <a:pt x="85840" y="4134881"/>
                    <a:pt x="96325" y="4138135"/>
                    <a:pt x="104215" y="4144710"/>
                  </a:cubicBezTo>
                  <a:cubicBezTo>
                    <a:pt x="113500" y="4152447"/>
                    <a:pt x="120568" y="4162611"/>
                    <a:pt x="129853" y="4170348"/>
                  </a:cubicBezTo>
                  <a:cubicBezTo>
                    <a:pt x="163463" y="4198356"/>
                    <a:pt x="207765" y="4234942"/>
                    <a:pt x="249494" y="4255806"/>
                  </a:cubicBezTo>
                  <a:cubicBezTo>
                    <a:pt x="263215" y="4262666"/>
                    <a:pt x="277980" y="4267200"/>
                    <a:pt x="292223" y="4272897"/>
                  </a:cubicBezTo>
                  <a:cubicBezTo>
                    <a:pt x="337614" y="4318289"/>
                    <a:pt x="295938" y="4284256"/>
                    <a:pt x="369135" y="4315626"/>
                  </a:cubicBezTo>
                  <a:cubicBezTo>
                    <a:pt x="392553" y="4325662"/>
                    <a:pt x="413845" y="4340346"/>
                    <a:pt x="437501" y="4349809"/>
                  </a:cubicBezTo>
                  <a:cubicBezTo>
                    <a:pt x="451744" y="4355506"/>
                    <a:pt x="465677" y="4362050"/>
                    <a:pt x="480230" y="4366901"/>
                  </a:cubicBezTo>
                  <a:cubicBezTo>
                    <a:pt x="491373" y="4370615"/>
                    <a:pt x="503416" y="4371323"/>
                    <a:pt x="514414" y="4375447"/>
                  </a:cubicBezTo>
                  <a:cubicBezTo>
                    <a:pt x="526342" y="4379920"/>
                    <a:pt x="536669" y="4388065"/>
                    <a:pt x="548597" y="4392538"/>
                  </a:cubicBezTo>
                  <a:cubicBezTo>
                    <a:pt x="559594" y="4396662"/>
                    <a:pt x="571554" y="4397630"/>
                    <a:pt x="582780" y="4401084"/>
                  </a:cubicBezTo>
                  <a:cubicBezTo>
                    <a:pt x="693100" y="4435030"/>
                    <a:pt x="622155" y="4420466"/>
                    <a:pt x="710967" y="4435267"/>
                  </a:cubicBezTo>
                  <a:cubicBezTo>
                    <a:pt x="736604" y="4443813"/>
                    <a:pt x="763708" y="4448820"/>
                    <a:pt x="787879" y="4460905"/>
                  </a:cubicBezTo>
                  <a:cubicBezTo>
                    <a:pt x="799273" y="4466602"/>
                    <a:pt x="811001" y="4471676"/>
                    <a:pt x="822062" y="4477996"/>
                  </a:cubicBezTo>
                  <a:cubicBezTo>
                    <a:pt x="830980" y="4483092"/>
                    <a:pt x="838513" y="4490495"/>
                    <a:pt x="847700" y="4495088"/>
                  </a:cubicBezTo>
                  <a:cubicBezTo>
                    <a:pt x="859963" y="4501220"/>
                    <a:pt x="896563" y="4509440"/>
                    <a:pt x="907520" y="4512179"/>
                  </a:cubicBezTo>
                  <a:cubicBezTo>
                    <a:pt x="980992" y="4561160"/>
                    <a:pt x="888036" y="4502437"/>
                    <a:pt x="958795" y="4537817"/>
                  </a:cubicBezTo>
                  <a:cubicBezTo>
                    <a:pt x="967981" y="4542410"/>
                    <a:pt x="975047" y="4550737"/>
                    <a:pt x="984432" y="4554908"/>
                  </a:cubicBezTo>
                  <a:cubicBezTo>
                    <a:pt x="1000895" y="4562225"/>
                    <a:pt x="1018615" y="4566303"/>
                    <a:pt x="1035707" y="4572000"/>
                  </a:cubicBezTo>
                  <a:cubicBezTo>
                    <a:pt x="1044253" y="4574849"/>
                    <a:pt x="1053849" y="4575549"/>
                    <a:pt x="1061344" y="4580546"/>
                  </a:cubicBezTo>
                  <a:cubicBezTo>
                    <a:pt x="1069890" y="4586243"/>
                    <a:pt x="1077596" y="4593466"/>
                    <a:pt x="1086982" y="4597637"/>
                  </a:cubicBezTo>
                  <a:cubicBezTo>
                    <a:pt x="1103445" y="4604954"/>
                    <a:pt x="1138257" y="4614729"/>
                    <a:pt x="1138257" y="4614729"/>
                  </a:cubicBezTo>
                  <a:cubicBezTo>
                    <a:pt x="1213673" y="4665009"/>
                    <a:pt x="1093126" y="4587889"/>
                    <a:pt x="1215169" y="4648912"/>
                  </a:cubicBezTo>
                  <a:cubicBezTo>
                    <a:pt x="1226563" y="4654609"/>
                    <a:pt x="1237424" y="4661531"/>
                    <a:pt x="1249352" y="4666004"/>
                  </a:cubicBezTo>
                  <a:cubicBezTo>
                    <a:pt x="1260349" y="4670128"/>
                    <a:pt x="1272242" y="4671323"/>
                    <a:pt x="1283535" y="4674550"/>
                  </a:cubicBezTo>
                  <a:cubicBezTo>
                    <a:pt x="1292196" y="4677025"/>
                    <a:pt x="1300482" y="4680725"/>
                    <a:pt x="1309172" y="4683095"/>
                  </a:cubicBezTo>
                  <a:cubicBezTo>
                    <a:pt x="1331835" y="4689276"/>
                    <a:pt x="1354145" y="4698060"/>
                    <a:pt x="1377539" y="4700187"/>
                  </a:cubicBezTo>
                  <a:lnTo>
                    <a:pt x="1471543" y="4708733"/>
                  </a:lnTo>
                  <a:cubicBezTo>
                    <a:pt x="1494332" y="4714430"/>
                    <a:pt x="1517625" y="4718396"/>
                    <a:pt x="1539909" y="4725824"/>
                  </a:cubicBezTo>
                  <a:cubicBezTo>
                    <a:pt x="1548455" y="4728673"/>
                    <a:pt x="1556713" y="4732603"/>
                    <a:pt x="1565546" y="4734370"/>
                  </a:cubicBezTo>
                  <a:cubicBezTo>
                    <a:pt x="1585298" y="4738320"/>
                    <a:pt x="1605427" y="4740067"/>
                    <a:pt x="1625367" y="4742916"/>
                  </a:cubicBezTo>
                  <a:cubicBezTo>
                    <a:pt x="1673291" y="4758891"/>
                    <a:pt x="1642259" y="4749275"/>
                    <a:pt x="1719371" y="4768553"/>
                  </a:cubicBezTo>
                  <a:cubicBezTo>
                    <a:pt x="1730765" y="4771402"/>
                    <a:pt x="1743049" y="4771846"/>
                    <a:pt x="1753554" y="4777099"/>
                  </a:cubicBezTo>
                  <a:cubicBezTo>
                    <a:pt x="1764948" y="4782796"/>
                    <a:pt x="1775909" y="4789460"/>
                    <a:pt x="1787737" y="4794191"/>
                  </a:cubicBezTo>
                  <a:cubicBezTo>
                    <a:pt x="1804465" y="4800882"/>
                    <a:pt x="1839012" y="4811282"/>
                    <a:pt x="1839012" y="4811282"/>
                  </a:cubicBezTo>
                  <a:cubicBezTo>
                    <a:pt x="1890963" y="4845918"/>
                    <a:pt x="1835768" y="4813271"/>
                    <a:pt x="1898832" y="4836920"/>
                  </a:cubicBezTo>
                  <a:cubicBezTo>
                    <a:pt x="1988206" y="4870435"/>
                    <a:pt x="1879456" y="4840621"/>
                    <a:pt x="1967199" y="4862557"/>
                  </a:cubicBezTo>
                  <a:cubicBezTo>
                    <a:pt x="1985955" y="4875062"/>
                    <a:pt x="2005331" y="4889511"/>
                    <a:pt x="2027019" y="4896740"/>
                  </a:cubicBezTo>
                  <a:cubicBezTo>
                    <a:pt x="2040799" y="4901333"/>
                    <a:pt x="2055505" y="4902437"/>
                    <a:pt x="2069748" y="4905286"/>
                  </a:cubicBezTo>
                  <a:cubicBezTo>
                    <a:pt x="2083991" y="4913832"/>
                    <a:pt x="2097299" y="4924177"/>
                    <a:pt x="2112477" y="4930923"/>
                  </a:cubicBezTo>
                  <a:cubicBezTo>
                    <a:pt x="2123210" y="4935693"/>
                    <a:pt x="2136155" y="4934216"/>
                    <a:pt x="2146660" y="4939469"/>
                  </a:cubicBezTo>
                  <a:cubicBezTo>
                    <a:pt x="2230736" y="4981508"/>
                    <a:pt x="2122960" y="4955461"/>
                    <a:pt x="2232118" y="4973652"/>
                  </a:cubicBezTo>
                  <a:cubicBezTo>
                    <a:pt x="2246361" y="4979349"/>
                    <a:pt x="2260829" y="4984514"/>
                    <a:pt x="2274847" y="4990744"/>
                  </a:cubicBezTo>
                  <a:cubicBezTo>
                    <a:pt x="2309814" y="5006285"/>
                    <a:pt x="2312780" y="5013233"/>
                    <a:pt x="2351759" y="5024927"/>
                  </a:cubicBezTo>
                  <a:cubicBezTo>
                    <a:pt x="2365672" y="5029101"/>
                    <a:pt x="2380245" y="5030624"/>
                    <a:pt x="2394488" y="5033473"/>
                  </a:cubicBezTo>
                  <a:cubicBezTo>
                    <a:pt x="2499463" y="5096457"/>
                    <a:pt x="2391890" y="5036116"/>
                    <a:pt x="2462855" y="5067656"/>
                  </a:cubicBezTo>
                  <a:cubicBezTo>
                    <a:pt x="2480317" y="5075417"/>
                    <a:pt x="2496387" y="5086196"/>
                    <a:pt x="2514129" y="5093293"/>
                  </a:cubicBezTo>
                  <a:cubicBezTo>
                    <a:pt x="2525034" y="5097655"/>
                    <a:pt x="2537275" y="5097825"/>
                    <a:pt x="2548313" y="5101839"/>
                  </a:cubicBezTo>
                  <a:cubicBezTo>
                    <a:pt x="2649030" y="5138464"/>
                    <a:pt x="2566789" y="5120587"/>
                    <a:pt x="2659408" y="5136022"/>
                  </a:cubicBezTo>
                  <a:cubicBezTo>
                    <a:pt x="2733284" y="5180349"/>
                    <a:pt x="2670097" y="5145520"/>
                    <a:pt x="2744866" y="5178751"/>
                  </a:cubicBezTo>
                  <a:cubicBezTo>
                    <a:pt x="2756507" y="5183925"/>
                    <a:pt x="2767121" y="5191370"/>
                    <a:pt x="2779049" y="5195843"/>
                  </a:cubicBezTo>
                  <a:cubicBezTo>
                    <a:pt x="2859779" y="5226118"/>
                    <a:pt x="2780834" y="5188190"/>
                    <a:pt x="2830324" y="5212935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0CDC96-60D1-5208-048E-DE8E61F35E28}"/>
                </a:ext>
              </a:extLst>
            </p:cNvPr>
            <p:cNvSpPr txBox="1"/>
            <p:nvPr/>
          </p:nvSpPr>
          <p:spPr>
            <a:xfrm>
              <a:off x="6898551" y="5363013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FF00"/>
                  </a:solidFill>
                  <a:highlight>
                    <a:srgbClr val="C0C0C0"/>
                  </a:highlight>
                </a:rPr>
                <a:t>5</a:t>
              </a:r>
              <a:endParaRPr lang="ko-KR" altLang="en-US">
                <a:solidFill>
                  <a:srgbClr val="FFFF00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D9DBCC3-F2A9-AF20-3F90-FEA7299769C7}"/>
              </a:ext>
            </a:extLst>
          </p:cNvPr>
          <p:cNvGrpSpPr/>
          <p:nvPr/>
        </p:nvGrpSpPr>
        <p:grpSpPr>
          <a:xfrm>
            <a:off x="4929744" y="1463162"/>
            <a:ext cx="2537180" cy="4166075"/>
            <a:chOff x="4929744" y="1463162"/>
            <a:chExt cx="2537180" cy="4166075"/>
          </a:xfrm>
        </p:grpSpPr>
        <p:sp>
          <p:nvSpPr>
            <p:cNvPr id="2" name="자유형 1"/>
            <p:cNvSpPr/>
            <p:nvPr/>
          </p:nvSpPr>
          <p:spPr>
            <a:xfrm>
              <a:off x="4929744" y="1463162"/>
              <a:ext cx="2537180" cy="4166075"/>
            </a:xfrm>
            <a:custGeom>
              <a:avLst/>
              <a:gdLst>
                <a:gd name="connsiteX0" fmla="*/ 2306089 w 3382907"/>
                <a:gd name="connsiteY0" fmla="*/ 0 h 5554766"/>
                <a:gd name="connsiteX1" fmla="*/ 2280452 w 3382907"/>
                <a:gd name="connsiteY1" fmla="*/ 247828 h 5554766"/>
                <a:gd name="connsiteX2" fmla="*/ 2288998 w 3382907"/>
                <a:gd name="connsiteY2" fmla="*/ 581114 h 5554766"/>
                <a:gd name="connsiteX3" fmla="*/ 2297544 w 3382907"/>
                <a:gd name="connsiteY3" fmla="*/ 606751 h 5554766"/>
                <a:gd name="connsiteX4" fmla="*/ 2331727 w 3382907"/>
                <a:gd name="connsiteY4" fmla="*/ 658026 h 5554766"/>
                <a:gd name="connsiteX5" fmla="*/ 2383002 w 3382907"/>
                <a:gd name="connsiteY5" fmla="*/ 726392 h 5554766"/>
                <a:gd name="connsiteX6" fmla="*/ 2408639 w 3382907"/>
                <a:gd name="connsiteY6" fmla="*/ 734938 h 5554766"/>
                <a:gd name="connsiteX7" fmla="*/ 2451368 w 3382907"/>
                <a:gd name="connsiteY7" fmla="*/ 769121 h 5554766"/>
                <a:gd name="connsiteX8" fmla="*/ 2477005 w 3382907"/>
                <a:gd name="connsiteY8" fmla="*/ 794759 h 5554766"/>
                <a:gd name="connsiteX9" fmla="*/ 2511188 w 3382907"/>
                <a:gd name="connsiteY9" fmla="*/ 811850 h 5554766"/>
                <a:gd name="connsiteX10" fmla="*/ 2545372 w 3382907"/>
                <a:gd name="connsiteY10" fmla="*/ 837488 h 5554766"/>
                <a:gd name="connsiteX11" fmla="*/ 2622284 w 3382907"/>
                <a:gd name="connsiteY11" fmla="*/ 863125 h 5554766"/>
                <a:gd name="connsiteX12" fmla="*/ 2707742 w 3382907"/>
                <a:gd name="connsiteY12" fmla="*/ 880217 h 5554766"/>
                <a:gd name="connsiteX13" fmla="*/ 2904295 w 3382907"/>
                <a:gd name="connsiteY13" fmla="*/ 897308 h 5554766"/>
                <a:gd name="connsiteX14" fmla="*/ 2938478 w 3382907"/>
                <a:gd name="connsiteY14" fmla="*/ 905854 h 5554766"/>
                <a:gd name="connsiteX15" fmla="*/ 2989753 w 3382907"/>
                <a:gd name="connsiteY15" fmla="*/ 914400 h 5554766"/>
                <a:gd name="connsiteX16" fmla="*/ 3041028 w 3382907"/>
                <a:gd name="connsiteY16" fmla="*/ 931491 h 5554766"/>
                <a:gd name="connsiteX17" fmla="*/ 3075211 w 3382907"/>
                <a:gd name="connsiteY17" fmla="*/ 940037 h 5554766"/>
                <a:gd name="connsiteX18" fmla="*/ 3100848 w 3382907"/>
                <a:gd name="connsiteY18" fmla="*/ 948583 h 5554766"/>
                <a:gd name="connsiteX19" fmla="*/ 3177760 w 3382907"/>
                <a:gd name="connsiteY19" fmla="*/ 965674 h 5554766"/>
                <a:gd name="connsiteX20" fmla="*/ 3220489 w 3382907"/>
                <a:gd name="connsiteY20" fmla="*/ 1051132 h 5554766"/>
                <a:gd name="connsiteX21" fmla="*/ 3194852 w 3382907"/>
                <a:gd name="connsiteY21" fmla="*/ 1128045 h 5554766"/>
                <a:gd name="connsiteX22" fmla="*/ 3169215 w 3382907"/>
                <a:gd name="connsiteY22" fmla="*/ 1145136 h 5554766"/>
                <a:gd name="connsiteX23" fmla="*/ 3152123 w 3382907"/>
                <a:gd name="connsiteY23" fmla="*/ 1170774 h 5554766"/>
                <a:gd name="connsiteX24" fmla="*/ 3117940 w 3382907"/>
                <a:gd name="connsiteY24" fmla="*/ 1179319 h 5554766"/>
                <a:gd name="connsiteX25" fmla="*/ 3092302 w 3382907"/>
                <a:gd name="connsiteY25" fmla="*/ 1187865 h 5554766"/>
                <a:gd name="connsiteX26" fmla="*/ 3066665 w 3382907"/>
                <a:gd name="connsiteY26" fmla="*/ 1204957 h 5554766"/>
                <a:gd name="connsiteX27" fmla="*/ 3032482 w 3382907"/>
                <a:gd name="connsiteY27" fmla="*/ 1213502 h 5554766"/>
                <a:gd name="connsiteX28" fmla="*/ 3006845 w 3382907"/>
                <a:gd name="connsiteY28" fmla="*/ 1222048 h 5554766"/>
                <a:gd name="connsiteX29" fmla="*/ 2964116 w 3382907"/>
                <a:gd name="connsiteY29" fmla="*/ 1239140 h 5554766"/>
                <a:gd name="connsiteX30" fmla="*/ 2878658 w 3382907"/>
                <a:gd name="connsiteY30" fmla="*/ 1247686 h 5554766"/>
                <a:gd name="connsiteX31" fmla="*/ 2827383 w 3382907"/>
                <a:gd name="connsiteY31" fmla="*/ 1256231 h 5554766"/>
                <a:gd name="connsiteX32" fmla="*/ 2784654 w 3382907"/>
                <a:gd name="connsiteY32" fmla="*/ 1264777 h 5554766"/>
                <a:gd name="connsiteX33" fmla="*/ 2750471 w 3382907"/>
                <a:gd name="connsiteY33" fmla="*/ 1273323 h 5554766"/>
                <a:gd name="connsiteX34" fmla="*/ 2647921 w 3382907"/>
                <a:gd name="connsiteY34" fmla="*/ 1290415 h 5554766"/>
                <a:gd name="connsiteX35" fmla="*/ 2588101 w 3382907"/>
                <a:gd name="connsiteY35" fmla="*/ 1307506 h 5554766"/>
                <a:gd name="connsiteX36" fmla="*/ 2519734 w 3382907"/>
                <a:gd name="connsiteY36" fmla="*/ 1324598 h 5554766"/>
                <a:gd name="connsiteX37" fmla="*/ 2425730 w 3382907"/>
                <a:gd name="connsiteY37" fmla="*/ 1358781 h 5554766"/>
                <a:gd name="connsiteX38" fmla="*/ 2391547 w 3382907"/>
                <a:gd name="connsiteY38" fmla="*/ 1367327 h 5554766"/>
                <a:gd name="connsiteX39" fmla="*/ 2357364 w 3382907"/>
                <a:gd name="connsiteY39" fmla="*/ 1392964 h 5554766"/>
                <a:gd name="connsiteX40" fmla="*/ 2331727 w 3382907"/>
                <a:gd name="connsiteY40" fmla="*/ 1401510 h 5554766"/>
                <a:gd name="connsiteX41" fmla="*/ 2323181 w 3382907"/>
                <a:gd name="connsiteY41" fmla="*/ 1427147 h 5554766"/>
                <a:gd name="connsiteX42" fmla="*/ 2348818 w 3382907"/>
                <a:gd name="connsiteY42" fmla="*/ 1529697 h 5554766"/>
                <a:gd name="connsiteX43" fmla="*/ 2374456 w 3382907"/>
                <a:gd name="connsiteY43" fmla="*/ 1563880 h 5554766"/>
                <a:gd name="connsiteX44" fmla="*/ 2383002 w 3382907"/>
                <a:gd name="connsiteY44" fmla="*/ 1589517 h 5554766"/>
                <a:gd name="connsiteX45" fmla="*/ 2442822 w 3382907"/>
                <a:gd name="connsiteY45" fmla="*/ 1615155 h 5554766"/>
                <a:gd name="connsiteX46" fmla="*/ 2477005 w 3382907"/>
                <a:gd name="connsiteY46" fmla="*/ 1632246 h 5554766"/>
                <a:gd name="connsiteX47" fmla="*/ 2519734 w 3382907"/>
                <a:gd name="connsiteY47" fmla="*/ 1640792 h 5554766"/>
                <a:gd name="connsiteX48" fmla="*/ 2571009 w 3382907"/>
                <a:gd name="connsiteY48" fmla="*/ 1657884 h 5554766"/>
                <a:gd name="connsiteX49" fmla="*/ 2613738 w 3382907"/>
                <a:gd name="connsiteY49" fmla="*/ 1674975 h 5554766"/>
                <a:gd name="connsiteX50" fmla="*/ 2776108 w 3382907"/>
                <a:gd name="connsiteY50" fmla="*/ 1683521 h 5554766"/>
                <a:gd name="connsiteX51" fmla="*/ 2827383 w 3382907"/>
                <a:gd name="connsiteY51" fmla="*/ 1692067 h 5554766"/>
                <a:gd name="connsiteX52" fmla="*/ 2861566 w 3382907"/>
                <a:gd name="connsiteY52" fmla="*/ 1700613 h 5554766"/>
                <a:gd name="connsiteX53" fmla="*/ 3066665 w 3382907"/>
                <a:gd name="connsiteY53" fmla="*/ 1709159 h 5554766"/>
                <a:gd name="connsiteX54" fmla="*/ 3263218 w 3382907"/>
                <a:gd name="connsiteY54" fmla="*/ 1726250 h 5554766"/>
                <a:gd name="connsiteX55" fmla="*/ 3297402 w 3382907"/>
                <a:gd name="connsiteY55" fmla="*/ 1734796 h 5554766"/>
                <a:gd name="connsiteX56" fmla="*/ 3323039 w 3382907"/>
                <a:gd name="connsiteY56" fmla="*/ 1743342 h 5554766"/>
                <a:gd name="connsiteX57" fmla="*/ 3314493 w 3382907"/>
                <a:gd name="connsiteY57" fmla="*/ 1786071 h 5554766"/>
                <a:gd name="connsiteX58" fmla="*/ 3305947 w 3382907"/>
                <a:gd name="connsiteY58" fmla="*/ 1811708 h 5554766"/>
                <a:gd name="connsiteX59" fmla="*/ 3280310 w 3382907"/>
                <a:gd name="connsiteY59" fmla="*/ 1828800 h 5554766"/>
                <a:gd name="connsiteX60" fmla="*/ 3246127 w 3382907"/>
                <a:gd name="connsiteY60" fmla="*/ 1854437 h 5554766"/>
                <a:gd name="connsiteX61" fmla="*/ 3186306 w 3382907"/>
                <a:gd name="connsiteY61" fmla="*/ 1888620 h 5554766"/>
                <a:gd name="connsiteX62" fmla="*/ 3152123 w 3382907"/>
                <a:gd name="connsiteY62" fmla="*/ 1905712 h 5554766"/>
                <a:gd name="connsiteX63" fmla="*/ 3117940 w 3382907"/>
                <a:gd name="connsiteY63" fmla="*/ 1931349 h 5554766"/>
                <a:gd name="connsiteX64" fmla="*/ 3066665 w 3382907"/>
                <a:gd name="connsiteY64" fmla="*/ 1939895 h 5554766"/>
                <a:gd name="connsiteX65" fmla="*/ 2929932 w 3382907"/>
                <a:gd name="connsiteY65" fmla="*/ 1982624 h 5554766"/>
                <a:gd name="connsiteX66" fmla="*/ 2784654 w 3382907"/>
                <a:gd name="connsiteY66" fmla="*/ 2016807 h 5554766"/>
                <a:gd name="connsiteX67" fmla="*/ 2656467 w 3382907"/>
                <a:gd name="connsiteY67" fmla="*/ 2042445 h 5554766"/>
                <a:gd name="connsiteX68" fmla="*/ 2545372 w 3382907"/>
                <a:gd name="connsiteY68" fmla="*/ 2068082 h 5554766"/>
                <a:gd name="connsiteX69" fmla="*/ 2451368 w 3382907"/>
                <a:gd name="connsiteY69" fmla="*/ 2110811 h 5554766"/>
                <a:gd name="connsiteX70" fmla="*/ 2400093 w 3382907"/>
                <a:gd name="connsiteY70" fmla="*/ 2127902 h 5554766"/>
                <a:gd name="connsiteX71" fmla="*/ 2383002 w 3382907"/>
                <a:gd name="connsiteY71" fmla="*/ 2153540 h 5554766"/>
                <a:gd name="connsiteX72" fmla="*/ 2391547 w 3382907"/>
                <a:gd name="connsiteY72" fmla="*/ 2179177 h 5554766"/>
                <a:gd name="connsiteX73" fmla="*/ 2442822 w 3382907"/>
                <a:gd name="connsiteY73" fmla="*/ 2204815 h 5554766"/>
                <a:gd name="connsiteX74" fmla="*/ 2459914 w 3382907"/>
                <a:gd name="connsiteY74" fmla="*/ 2230452 h 5554766"/>
                <a:gd name="connsiteX75" fmla="*/ 2502643 w 3382907"/>
                <a:gd name="connsiteY75" fmla="*/ 2247544 h 5554766"/>
                <a:gd name="connsiteX76" fmla="*/ 2579555 w 3382907"/>
                <a:gd name="connsiteY76" fmla="*/ 2273181 h 5554766"/>
                <a:gd name="connsiteX77" fmla="*/ 3194852 w 3382907"/>
                <a:gd name="connsiteY77" fmla="*/ 2281727 h 5554766"/>
                <a:gd name="connsiteX78" fmla="*/ 3246127 w 3382907"/>
                <a:gd name="connsiteY78" fmla="*/ 2290273 h 5554766"/>
                <a:gd name="connsiteX79" fmla="*/ 3374314 w 3382907"/>
                <a:gd name="connsiteY79" fmla="*/ 2298818 h 5554766"/>
                <a:gd name="connsiteX80" fmla="*/ 3365768 w 3382907"/>
                <a:gd name="connsiteY80" fmla="*/ 2375731 h 5554766"/>
                <a:gd name="connsiteX81" fmla="*/ 3323039 w 3382907"/>
                <a:gd name="connsiteY81" fmla="*/ 2409914 h 5554766"/>
                <a:gd name="connsiteX82" fmla="*/ 3271764 w 3382907"/>
                <a:gd name="connsiteY82" fmla="*/ 2444097 h 5554766"/>
                <a:gd name="connsiteX83" fmla="*/ 3177760 w 3382907"/>
                <a:gd name="connsiteY83" fmla="*/ 2495372 h 5554766"/>
                <a:gd name="connsiteX84" fmla="*/ 3100848 w 3382907"/>
                <a:gd name="connsiteY84" fmla="*/ 2512463 h 5554766"/>
                <a:gd name="connsiteX85" fmla="*/ 3049573 w 3382907"/>
                <a:gd name="connsiteY85" fmla="*/ 2529555 h 5554766"/>
                <a:gd name="connsiteX86" fmla="*/ 2998299 w 3382907"/>
                <a:gd name="connsiteY86" fmla="*/ 2538101 h 5554766"/>
                <a:gd name="connsiteX87" fmla="*/ 2947024 w 3382907"/>
                <a:gd name="connsiteY87" fmla="*/ 2555192 h 5554766"/>
                <a:gd name="connsiteX88" fmla="*/ 2912841 w 3382907"/>
                <a:gd name="connsiteY88" fmla="*/ 2572284 h 5554766"/>
                <a:gd name="connsiteX89" fmla="*/ 2741925 w 3382907"/>
                <a:gd name="connsiteY89" fmla="*/ 2606467 h 5554766"/>
                <a:gd name="connsiteX90" fmla="*/ 2673559 w 3382907"/>
                <a:gd name="connsiteY90" fmla="*/ 2632104 h 5554766"/>
                <a:gd name="connsiteX91" fmla="*/ 2613738 w 3382907"/>
                <a:gd name="connsiteY91" fmla="*/ 2640650 h 5554766"/>
                <a:gd name="connsiteX92" fmla="*/ 2571009 w 3382907"/>
                <a:gd name="connsiteY92" fmla="*/ 2649196 h 5554766"/>
                <a:gd name="connsiteX93" fmla="*/ 2451368 w 3382907"/>
                <a:gd name="connsiteY93" fmla="*/ 2674833 h 5554766"/>
                <a:gd name="connsiteX94" fmla="*/ 2425730 w 3382907"/>
                <a:gd name="connsiteY94" fmla="*/ 2683379 h 5554766"/>
                <a:gd name="connsiteX95" fmla="*/ 2383002 w 3382907"/>
                <a:gd name="connsiteY95" fmla="*/ 2700471 h 5554766"/>
                <a:gd name="connsiteX96" fmla="*/ 2348818 w 3382907"/>
                <a:gd name="connsiteY96" fmla="*/ 2709017 h 5554766"/>
                <a:gd name="connsiteX97" fmla="*/ 2314635 w 3382907"/>
                <a:gd name="connsiteY97" fmla="*/ 2726108 h 5554766"/>
                <a:gd name="connsiteX98" fmla="*/ 2280452 w 3382907"/>
                <a:gd name="connsiteY98" fmla="*/ 2734654 h 5554766"/>
                <a:gd name="connsiteX99" fmla="*/ 2254815 w 3382907"/>
                <a:gd name="connsiteY99" fmla="*/ 2743200 h 5554766"/>
                <a:gd name="connsiteX100" fmla="*/ 2212086 w 3382907"/>
                <a:gd name="connsiteY100" fmla="*/ 2751745 h 5554766"/>
                <a:gd name="connsiteX101" fmla="*/ 2143719 w 3382907"/>
                <a:gd name="connsiteY101" fmla="*/ 2777383 h 5554766"/>
                <a:gd name="connsiteX102" fmla="*/ 2100990 w 3382907"/>
                <a:gd name="connsiteY102" fmla="*/ 2785929 h 5554766"/>
                <a:gd name="connsiteX103" fmla="*/ 2058261 w 3382907"/>
                <a:gd name="connsiteY103" fmla="*/ 2811566 h 5554766"/>
                <a:gd name="connsiteX104" fmla="*/ 1930074 w 3382907"/>
                <a:gd name="connsiteY104" fmla="*/ 2845749 h 5554766"/>
                <a:gd name="connsiteX105" fmla="*/ 1878800 w 3382907"/>
                <a:gd name="connsiteY105" fmla="*/ 2871387 h 5554766"/>
                <a:gd name="connsiteX106" fmla="*/ 1759159 w 3382907"/>
                <a:gd name="connsiteY106" fmla="*/ 2931207 h 5554766"/>
                <a:gd name="connsiteX107" fmla="*/ 1699338 w 3382907"/>
                <a:gd name="connsiteY107" fmla="*/ 2948299 h 5554766"/>
                <a:gd name="connsiteX108" fmla="*/ 1596788 w 3382907"/>
                <a:gd name="connsiteY108" fmla="*/ 2999574 h 5554766"/>
                <a:gd name="connsiteX109" fmla="*/ 1536968 w 3382907"/>
                <a:gd name="connsiteY109" fmla="*/ 3016665 h 5554766"/>
                <a:gd name="connsiteX110" fmla="*/ 1511330 w 3382907"/>
                <a:gd name="connsiteY110" fmla="*/ 3025211 h 5554766"/>
                <a:gd name="connsiteX111" fmla="*/ 1485693 w 3382907"/>
                <a:gd name="connsiteY111" fmla="*/ 3042302 h 5554766"/>
                <a:gd name="connsiteX112" fmla="*/ 1391689 w 3382907"/>
                <a:gd name="connsiteY112" fmla="*/ 3076486 h 5554766"/>
                <a:gd name="connsiteX113" fmla="*/ 1314777 w 3382907"/>
                <a:gd name="connsiteY113" fmla="*/ 3110669 h 5554766"/>
                <a:gd name="connsiteX114" fmla="*/ 1289140 w 3382907"/>
                <a:gd name="connsiteY114" fmla="*/ 3119215 h 5554766"/>
                <a:gd name="connsiteX115" fmla="*/ 1263502 w 3382907"/>
                <a:gd name="connsiteY115" fmla="*/ 3136306 h 5554766"/>
                <a:gd name="connsiteX116" fmla="*/ 1212228 w 3382907"/>
                <a:gd name="connsiteY116" fmla="*/ 3153398 h 5554766"/>
                <a:gd name="connsiteX117" fmla="*/ 1143861 w 3382907"/>
                <a:gd name="connsiteY117" fmla="*/ 3179035 h 5554766"/>
                <a:gd name="connsiteX118" fmla="*/ 1118224 w 3382907"/>
                <a:gd name="connsiteY118" fmla="*/ 3187581 h 5554766"/>
                <a:gd name="connsiteX119" fmla="*/ 938762 w 3382907"/>
                <a:gd name="connsiteY119" fmla="*/ 3255947 h 5554766"/>
                <a:gd name="connsiteX120" fmla="*/ 861850 w 3382907"/>
                <a:gd name="connsiteY120" fmla="*/ 3290131 h 5554766"/>
                <a:gd name="connsiteX121" fmla="*/ 742209 w 3382907"/>
                <a:gd name="connsiteY121" fmla="*/ 3332859 h 5554766"/>
                <a:gd name="connsiteX122" fmla="*/ 699480 w 3382907"/>
                <a:gd name="connsiteY122" fmla="*/ 3341405 h 5554766"/>
                <a:gd name="connsiteX123" fmla="*/ 545656 w 3382907"/>
                <a:gd name="connsiteY123" fmla="*/ 3401226 h 5554766"/>
                <a:gd name="connsiteX124" fmla="*/ 477289 w 3382907"/>
                <a:gd name="connsiteY124" fmla="*/ 3426863 h 5554766"/>
                <a:gd name="connsiteX125" fmla="*/ 357648 w 3382907"/>
                <a:gd name="connsiteY125" fmla="*/ 3495230 h 5554766"/>
                <a:gd name="connsiteX126" fmla="*/ 255099 w 3382907"/>
                <a:gd name="connsiteY126" fmla="*/ 3555050 h 5554766"/>
                <a:gd name="connsiteX127" fmla="*/ 238007 w 3382907"/>
                <a:gd name="connsiteY127" fmla="*/ 3580688 h 5554766"/>
                <a:gd name="connsiteX128" fmla="*/ 229461 w 3382907"/>
                <a:gd name="connsiteY128" fmla="*/ 3606325 h 5554766"/>
                <a:gd name="connsiteX129" fmla="*/ 212370 w 3382907"/>
                <a:gd name="connsiteY129" fmla="*/ 3700329 h 5554766"/>
                <a:gd name="connsiteX130" fmla="*/ 195278 w 3382907"/>
                <a:gd name="connsiteY130" fmla="*/ 3777241 h 5554766"/>
                <a:gd name="connsiteX131" fmla="*/ 178187 w 3382907"/>
                <a:gd name="connsiteY131" fmla="*/ 3828516 h 5554766"/>
                <a:gd name="connsiteX132" fmla="*/ 152549 w 3382907"/>
                <a:gd name="connsiteY132" fmla="*/ 3965248 h 5554766"/>
                <a:gd name="connsiteX133" fmla="*/ 144003 w 3382907"/>
                <a:gd name="connsiteY133" fmla="*/ 4025069 h 5554766"/>
                <a:gd name="connsiteX134" fmla="*/ 101274 w 3382907"/>
                <a:gd name="connsiteY134" fmla="*/ 4161802 h 5554766"/>
                <a:gd name="connsiteX135" fmla="*/ 75637 w 3382907"/>
                <a:gd name="connsiteY135" fmla="*/ 4264351 h 5554766"/>
                <a:gd name="connsiteX136" fmla="*/ 58545 w 3382907"/>
                <a:gd name="connsiteY136" fmla="*/ 4375446 h 5554766"/>
                <a:gd name="connsiteX137" fmla="*/ 24362 w 3382907"/>
                <a:gd name="connsiteY137" fmla="*/ 4546362 h 5554766"/>
                <a:gd name="connsiteX138" fmla="*/ 7271 w 3382907"/>
                <a:gd name="connsiteY138" fmla="*/ 5554766 h 555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3382907" h="5554766">
                  <a:moveTo>
                    <a:pt x="2306089" y="0"/>
                  </a:moveTo>
                  <a:cubicBezTo>
                    <a:pt x="2297102" y="71904"/>
                    <a:pt x="2281378" y="192263"/>
                    <a:pt x="2280452" y="247828"/>
                  </a:cubicBezTo>
                  <a:cubicBezTo>
                    <a:pt x="2278600" y="358944"/>
                    <a:pt x="2283712" y="470108"/>
                    <a:pt x="2288998" y="581114"/>
                  </a:cubicBezTo>
                  <a:cubicBezTo>
                    <a:pt x="2289426" y="590112"/>
                    <a:pt x="2293169" y="598877"/>
                    <a:pt x="2297544" y="606751"/>
                  </a:cubicBezTo>
                  <a:cubicBezTo>
                    <a:pt x="2307520" y="624708"/>
                    <a:pt x="2321159" y="640412"/>
                    <a:pt x="2331727" y="658026"/>
                  </a:cubicBezTo>
                  <a:cubicBezTo>
                    <a:pt x="2346458" y="682578"/>
                    <a:pt x="2358078" y="709776"/>
                    <a:pt x="2383002" y="726392"/>
                  </a:cubicBezTo>
                  <a:cubicBezTo>
                    <a:pt x="2390497" y="731389"/>
                    <a:pt x="2400093" y="732089"/>
                    <a:pt x="2408639" y="734938"/>
                  </a:cubicBezTo>
                  <a:cubicBezTo>
                    <a:pt x="2446863" y="792275"/>
                    <a:pt x="2401834" y="736097"/>
                    <a:pt x="2451368" y="769121"/>
                  </a:cubicBezTo>
                  <a:cubicBezTo>
                    <a:pt x="2461424" y="775825"/>
                    <a:pt x="2467171" y="787734"/>
                    <a:pt x="2477005" y="794759"/>
                  </a:cubicBezTo>
                  <a:cubicBezTo>
                    <a:pt x="2487371" y="802164"/>
                    <a:pt x="2500385" y="805098"/>
                    <a:pt x="2511188" y="811850"/>
                  </a:cubicBezTo>
                  <a:cubicBezTo>
                    <a:pt x="2523266" y="819399"/>
                    <a:pt x="2532921" y="830571"/>
                    <a:pt x="2545372" y="837488"/>
                  </a:cubicBezTo>
                  <a:cubicBezTo>
                    <a:pt x="2567850" y="849976"/>
                    <a:pt x="2597073" y="857723"/>
                    <a:pt x="2622284" y="863125"/>
                  </a:cubicBezTo>
                  <a:cubicBezTo>
                    <a:pt x="2650689" y="869212"/>
                    <a:pt x="2678801" y="877700"/>
                    <a:pt x="2707742" y="880217"/>
                  </a:cubicBezTo>
                  <a:lnTo>
                    <a:pt x="2904295" y="897308"/>
                  </a:lnTo>
                  <a:cubicBezTo>
                    <a:pt x="2915689" y="900157"/>
                    <a:pt x="2926961" y="903551"/>
                    <a:pt x="2938478" y="905854"/>
                  </a:cubicBezTo>
                  <a:cubicBezTo>
                    <a:pt x="2955469" y="909252"/>
                    <a:pt x="2972943" y="910198"/>
                    <a:pt x="2989753" y="914400"/>
                  </a:cubicBezTo>
                  <a:cubicBezTo>
                    <a:pt x="3007231" y="918769"/>
                    <a:pt x="3023550" y="927121"/>
                    <a:pt x="3041028" y="931491"/>
                  </a:cubicBezTo>
                  <a:cubicBezTo>
                    <a:pt x="3052422" y="934340"/>
                    <a:pt x="3063918" y="936810"/>
                    <a:pt x="3075211" y="940037"/>
                  </a:cubicBezTo>
                  <a:cubicBezTo>
                    <a:pt x="3083872" y="942512"/>
                    <a:pt x="3092055" y="946629"/>
                    <a:pt x="3100848" y="948583"/>
                  </a:cubicBezTo>
                  <a:cubicBezTo>
                    <a:pt x="3191098" y="968639"/>
                    <a:pt x="3120042" y="946436"/>
                    <a:pt x="3177760" y="965674"/>
                  </a:cubicBezTo>
                  <a:cubicBezTo>
                    <a:pt x="3218459" y="1026721"/>
                    <a:pt x="3206962" y="997020"/>
                    <a:pt x="3220489" y="1051132"/>
                  </a:cubicBezTo>
                  <a:cubicBezTo>
                    <a:pt x="3214760" y="1085509"/>
                    <a:pt x="3218885" y="1104012"/>
                    <a:pt x="3194852" y="1128045"/>
                  </a:cubicBezTo>
                  <a:cubicBezTo>
                    <a:pt x="3187590" y="1135307"/>
                    <a:pt x="3177761" y="1139439"/>
                    <a:pt x="3169215" y="1145136"/>
                  </a:cubicBezTo>
                  <a:cubicBezTo>
                    <a:pt x="3163518" y="1153682"/>
                    <a:pt x="3160669" y="1165077"/>
                    <a:pt x="3152123" y="1170774"/>
                  </a:cubicBezTo>
                  <a:cubicBezTo>
                    <a:pt x="3142351" y="1177289"/>
                    <a:pt x="3129233" y="1176093"/>
                    <a:pt x="3117940" y="1179319"/>
                  </a:cubicBezTo>
                  <a:cubicBezTo>
                    <a:pt x="3109278" y="1181794"/>
                    <a:pt x="3100848" y="1185016"/>
                    <a:pt x="3092302" y="1187865"/>
                  </a:cubicBezTo>
                  <a:cubicBezTo>
                    <a:pt x="3083756" y="1193562"/>
                    <a:pt x="3076105" y="1200911"/>
                    <a:pt x="3066665" y="1204957"/>
                  </a:cubicBezTo>
                  <a:cubicBezTo>
                    <a:pt x="3055870" y="1209584"/>
                    <a:pt x="3043775" y="1210275"/>
                    <a:pt x="3032482" y="1213502"/>
                  </a:cubicBezTo>
                  <a:cubicBezTo>
                    <a:pt x="3023821" y="1215977"/>
                    <a:pt x="3015279" y="1218885"/>
                    <a:pt x="3006845" y="1222048"/>
                  </a:cubicBezTo>
                  <a:cubicBezTo>
                    <a:pt x="2992482" y="1227434"/>
                    <a:pt x="2979158" y="1236131"/>
                    <a:pt x="2964116" y="1239140"/>
                  </a:cubicBezTo>
                  <a:cubicBezTo>
                    <a:pt x="2936044" y="1244755"/>
                    <a:pt x="2907065" y="1244135"/>
                    <a:pt x="2878658" y="1247686"/>
                  </a:cubicBezTo>
                  <a:cubicBezTo>
                    <a:pt x="2861464" y="1249835"/>
                    <a:pt x="2844431" y="1253131"/>
                    <a:pt x="2827383" y="1256231"/>
                  </a:cubicBezTo>
                  <a:cubicBezTo>
                    <a:pt x="2813092" y="1258829"/>
                    <a:pt x="2798833" y="1261626"/>
                    <a:pt x="2784654" y="1264777"/>
                  </a:cubicBezTo>
                  <a:cubicBezTo>
                    <a:pt x="2773189" y="1267325"/>
                    <a:pt x="2762015" y="1271158"/>
                    <a:pt x="2750471" y="1273323"/>
                  </a:cubicBezTo>
                  <a:cubicBezTo>
                    <a:pt x="2716410" y="1279710"/>
                    <a:pt x="2681243" y="1280895"/>
                    <a:pt x="2647921" y="1290415"/>
                  </a:cubicBezTo>
                  <a:lnTo>
                    <a:pt x="2588101" y="1307506"/>
                  </a:lnTo>
                  <a:cubicBezTo>
                    <a:pt x="2565404" y="1313559"/>
                    <a:pt x="2542321" y="1318145"/>
                    <a:pt x="2519734" y="1324598"/>
                  </a:cubicBezTo>
                  <a:cubicBezTo>
                    <a:pt x="2421969" y="1352530"/>
                    <a:pt x="2512380" y="1329897"/>
                    <a:pt x="2425730" y="1358781"/>
                  </a:cubicBezTo>
                  <a:cubicBezTo>
                    <a:pt x="2414588" y="1362495"/>
                    <a:pt x="2402941" y="1364478"/>
                    <a:pt x="2391547" y="1367327"/>
                  </a:cubicBezTo>
                  <a:cubicBezTo>
                    <a:pt x="2380153" y="1375873"/>
                    <a:pt x="2369730" y="1385898"/>
                    <a:pt x="2357364" y="1392964"/>
                  </a:cubicBezTo>
                  <a:cubicBezTo>
                    <a:pt x="2349543" y="1397433"/>
                    <a:pt x="2338097" y="1395140"/>
                    <a:pt x="2331727" y="1401510"/>
                  </a:cubicBezTo>
                  <a:cubicBezTo>
                    <a:pt x="2325357" y="1407880"/>
                    <a:pt x="2326030" y="1418601"/>
                    <a:pt x="2323181" y="1427147"/>
                  </a:cubicBezTo>
                  <a:cubicBezTo>
                    <a:pt x="2326935" y="1449673"/>
                    <a:pt x="2334309" y="1510353"/>
                    <a:pt x="2348818" y="1529697"/>
                  </a:cubicBezTo>
                  <a:lnTo>
                    <a:pt x="2374456" y="1563880"/>
                  </a:lnTo>
                  <a:cubicBezTo>
                    <a:pt x="2377305" y="1572426"/>
                    <a:pt x="2377375" y="1582483"/>
                    <a:pt x="2383002" y="1589517"/>
                  </a:cubicBezTo>
                  <a:cubicBezTo>
                    <a:pt x="2400321" y="1611165"/>
                    <a:pt x="2419362" y="1606358"/>
                    <a:pt x="2442822" y="1615155"/>
                  </a:cubicBezTo>
                  <a:cubicBezTo>
                    <a:pt x="2454750" y="1619628"/>
                    <a:pt x="2464920" y="1628218"/>
                    <a:pt x="2477005" y="1632246"/>
                  </a:cubicBezTo>
                  <a:cubicBezTo>
                    <a:pt x="2490785" y="1636839"/>
                    <a:pt x="2505721" y="1636970"/>
                    <a:pt x="2519734" y="1640792"/>
                  </a:cubicBezTo>
                  <a:cubicBezTo>
                    <a:pt x="2537115" y="1645532"/>
                    <a:pt x="2554077" y="1651727"/>
                    <a:pt x="2571009" y="1657884"/>
                  </a:cubicBezTo>
                  <a:cubicBezTo>
                    <a:pt x="2585426" y="1663126"/>
                    <a:pt x="2598516" y="1673072"/>
                    <a:pt x="2613738" y="1674975"/>
                  </a:cubicBezTo>
                  <a:cubicBezTo>
                    <a:pt x="2667518" y="1681697"/>
                    <a:pt x="2721985" y="1680672"/>
                    <a:pt x="2776108" y="1683521"/>
                  </a:cubicBezTo>
                  <a:cubicBezTo>
                    <a:pt x="2793200" y="1686370"/>
                    <a:pt x="2810392" y="1688669"/>
                    <a:pt x="2827383" y="1692067"/>
                  </a:cubicBezTo>
                  <a:cubicBezTo>
                    <a:pt x="2838900" y="1694370"/>
                    <a:pt x="2849851" y="1699776"/>
                    <a:pt x="2861566" y="1700613"/>
                  </a:cubicBezTo>
                  <a:cubicBezTo>
                    <a:pt x="2929818" y="1705488"/>
                    <a:pt x="2998378" y="1704800"/>
                    <a:pt x="3066665" y="1709159"/>
                  </a:cubicBezTo>
                  <a:cubicBezTo>
                    <a:pt x="3132296" y="1713348"/>
                    <a:pt x="3263218" y="1726250"/>
                    <a:pt x="3263218" y="1726250"/>
                  </a:cubicBezTo>
                  <a:cubicBezTo>
                    <a:pt x="3274613" y="1729099"/>
                    <a:pt x="3286109" y="1731569"/>
                    <a:pt x="3297402" y="1734796"/>
                  </a:cubicBezTo>
                  <a:cubicBezTo>
                    <a:pt x="3306063" y="1737271"/>
                    <a:pt x="3320191" y="1734796"/>
                    <a:pt x="3323039" y="1743342"/>
                  </a:cubicBezTo>
                  <a:cubicBezTo>
                    <a:pt x="3327632" y="1757122"/>
                    <a:pt x="3318016" y="1771980"/>
                    <a:pt x="3314493" y="1786071"/>
                  </a:cubicBezTo>
                  <a:cubicBezTo>
                    <a:pt x="3312308" y="1794810"/>
                    <a:pt x="3311574" y="1804674"/>
                    <a:pt x="3305947" y="1811708"/>
                  </a:cubicBezTo>
                  <a:cubicBezTo>
                    <a:pt x="3299531" y="1819728"/>
                    <a:pt x="3288668" y="1822830"/>
                    <a:pt x="3280310" y="1828800"/>
                  </a:cubicBezTo>
                  <a:cubicBezTo>
                    <a:pt x="3268720" y="1837079"/>
                    <a:pt x="3258143" y="1846790"/>
                    <a:pt x="3246127" y="1854437"/>
                  </a:cubicBezTo>
                  <a:cubicBezTo>
                    <a:pt x="3226751" y="1866767"/>
                    <a:pt x="3206468" y="1877623"/>
                    <a:pt x="3186306" y="1888620"/>
                  </a:cubicBezTo>
                  <a:cubicBezTo>
                    <a:pt x="3175122" y="1894720"/>
                    <a:pt x="3162926" y="1898960"/>
                    <a:pt x="3152123" y="1905712"/>
                  </a:cubicBezTo>
                  <a:cubicBezTo>
                    <a:pt x="3140045" y="1913261"/>
                    <a:pt x="3131164" y="1926059"/>
                    <a:pt x="3117940" y="1931349"/>
                  </a:cubicBezTo>
                  <a:cubicBezTo>
                    <a:pt x="3101852" y="1937784"/>
                    <a:pt x="3083757" y="1937046"/>
                    <a:pt x="3066665" y="1939895"/>
                  </a:cubicBezTo>
                  <a:cubicBezTo>
                    <a:pt x="2924327" y="1993271"/>
                    <a:pt x="3072077" y="1940817"/>
                    <a:pt x="2929932" y="1982624"/>
                  </a:cubicBezTo>
                  <a:cubicBezTo>
                    <a:pt x="2808347" y="2018384"/>
                    <a:pt x="2899284" y="2002478"/>
                    <a:pt x="2784654" y="2016807"/>
                  </a:cubicBezTo>
                  <a:cubicBezTo>
                    <a:pt x="2602373" y="2068888"/>
                    <a:pt x="2856571" y="1999566"/>
                    <a:pt x="2656467" y="2042445"/>
                  </a:cubicBezTo>
                  <a:cubicBezTo>
                    <a:pt x="2468774" y="2082664"/>
                    <a:pt x="2754182" y="2038251"/>
                    <a:pt x="2545372" y="2068082"/>
                  </a:cubicBezTo>
                  <a:cubicBezTo>
                    <a:pt x="2465599" y="2121264"/>
                    <a:pt x="2525845" y="2090499"/>
                    <a:pt x="2451368" y="2110811"/>
                  </a:cubicBezTo>
                  <a:cubicBezTo>
                    <a:pt x="2433987" y="2115551"/>
                    <a:pt x="2400093" y="2127902"/>
                    <a:pt x="2400093" y="2127902"/>
                  </a:cubicBezTo>
                  <a:cubicBezTo>
                    <a:pt x="2394396" y="2136448"/>
                    <a:pt x="2384691" y="2143409"/>
                    <a:pt x="2383002" y="2153540"/>
                  </a:cubicBezTo>
                  <a:cubicBezTo>
                    <a:pt x="2381521" y="2162425"/>
                    <a:pt x="2385920" y="2172143"/>
                    <a:pt x="2391547" y="2179177"/>
                  </a:cubicBezTo>
                  <a:cubicBezTo>
                    <a:pt x="2403595" y="2194237"/>
                    <a:pt x="2425933" y="2199185"/>
                    <a:pt x="2442822" y="2204815"/>
                  </a:cubicBezTo>
                  <a:cubicBezTo>
                    <a:pt x="2448519" y="2213361"/>
                    <a:pt x="2451556" y="2224482"/>
                    <a:pt x="2459914" y="2230452"/>
                  </a:cubicBezTo>
                  <a:cubicBezTo>
                    <a:pt x="2472397" y="2239368"/>
                    <a:pt x="2488196" y="2242385"/>
                    <a:pt x="2502643" y="2247544"/>
                  </a:cubicBezTo>
                  <a:cubicBezTo>
                    <a:pt x="2528093" y="2256633"/>
                    <a:pt x="2552564" y="2271848"/>
                    <a:pt x="2579555" y="2273181"/>
                  </a:cubicBezTo>
                  <a:cubicBezTo>
                    <a:pt x="2784424" y="2283298"/>
                    <a:pt x="2989753" y="2278878"/>
                    <a:pt x="3194852" y="2281727"/>
                  </a:cubicBezTo>
                  <a:cubicBezTo>
                    <a:pt x="3211944" y="2284576"/>
                    <a:pt x="3228878" y="2288630"/>
                    <a:pt x="3246127" y="2290273"/>
                  </a:cubicBezTo>
                  <a:cubicBezTo>
                    <a:pt x="3288758" y="2294333"/>
                    <a:pt x="3339467" y="2273927"/>
                    <a:pt x="3374314" y="2298818"/>
                  </a:cubicBezTo>
                  <a:cubicBezTo>
                    <a:pt x="3395305" y="2313811"/>
                    <a:pt x="3372024" y="2350706"/>
                    <a:pt x="3365768" y="2375731"/>
                  </a:cubicBezTo>
                  <a:cubicBezTo>
                    <a:pt x="3357109" y="2410366"/>
                    <a:pt x="3346641" y="2396802"/>
                    <a:pt x="3323039" y="2409914"/>
                  </a:cubicBezTo>
                  <a:cubicBezTo>
                    <a:pt x="3305082" y="2419890"/>
                    <a:pt x="3289378" y="2433529"/>
                    <a:pt x="3271764" y="2444097"/>
                  </a:cubicBezTo>
                  <a:cubicBezTo>
                    <a:pt x="3233184" y="2467245"/>
                    <a:pt x="3220267" y="2476480"/>
                    <a:pt x="3177760" y="2495372"/>
                  </a:cubicBezTo>
                  <a:cubicBezTo>
                    <a:pt x="3146330" y="2509341"/>
                    <a:pt x="3140532" y="2502542"/>
                    <a:pt x="3100848" y="2512463"/>
                  </a:cubicBezTo>
                  <a:cubicBezTo>
                    <a:pt x="3083370" y="2516833"/>
                    <a:pt x="3067051" y="2525185"/>
                    <a:pt x="3049573" y="2529555"/>
                  </a:cubicBezTo>
                  <a:cubicBezTo>
                    <a:pt x="3032763" y="2533758"/>
                    <a:pt x="3015109" y="2533899"/>
                    <a:pt x="2998299" y="2538101"/>
                  </a:cubicBezTo>
                  <a:cubicBezTo>
                    <a:pt x="2980821" y="2542471"/>
                    <a:pt x="2963752" y="2548501"/>
                    <a:pt x="2947024" y="2555192"/>
                  </a:cubicBezTo>
                  <a:cubicBezTo>
                    <a:pt x="2935196" y="2559923"/>
                    <a:pt x="2925200" y="2569194"/>
                    <a:pt x="2912841" y="2572284"/>
                  </a:cubicBezTo>
                  <a:cubicBezTo>
                    <a:pt x="2769931" y="2608011"/>
                    <a:pt x="2855562" y="2570955"/>
                    <a:pt x="2741925" y="2606467"/>
                  </a:cubicBezTo>
                  <a:cubicBezTo>
                    <a:pt x="2718695" y="2613727"/>
                    <a:pt x="2697076" y="2625833"/>
                    <a:pt x="2673559" y="2632104"/>
                  </a:cubicBezTo>
                  <a:cubicBezTo>
                    <a:pt x="2654096" y="2637294"/>
                    <a:pt x="2633607" y="2637338"/>
                    <a:pt x="2613738" y="2640650"/>
                  </a:cubicBezTo>
                  <a:cubicBezTo>
                    <a:pt x="2599411" y="2643038"/>
                    <a:pt x="2585022" y="2645374"/>
                    <a:pt x="2571009" y="2649196"/>
                  </a:cubicBezTo>
                  <a:cubicBezTo>
                    <a:pt x="2467975" y="2677297"/>
                    <a:pt x="2575817" y="2659278"/>
                    <a:pt x="2451368" y="2674833"/>
                  </a:cubicBezTo>
                  <a:cubicBezTo>
                    <a:pt x="2442822" y="2677682"/>
                    <a:pt x="2434165" y="2680216"/>
                    <a:pt x="2425730" y="2683379"/>
                  </a:cubicBezTo>
                  <a:cubicBezTo>
                    <a:pt x="2411367" y="2688765"/>
                    <a:pt x="2397555" y="2695620"/>
                    <a:pt x="2383002" y="2700471"/>
                  </a:cubicBezTo>
                  <a:cubicBezTo>
                    <a:pt x="2371859" y="2704185"/>
                    <a:pt x="2359816" y="2704893"/>
                    <a:pt x="2348818" y="2709017"/>
                  </a:cubicBezTo>
                  <a:cubicBezTo>
                    <a:pt x="2336890" y="2713490"/>
                    <a:pt x="2326563" y="2721635"/>
                    <a:pt x="2314635" y="2726108"/>
                  </a:cubicBezTo>
                  <a:cubicBezTo>
                    <a:pt x="2303638" y="2730232"/>
                    <a:pt x="2291745" y="2731427"/>
                    <a:pt x="2280452" y="2734654"/>
                  </a:cubicBezTo>
                  <a:cubicBezTo>
                    <a:pt x="2271791" y="2737129"/>
                    <a:pt x="2263554" y="2741015"/>
                    <a:pt x="2254815" y="2743200"/>
                  </a:cubicBezTo>
                  <a:cubicBezTo>
                    <a:pt x="2240724" y="2746723"/>
                    <a:pt x="2226177" y="2748222"/>
                    <a:pt x="2212086" y="2751745"/>
                  </a:cubicBezTo>
                  <a:cubicBezTo>
                    <a:pt x="2178878" y="2760047"/>
                    <a:pt x="2182920" y="2765622"/>
                    <a:pt x="2143719" y="2777383"/>
                  </a:cubicBezTo>
                  <a:cubicBezTo>
                    <a:pt x="2129807" y="2781557"/>
                    <a:pt x="2115233" y="2783080"/>
                    <a:pt x="2100990" y="2785929"/>
                  </a:cubicBezTo>
                  <a:cubicBezTo>
                    <a:pt x="2086747" y="2794475"/>
                    <a:pt x="2073871" y="2805890"/>
                    <a:pt x="2058261" y="2811566"/>
                  </a:cubicBezTo>
                  <a:cubicBezTo>
                    <a:pt x="1940939" y="2854229"/>
                    <a:pt x="2084862" y="2768352"/>
                    <a:pt x="1930074" y="2845749"/>
                  </a:cubicBezTo>
                  <a:cubicBezTo>
                    <a:pt x="1912983" y="2854295"/>
                    <a:pt x="1895625" y="2862327"/>
                    <a:pt x="1878800" y="2871387"/>
                  </a:cubicBezTo>
                  <a:cubicBezTo>
                    <a:pt x="1819596" y="2903266"/>
                    <a:pt x="1821713" y="2908866"/>
                    <a:pt x="1759159" y="2931207"/>
                  </a:cubicBezTo>
                  <a:cubicBezTo>
                    <a:pt x="1739629" y="2938182"/>
                    <a:pt x="1718451" y="2940251"/>
                    <a:pt x="1699338" y="2948299"/>
                  </a:cubicBezTo>
                  <a:cubicBezTo>
                    <a:pt x="1664115" y="2963130"/>
                    <a:pt x="1633536" y="2989075"/>
                    <a:pt x="1596788" y="2999574"/>
                  </a:cubicBezTo>
                  <a:lnTo>
                    <a:pt x="1536968" y="3016665"/>
                  </a:lnTo>
                  <a:cubicBezTo>
                    <a:pt x="1528340" y="3019253"/>
                    <a:pt x="1519387" y="3021182"/>
                    <a:pt x="1511330" y="3025211"/>
                  </a:cubicBezTo>
                  <a:cubicBezTo>
                    <a:pt x="1502144" y="3029804"/>
                    <a:pt x="1495043" y="3038052"/>
                    <a:pt x="1485693" y="3042302"/>
                  </a:cubicBezTo>
                  <a:cubicBezTo>
                    <a:pt x="1280552" y="3135549"/>
                    <a:pt x="1487919" y="3036390"/>
                    <a:pt x="1391689" y="3076486"/>
                  </a:cubicBezTo>
                  <a:cubicBezTo>
                    <a:pt x="1365792" y="3087276"/>
                    <a:pt x="1340674" y="3099878"/>
                    <a:pt x="1314777" y="3110669"/>
                  </a:cubicBezTo>
                  <a:cubicBezTo>
                    <a:pt x="1306462" y="3114134"/>
                    <a:pt x="1297197" y="3115187"/>
                    <a:pt x="1289140" y="3119215"/>
                  </a:cubicBezTo>
                  <a:cubicBezTo>
                    <a:pt x="1279953" y="3123808"/>
                    <a:pt x="1272888" y="3132135"/>
                    <a:pt x="1263502" y="3136306"/>
                  </a:cubicBezTo>
                  <a:cubicBezTo>
                    <a:pt x="1247039" y="3143623"/>
                    <a:pt x="1229194" y="3147339"/>
                    <a:pt x="1212228" y="3153398"/>
                  </a:cubicBezTo>
                  <a:cubicBezTo>
                    <a:pt x="1189307" y="3161584"/>
                    <a:pt x="1166734" y="3170718"/>
                    <a:pt x="1143861" y="3179035"/>
                  </a:cubicBezTo>
                  <a:cubicBezTo>
                    <a:pt x="1135395" y="3182113"/>
                    <a:pt x="1126658" y="3184418"/>
                    <a:pt x="1118224" y="3187581"/>
                  </a:cubicBezTo>
                  <a:cubicBezTo>
                    <a:pt x="1058285" y="3210058"/>
                    <a:pt x="997259" y="3229948"/>
                    <a:pt x="938762" y="3255947"/>
                  </a:cubicBezTo>
                  <a:cubicBezTo>
                    <a:pt x="913125" y="3267342"/>
                    <a:pt x="887976" y="3279908"/>
                    <a:pt x="861850" y="3290131"/>
                  </a:cubicBezTo>
                  <a:cubicBezTo>
                    <a:pt x="822414" y="3305562"/>
                    <a:pt x="783734" y="3324554"/>
                    <a:pt x="742209" y="3332859"/>
                  </a:cubicBezTo>
                  <a:cubicBezTo>
                    <a:pt x="727966" y="3335708"/>
                    <a:pt x="713199" y="3336633"/>
                    <a:pt x="699480" y="3341405"/>
                  </a:cubicBezTo>
                  <a:cubicBezTo>
                    <a:pt x="647518" y="3359479"/>
                    <a:pt x="597005" y="3381477"/>
                    <a:pt x="545656" y="3401226"/>
                  </a:cubicBezTo>
                  <a:cubicBezTo>
                    <a:pt x="522940" y="3409963"/>
                    <a:pt x="498421" y="3414788"/>
                    <a:pt x="477289" y="3426863"/>
                  </a:cubicBezTo>
                  <a:cubicBezTo>
                    <a:pt x="437409" y="3449652"/>
                    <a:pt x="397972" y="3473235"/>
                    <a:pt x="357648" y="3495230"/>
                  </a:cubicBezTo>
                  <a:cubicBezTo>
                    <a:pt x="258517" y="3549302"/>
                    <a:pt x="319742" y="3506569"/>
                    <a:pt x="255099" y="3555050"/>
                  </a:cubicBezTo>
                  <a:cubicBezTo>
                    <a:pt x="249402" y="3563596"/>
                    <a:pt x="242600" y="3571501"/>
                    <a:pt x="238007" y="3580688"/>
                  </a:cubicBezTo>
                  <a:cubicBezTo>
                    <a:pt x="233978" y="3588745"/>
                    <a:pt x="231646" y="3597586"/>
                    <a:pt x="229461" y="3606325"/>
                  </a:cubicBezTo>
                  <a:cubicBezTo>
                    <a:pt x="222428" y="3634456"/>
                    <a:pt x="217446" y="3672410"/>
                    <a:pt x="212370" y="3700329"/>
                  </a:cubicBezTo>
                  <a:cubicBezTo>
                    <a:pt x="208616" y="3720975"/>
                    <a:pt x="201609" y="3756136"/>
                    <a:pt x="195278" y="3777241"/>
                  </a:cubicBezTo>
                  <a:cubicBezTo>
                    <a:pt x="190101" y="3794497"/>
                    <a:pt x="183884" y="3811424"/>
                    <a:pt x="178187" y="3828516"/>
                  </a:cubicBezTo>
                  <a:cubicBezTo>
                    <a:pt x="159341" y="3979276"/>
                    <a:pt x="182766" y="3814169"/>
                    <a:pt x="152549" y="3965248"/>
                  </a:cubicBezTo>
                  <a:cubicBezTo>
                    <a:pt x="148599" y="3985000"/>
                    <a:pt x="148223" y="4005373"/>
                    <a:pt x="144003" y="4025069"/>
                  </a:cubicBezTo>
                  <a:cubicBezTo>
                    <a:pt x="133413" y="4074492"/>
                    <a:pt x="115324" y="4112627"/>
                    <a:pt x="101274" y="4161802"/>
                  </a:cubicBezTo>
                  <a:cubicBezTo>
                    <a:pt x="91594" y="4195681"/>
                    <a:pt x="82547" y="4229800"/>
                    <a:pt x="75637" y="4264351"/>
                  </a:cubicBezTo>
                  <a:cubicBezTo>
                    <a:pt x="68289" y="4301091"/>
                    <a:pt x="65556" y="4338640"/>
                    <a:pt x="58545" y="4375446"/>
                  </a:cubicBezTo>
                  <a:cubicBezTo>
                    <a:pt x="39859" y="4473547"/>
                    <a:pt x="35269" y="4426376"/>
                    <a:pt x="24362" y="4546362"/>
                  </a:cubicBezTo>
                  <a:cubicBezTo>
                    <a:pt x="-17486" y="5006712"/>
                    <a:pt x="7271" y="4671442"/>
                    <a:pt x="7271" y="5554766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C11A47-20AB-2849-0D12-E189DA888F94}"/>
                </a:ext>
              </a:extLst>
            </p:cNvPr>
            <p:cNvSpPr txBox="1"/>
            <p:nvPr/>
          </p:nvSpPr>
          <p:spPr>
            <a:xfrm>
              <a:off x="5001192" y="5215926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</a:rPr>
                <a:t>1</a:t>
              </a:r>
              <a:endParaRPr lang="ko-KR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637B499-FACF-A334-C81D-AA2BFC6DD0F9}"/>
              </a:ext>
            </a:extLst>
          </p:cNvPr>
          <p:cNvGrpSpPr/>
          <p:nvPr/>
        </p:nvGrpSpPr>
        <p:grpSpPr>
          <a:xfrm>
            <a:off x="5978962" y="1463163"/>
            <a:ext cx="1295646" cy="4101981"/>
            <a:chOff x="5978962" y="1463163"/>
            <a:chExt cx="1295646" cy="4101981"/>
          </a:xfrm>
        </p:grpSpPr>
        <p:sp>
          <p:nvSpPr>
            <p:cNvPr id="4" name="자유형 3"/>
            <p:cNvSpPr/>
            <p:nvPr/>
          </p:nvSpPr>
          <p:spPr>
            <a:xfrm>
              <a:off x="5978962" y="1463163"/>
              <a:ext cx="1295646" cy="4101981"/>
            </a:xfrm>
            <a:custGeom>
              <a:avLst/>
              <a:gdLst>
                <a:gd name="connsiteX0" fmla="*/ 804582 w 1727528"/>
                <a:gd name="connsiteY0" fmla="*/ 0 h 5469308"/>
                <a:gd name="connsiteX1" fmla="*/ 813128 w 1727528"/>
                <a:gd name="connsiteY1" fmla="*/ 128187 h 5469308"/>
                <a:gd name="connsiteX2" fmla="*/ 796036 w 1727528"/>
                <a:gd name="connsiteY2" fmla="*/ 256374 h 5469308"/>
                <a:gd name="connsiteX3" fmla="*/ 778944 w 1727528"/>
                <a:gd name="connsiteY3" fmla="*/ 341831 h 5469308"/>
                <a:gd name="connsiteX4" fmla="*/ 787490 w 1727528"/>
                <a:gd name="connsiteY4" fmla="*/ 572568 h 5469308"/>
                <a:gd name="connsiteX5" fmla="*/ 804582 w 1727528"/>
                <a:gd name="connsiteY5" fmla="*/ 623843 h 5469308"/>
                <a:gd name="connsiteX6" fmla="*/ 830219 w 1727528"/>
                <a:gd name="connsiteY6" fmla="*/ 683663 h 5469308"/>
                <a:gd name="connsiteX7" fmla="*/ 864402 w 1727528"/>
                <a:gd name="connsiteY7" fmla="*/ 734938 h 5469308"/>
                <a:gd name="connsiteX8" fmla="*/ 881494 w 1727528"/>
                <a:gd name="connsiteY8" fmla="*/ 760575 h 5469308"/>
                <a:gd name="connsiteX9" fmla="*/ 941315 w 1727528"/>
                <a:gd name="connsiteY9" fmla="*/ 803304 h 5469308"/>
                <a:gd name="connsiteX10" fmla="*/ 984044 w 1727528"/>
                <a:gd name="connsiteY10" fmla="*/ 837488 h 5469308"/>
                <a:gd name="connsiteX11" fmla="*/ 1052410 w 1727528"/>
                <a:gd name="connsiteY11" fmla="*/ 871671 h 5469308"/>
                <a:gd name="connsiteX12" fmla="*/ 1078047 w 1727528"/>
                <a:gd name="connsiteY12" fmla="*/ 888762 h 5469308"/>
                <a:gd name="connsiteX13" fmla="*/ 1163505 w 1727528"/>
                <a:gd name="connsiteY13" fmla="*/ 914400 h 5469308"/>
                <a:gd name="connsiteX14" fmla="*/ 1223326 w 1727528"/>
                <a:gd name="connsiteY14" fmla="*/ 931491 h 5469308"/>
                <a:gd name="connsiteX15" fmla="*/ 1377150 w 1727528"/>
                <a:gd name="connsiteY15" fmla="*/ 948583 h 5469308"/>
                <a:gd name="connsiteX16" fmla="*/ 1428425 w 1727528"/>
                <a:gd name="connsiteY16" fmla="*/ 957129 h 5469308"/>
                <a:gd name="connsiteX17" fmla="*/ 1548066 w 1727528"/>
                <a:gd name="connsiteY17" fmla="*/ 965674 h 5469308"/>
                <a:gd name="connsiteX18" fmla="*/ 1590795 w 1727528"/>
                <a:gd name="connsiteY18" fmla="*/ 974220 h 5469308"/>
                <a:gd name="connsiteX19" fmla="*/ 1616432 w 1727528"/>
                <a:gd name="connsiteY19" fmla="*/ 982766 h 5469308"/>
                <a:gd name="connsiteX20" fmla="*/ 1667707 w 1727528"/>
                <a:gd name="connsiteY20" fmla="*/ 991312 h 5469308"/>
                <a:gd name="connsiteX21" fmla="*/ 1718982 w 1727528"/>
                <a:gd name="connsiteY21" fmla="*/ 1016949 h 5469308"/>
                <a:gd name="connsiteX22" fmla="*/ 1727528 w 1727528"/>
                <a:gd name="connsiteY22" fmla="*/ 1042587 h 5469308"/>
                <a:gd name="connsiteX23" fmla="*/ 1718982 w 1727528"/>
                <a:gd name="connsiteY23" fmla="*/ 1085316 h 5469308"/>
                <a:gd name="connsiteX24" fmla="*/ 1642070 w 1727528"/>
                <a:gd name="connsiteY24" fmla="*/ 1119499 h 5469308"/>
                <a:gd name="connsiteX25" fmla="*/ 1565158 w 1727528"/>
                <a:gd name="connsiteY25" fmla="*/ 1145136 h 5469308"/>
                <a:gd name="connsiteX26" fmla="*/ 1505337 w 1727528"/>
                <a:gd name="connsiteY26" fmla="*/ 1162228 h 5469308"/>
                <a:gd name="connsiteX27" fmla="*/ 1308784 w 1727528"/>
                <a:gd name="connsiteY27" fmla="*/ 1170774 h 5469308"/>
                <a:gd name="connsiteX28" fmla="*/ 1223326 w 1727528"/>
                <a:gd name="connsiteY28" fmla="*/ 1187865 h 5469308"/>
                <a:gd name="connsiteX29" fmla="*/ 1189143 w 1727528"/>
                <a:gd name="connsiteY29" fmla="*/ 1196411 h 5469308"/>
                <a:gd name="connsiteX30" fmla="*/ 1137868 w 1727528"/>
                <a:gd name="connsiteY30" fmla="*/ 1204957 h 5469308"/>
                <a:gd name="connsiteX31" fmla="*/ 1086593 w 1727528"/>
                <a:gd name="connsiteY31" fmla="*/ 1222048 h 5469308"/>
                <a:gd name="connsiteX32" fmla="*/ 1009681 w 1727528"/>
                <a:gd name="connsiteY32" fmla="*/ 1239140 h 5469308"/>
                <a:gd name="connsiteX33" fmla="*/ 975498 w 1727528"/>
                <a:gd name="connsiteY33" fmla="*/ 1256231 h 5469308"/>
                <a:gd name="connsiteX34" fmla="*/ 941315 w 1727528"/>
                <a:gd name="connsiteY34" fmla="*/ 1264777 h 5469308"/>
                <a:gd name="connsiteX35" fmla="*/ 915677 w 1727528"/>
                <a:gd name="connsiteY35" fmla="*/ 1281869 h 5469308"/>
                <a:gd name="connsiteX36" fmla="*/ 890040 w 1727528"/>
                <a:gd name="connsiteY36" fmla="*/ 1290415 h 5469308"/>
                <a:gd name="connsiteX37" fmla="*/ 847311 w 1727528"/>
                <a:gd name="connsiteY37" fmla="*/ 1324598 h 5469308"/>
                <a:gd name="connsiteX38" fmla="*/ 830219 w 1727528"/>
                <a:gd name="connsiteY38" fmla="*/ 1350235 h 5469308"/>
                <a:gd name="connsiteX39" fmla="*/ 804582 w 1727528"/>
                <a:gd name="connsiteY39" fmla="*/ 1367327 h 5469308"/>
                <a:gd name="connsiteX40" fmla="*/ 796036 w 1727528"/>
                <a:gd name="connsiteY40" fmla="*/ 1392964 h 5469308"/>
                <a:gd name="connsiteX41" fmla="*/ 770399 w 1727528"/>
                <a:gd name="connsiteY41" fmla="*/ 1410056 h 5469308"/>
                <a:gd name="connsiteX42" fmla="*/ 753307 w 1727528"/>
                <a:gd name="connsiteY42" fmla="*/ 1461331 h 5469308"/>
                <a:gd name="connsiteX43" fmla="*/ 744761 w 1727528"/>
                <a:gd name="connsiteY43" fmla="*/ 1486968 h 5469308"/>
                <a:gd name="connsiteX44" fmla="*/ 736215 w 1727528"/>
                <a:gd name="connsiteY44" fmla="*/ 1512605 h 5469308"/>
                <a:gd name="connsiteX45" fmla="*/ 710578 w 1727528"/>
                <a:gd name="connsiteY45" fmla="*/ 1683521 h 5469308"/>
                <a:gd name="connsiteX46" fmla="*/ 702032 w 1727528"/>
                <a:gd name="connsiteY46" fmla="*/ 1726250 h 5469308"/>
                <a:gd name="connsiteX47" fmla="*/ 693487 w 1727528"/>
                <a:gd name="connsiteY47" fmla="*/ 1905712 h 5469308"/>
                <a:gd name="connsiteX48" fmla="*/ 684941 w 1727528"/>
                <a:gd name="connsiteY48" fmla="*/ 2042445 h 5469308"/>
                <a:gd name="connsiteX49" fmla="*/ 676395 w 1727528"/>
                <a:gd name="connsiteY49" fmla="*/ 2307364 h 5469308"/>
                <a:gd name="connsiteX50" fmla="*/ 659303 w 1727528"/>
                <a:gd name="connsiteY50" fmla="*/ 2580830 h 5469308"/>
                <a:gd name="connsiteX51" fmla="*/ 633666 w 1727528"/>
                <a:gd name="connsiteY51" fmla="*/ 2700471 h 5469308"/>
                <a:gd name="connsiteX52" fmla="*/ 625120 w 1727528"/>
                <a:gd name="connsiteY52" fmla="*/ 2743200 h 5469308"/>
                <a:gd name="connsiteX53" fmla="*/ 608029 w 1727528"/>
                <a:gd name="connsiteY53" fmla="*/ 2768837 h 5469308"/>
                <a:gd name="connsiteX54" fmla="*/ 582391 w 1727528"/>
                <a:gd name="connsiteY54" fmla="*/ 2777383 h 5469308"/>
                <a:gd name="connsiteX55" fmla="*/ 539662 w 1727528"/>
                <a:gd name="connsiteY55" fmla="*/ 2794474 h 5469308"/>
                <a:gd name="connsiteX56" fmla="*/ 488387 w 1727528"/>
                <a:gd name="connsiteY56" fmla="*/ 2811566 h 5469308"/>
                <a:gd name="connsiteX57" fmla="*/ 462750 w 1727528"/>
                <a:gd name="connsiteY57" fmla="*/ 2828658 h 5469308"/>
                <a:gd name="connsiteX58" fmla="*/ 428567 w 1727528"/>
                <a:gd name="connsiteY58" fmla="*/ 2837203 h 5469308"/>
                <a:gd name="connsiteX59" fmla="*/ 351655 w 1727528"/>
                <a:gd name="connsiteY59" fmla="*/ 2862841 h 5469308"/>
                <a:gd name="connsiteX60" fmla="*/ 326017 w 1727528"/>
                <a:gd name="connsiteY60" fmla="*/ 2871387 h 5469308"/>
                <a:gd name="connsiteX61" fmla="*/ 300380 w 1727528"/>
                <a:gd name="connsiteY61" fmla="*/ 2879932 h 5469308"/>
                <a:gd name="connsiteX62" fmla="*/ 249105 w 1727528"/>
                <a:gd name="connsiteY62" fmla="*/ 2905570 h 5469308"/>
                <a:gd name="connsiteX63" fmla="*/ 197830 w 1727528"/>
                <a:gd name="connsiteY63" fmla="*/ 2931207 h 5469308"/>
                <a:gd name="connsiteX64" fmla="*/ 172193 w 1727528"/>
                <a:gd name="connsiteY64" fmla="*/ 2956845 h 5469308"/>
                <a:gd name="connsiteX65" fmla="*/ 146556 w 1727528"/>
                <a:gd name="connsiteY65" fmla="*/ 2965390 h 5469308"/>
                <a:gd name="connsiteX66" fmla="*/ 120918 w 1727528"/>
                <a:gd name="connsiteY66" fmla="*/ 2982482 h 5469308"/>
                <a:gd name="connsiteX67" fmla="*/ 86735 w 1727528"/>
                <a:gd name="connsiteY67" fmla="*/ 2999574 h 5469308"/>
                <a:gd name="connsiteX68" fmla="*/ 35460 w 1727528"/>
                <a:gd name="connsiteY68" fmla="*/ 3033757 h 5469308"/>
                <a:gd name="connsiteX69" fmla="*/ 9823 w 1727528"/>
                <a:gd name="connsiteY69" fmla="*/ 3136306 h 5469308"/>
                <a:gd name="connsiteX70" fmla="*/ 26915 w 1727528"/>
                <a:gd name="connsiteY70" fmla="*/ 3161944 h 5469308"/>
                <a:gd name="connsiteX71" fmla="*/ 35460 w 1727528"/>
                <a:gd name="connsiteY71" fmla="*/ 3187581 h 5469308"/>
                <a:gd name="connsiteX72" fmla="*/ 61098 w 1727528"/>
                <a:gd name="connsiteY72" fmla="*/ 3196127 h 5469308"/>
                <a:gd name="connsiteX73" fmla="*/ 86735 w 1727528"/>
                <a:gd name="connsiteY73" fmla="*/ 3213218 h 5469308"/>
                <a:gd name="connsiteX74" fmla="*/ 120918 w 1727528"/>
                <a:gd name="connsiteY74" fmla="*/ 3230310 h 5469308"/>
                <a:gd name="connsiteX75" fmla="*/ 146556 w 1727528"/>
                <a:gd name="connsiteY75" fmla="*/ 3238856 h 5469308"/>
                <a:gd name="connsiteX76" fmla="*/ 197830 w 1727528"/>
                <a:gd name="connsiteY76" fmla="*/ 3264493 h 5469308"/>
                <a:gd name="connsiteX77" fmla="*/ 257651 w 1727528"/>
                <a:gd name="connsiteY77" fmla="*/ 3273039 h 5469308"/>
                <a:gd name="connsiteX78" fmla="*/ 360201 w 1727528"/>
                <a:gd name="connsiteY78" fmla="*/ 3307222 h 5469308"/>
                <a:gd name="connsiteX79" fmla="*/ 385838 w 1727528"/>
                <a:gd name="connsiteY79" fmla="*/ 3315768 h 5469308"/>
                <a:gd name="connsiteX80" fmla="*/ 437113 w 1727528"/>
                <a:gd name="connsiteY80" fmla="*/ 3341405 h 5469308"/>
                <a:gd name="connsiteX81" fmla="*/ 462750 w 1727528"/>
                <a:gd name="connsiteY81" fmla="*/ 3358497 h 5469308"/>
                <a:gd name="connsiteX82" fmla="*/ 488387 w 1727528"/>
                <a:gd name="connsiteY82" fmla="*/ 3367043 h 5469308"/>
                <a:gd name="connsiteX83" fmla="*/ 505479 w 1727528"/>
                <a:gd name="connsiteY83" fmla="*/ 3392680 h 5469308"/>
                <a:gd name="connsiteX84" fmla="*/ 531116 w 1727528"/>
                <a:gd name="connsiteY84" fmla="*/ 3401226 h 5469308"/>
                <a:gd name="connsiteX85" fmla="*/ 556754 w 1727528"/>
                <a:gd name="connsiteY85" fmla="*/ 3418317 h 5469308"/>
                <a:gd name="connsiteX86" fmla="*/ 608029 w 1727528"/>
                <a:gd name="connsiteY86" fmla="*/ 3443955 h 5469308"/>
                <a:gd name="connsiteX87" fmla="*/ 625120 w 1727528"/>
                <a:gd name="connsiteY87" fmla="*/ 3469592 h 5469308"/>
                <a:gd name="connsiteX88" fmla="*/ 650758 w 1727528"/>
                <a:gd name="connsiteY88" fmla="*/ 3486684 h 5469308"/>
                <a:gd name="connsiteX89" fmla="*/ 667849 w 1727528"/>
                <a:gd name="connsiteY89" fmla="*/ 3537959 h 5469308"/>
                <a:gd name="connsiteX90" fmla="*/ 693487 w 1727528"/>
                <a:gd name="connsiteY90" fmla="*/ 3589233 h 5469308"/>
                <a:gd name="connsiteX91" fmla="*/ 702032 w 1727528"/>
                <a:gd name="connsiteY91" fmla="*/ 3666145 h 5469308"/>
                <a:gd name="connsiteX92" fmla="*/ 684941 w 1727528"/>
                <a:gd name="connsiteY92" fmla="*/ 4101981 h 5469308"/>
                <a:gd name="connsiteX93" fmla="*/ 702032 w 1727528"/>
                <a:gd name="connsiteY93" fmla="*/ 4383992 h 5469308"/>
                <a:gd name="connsiteX94" fmla="*/ 710578 w 1727528"/>
                <a:gd name="connsiteY94" fmla="*/ 4477996 h 5469308"/>
                <a:gd name="connsiteX95" fmla="*/ 727670 w 1727528"/>
                <a:gd name="connsiteY95" fmla="*/ 4862557 h 5469308"/>
                <a:gd name="connsiteX96" fmla="*/ 744761 w 1727528"/>
                <a:gd name="connsiteY96" fmla="*/ 5033473 h 5469308"/>
                <a:gd name="connsiteX97" fmla="*/ 761853 w 1727528"/>
                <a:gd name="connsiteY97" fmla="*/ 5118931 h 5469308"/>
                <a:gd name="connsiteX98" fmla="*/ 778944 w 1727528"/>
                <a:gd name="connsiteY98" fmla="*/ 5204388 h 5469308"/>
                <a:gd name="connsiteX99" fmla="*/ 796036 w 1727528"/>
                <a:gd name="connsiteY99" fmla="*/ 5289846 h 5469308"/>
                <a:gd name="connsiteX100" fmla="*/ 787490 w 1727528"/>
                <a:gd name="connsiteY100" fmla="*/ 5469308 h 546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727528" h="5469308">
                  <a:moveTo>
                    <a:pt x="804582" y="0"/>
                  </a:moveTo>
                  <a:cubicBezTo>
                    <a:pt x="807431" y="42729"/>
                    <a:pt x="813128" y="85363"/>
                    <a:pt x="813128" y="128187"/>
                  </a:cubicBezTo>
                  <a:cubicBezTo>
                    <a:pt x="813128" y="196060"/>
                    <a:pt x="805127" y="201828"/>
                    <a:pt x="796036" y="256374"/>
                  </a:cubicBezTo>
                  <a:cubicBezTo>
                    <a:pt x="782943" y="334931"/>
                    <a:pt x="795324" y="292694"/>
                    <a:pt x="778944" y="341831"/>
                  </a:cubicBezTo>
                  <a:cubicBezTo>
                    <a:pt x="781793" y="418743"/>
                    <a:pt x="780522" y="495919"/>
                    <a:pt x="787490" y="572568"/>
                  </a:cubicBezTo>
                  <a:cubicBezTo>
                    <a:pt x="789121" y="590510"/>
                    <a:pt x="798885" y="606751"/>
                    <a:pt x="804582" y="623843"/>
                  </a:cubicBezTo>
                  <a:cubicBezTo>
                    <a:pt x="813422" y="650363"/>
                    <a:pt x="814381" y="657266"/>
                    <a:pt x="830219" y="683663"/>
                  </a:cubicBezTo>
                  <a:cubicBezTo>
                    <a:pt x="840787" y="701277"/>
                    <a:pt x="853008" y="717846"/>
                    <a:pt x="864402" y="734938"/>
                  </a:cubicBezTo>
                  <a:cubicBezTo>
                    <a:pt x="870099" y="743484"/>
                    <a:pt x="872948" y="754878"/>
                    <a:pt x="881494" y="760575"/>
                  </a:cubicBezTo>
                  <a:cubicBezTo>
                    <a:pt x="918982" y="785568"/>
                    <a:pt x="898914" y="771505"/>
                    <a:pt x="941315" y="803304"/>
                  </a:cubicBezTo>
                  <a:cubicBezTo>
                    <a:pt x="973745" y="851952"/>
                    <a:pt x="939591" y="812087"/>
                    <a:pt x="984044" y="837488"/>
                  </a:cubicBezTo>
                  <a:cubicBezTo>
                    <a:pt x="1051835" y="876225"/>
                    <a:pt x="984444" y="854679"/>
                    <a:pt x="1052410" y="871671"/>
                  </a:cubicBezTo>
                  <a:cubicBezTo>
                    <a:pt x="1060956" y="877368"/>
                    <a:pt x="1068662" y="884591"/>
                    <a:pt x="1078047" y="888762"/>
                  </a:cubicBezTo>
                  <a:cubicBezTo>
                    <a:pt x="1114598" y="905007"/>
                    <a:pt x="1128707" y="904458"/>
                    <a:pt x="1163505" y="914400"/>
                  </a:cubicBezTo>
                  <a:cubicBezTo>
                    <a:pt x="1191943" y="922525"/>
                    <a:pt x="1191281" y="926150"/>
                    <a:pt x="1223326" y="931491"/>
                  </a:cubicBezTo>
                  <a:cubicBezTo>
                    <a:pt x="1275459" y="940180"/>
                    <a:pt x="1324485" y="942000"/>
                    <a:pt x="1377150" y="948583"/>
                  </a:cubicBezTo>
                  <a:cubicBezTo>
                    <a:pt x="1394344" y="950732"/>
                    <a:pt x="1411184" y="955405"/>
                    <a:pt x="1428425" y="957129"/>
                  </a:cubicBezTo>
                  <a:cubicBezTo>
                    <a:pt x="1468209" y="961107"/>
                    <a:pt x="1508186" y="962826"/>
                    <a:pt x="1548066" y="965674"/>
                  </a:cubicBezTo>
                  <a:cubicBezTo>
                    <a:pt x="1562309" y="968523"/>
                    <a:pt x="1576704" y="970697"/>
                    <a:pt x="1590795" y="974220"/>
                  </a:cubicBezTo>
                  <a:cubicBezTo>
                    <a:pt x="1599534" y="976405"/>
                    <a:pt x="1607639" y="980812"/>
                    <a:pt x="1616432" y="982766"/>
                  </a:cubicBezTo>
                  <a:cubicBezTo>
                    <a:pt x="1633347" y="986525"/>
                    <a:pt x="1650615" y="988463"/>
                    <a:pt x="1667707" y="991312"/>
                  </a:cubicBezTo>
                  <a:cubicBezTo>
                    <a:pt x="1684594" y="996941"/>
                    <a:pt x="1706935" y="1001890"/>
                    <a:pt x="1718982" y="1016949"/>
                  </a:cubicBezTo>
                  <a:cubicBezTo>
                    <a:pt x="1724610" y="1023983"/>
                    <a:pt x="1724679" y="1034041"/>
                    <a:pt x="1727528" y="1042587"/>
                  </a:cubicBezTo>
                  <a:cubicBezTo>
                    <a:pt x="1724679" y="1056830"/>
                    <a:pt x="1726189" y="1072705"/>
                    <a:pt x="1718982" y="1085316"/>
                  </a:cubicBezTo>
                  <a:cubicBezTo>
                    <a:pt x="1709423" y="1102043"/>
                    <a:pt x="1648589" y="1117326"/>
                    <a:pt x="1642070" y="1119499"/>
                  </a:cubicBezTo>
                  <a:lnTo>
                    <a:pt x="1565158" y="1145136"/>
                  </a:lnTo>
                  <a:cubicBezTo>
                    <a:pt x="1550718" y="1149949"/>
                    <a:pt x="1519132" y="1161206"/>
                    <a:pt x="1505337" y="1162228"/>
                  </a:cubicBezTo>
                  <a:cubicBezTo>
                    <a:pt x="1439937" y="1167073"/>
                    <a:pt x="1374302" y="1167925"/>
                    <a:pt x="1308784" y="1170774"/>
                  </a:cubicBezTo>
                  <a:cubicBezTo>
                    <a:pt x="1280298" y="1176471"/>
                    <a:pt x="1251509" y="1180819"/>
                    <a:pt x="1223326" y="1187865"/>
                  </a:cubicBezTo>
                  <a:cubicBezTo>
                    <a:pt x="1211932" y="1190714"/>
                    <a:pt x="1200660" y="1194108"/>
                    <a:pt x="1189143" y="1196411"/>
                  </a:cubicBezTo>
                  <a:cubicBezTo>
                    <a:pt x="1172152" y="1199809"/>
                    <a:pt x="1154678" y="1200755"/>
                    <a:pt x="1137868" y="1204957"/>
                  </a:cubicBezTo>
                  <a:cubicBezTo>
                    <a:pt x="1120390" y="1209326"/>
                    <a:pt x="1103849" y="1216871"/>
                    <a:pt x="1086593" y="1222048"/>
                  </a:cubicBezTo>
                  <a:cubicBezTo>
                    <a:pt x="1062452" y="1229290"/>
                    <a:pt x="1034081" y="1234260"/>
                    <a:pt x="1009681" y="1239140"/>
                  </a:cubicBezTo>
                  <a:cubicBezTo>
                    <a:pt x="998287" y="1244837"/>
                    <a:pt x="987426" y="1251758"/>
                    <a:pt x="975498" y="1256231"/>
                  </a:cubicBezTo>
                  <a:cubicBezTo>
                    <a:pt x="964501" y="1260355"/>
                    <a:pt x="952110" y="1260150"/>
                    <a:pt x="941315" y="1264777"/>
                  </a:cubicBezTo>
                  <a:cubicBezTo>
                    <a:pt x="931874" y="1268823"/>
                    <a:pt x="924864" y="1277276"/>
                    <a:pt x="915677" y="1281869"/>
                  </a:cubicBezTo>
                  <a:cubicBezTo>
                    <a:pt x="907620" y="1285898"/>
                    <a:pt x="898586" y="1287566"/>
                    <a:pt x="890040" y="1290415"/>
                  </a:cubicBezTo>
                  <a:cubicBezTo>
                    <a:pt x="841056" y="1363887"/>
                    <a:pt x="906280" y="1277423"/>
                    <a:pt x="847311" y="1324598"/>
                  </a:cubicBezTo>
                  <a:cubicBezTo>
                    <a:pt x="839291" y="1331014"/>
                    <a:pt x="837482" y="1342972"/>
                    <a:pt x="830219" y="1350235"/>
                  </a:cubicBezTo>
                  <a:cubicBezTo>
                    <a:pt x="822956" y="1357498"/>
                    <a:pt x="813128" y="1361630"/>
                    <a:pt x="804582" y="1367327"/>
                  </a:cubicBezTo>
                  <a:cubicBezTo>
                    <a:pt x="801733" y="1375873"/>
                    <a:pt x="801663" y="1385930"/>
                    <a:pt x="796036" y="1392964"/>
                  </a:cubicBezTo>
                  <a:cubicBezTo>
                    <a:pt x="789620" y="1400984"/>
                    <a:pt x="775842" y="1401346"/>
                    <a:pt x="770399" y="1410056"/>
                  </a:cubicBezTo>
                  <a:cubicBezTo>
                    <a:pt x="760850" y="1425334"/>
                    <a:pt x="759004" y="1444239"/>
                    <a:pt x="753307" y="1461331"/>
                  </a:cubicBezTo>
                  <a:lnTo>
                    <a:pt x="744761" y="1486968"/>
                  </a:lnTo>
                  <a:lnTo>
                    <a:pt x="736215" y="1512605"/>
                  </a:lnTo>
                  <a:cubicBezTo>
                    <a:pt x="728426" y="1567126"/>
                    <a:pt x="720692" y="1627896"/>
                    <a:pt x="710578" y="1683521"/>
                  </a:cubicBezTo>
                  <a:cubicBezTo>
                    <a:pt x="707980" y="1697812"/>
                    <a:pt x="704881" y="1712007"/>
                    <a:pt x="702032" y="1726250"/>
                  </a:cubicBezTo>
                  <a:cubicBezTo>
                    <a:pt x="699184" y="1786071"/>
                    <a:pt x="696719" y="1845911"/>
                    <a:pt x="693487" y="1905712"/>
                  </a:cubicBezTo>
                  <a:cubicBezTo>
                    <a:pt x="691022" y="1951312"/>
                    <a:pt x="686883" y="1996820"/>
                    <a:pt x="684941" y="2042445"/>
                  </a:cubicBezTo>
                  <a:cubicBezTo>
                    <a:pt x="681185" y="2130717"/>
                    <a:pt x="679791" y="2219077"/>
                    <a:pt x="676395" y="2307364"/>
                  </a:cubicBezTo>
                  <a:cubicBezTo>
                    <a:pt x="674592" y="2354236"/>
                    <a:pt x="668942" y="2513355"/>
                    <a:pt x="659303" y="2580830"/>
                  </a:cubicBezTo>
                  <a:cubicBezTo>
                    <a:pt x="647710" y="2661982"/>
                    <a:pt x="646104" y="2644502"/>
                    <a:pt x="633666" y="2700471"/>
                  </a:cubicBezTo>
                  <a:cubicBezTo>
                    <a:pt x="630515" y="2714650"/>
                    <a:pt x="630220" y="2729600"/>
                    <a:pt x="625120" y="2743200"/>
                  </a:cubicBezTo>
                  <a:cubicBezTo>
                    <a:pt x="621514" y="2752817"/>
                    <a:pt x="616049" y="2762421"/>
                    <a:pt x="608029" y="2768837"/>
                  </a:cubicBezTo>
                  <a:cubicBezTo>
                    <a:pt x="600995" y="2774464"/>
                    <a:pt x="590826" y="2774220"/>
                    <a:pt x="582391" y="2777383"/>
                  </a:cubicBezTo>
                  <a:cubicBezTo>
                    <a:pt x="568028" y="2782769"/>
                    <a:pt x="554079" y="2789232"/>
                    <a:pt x="539662" y="2794474"/>
                  </a:cubicBezTo>
                  <a:cubicBezTo>
                    <a:pt x="522730" y="2800631"/>
                    <a:pt x="488387" y="2811566"/>
                    <a:pt x="488387" y="2811566"/>
                  </a:cubicBezTo>
                  <a:cubicBezTo>
                    <a:pt x="479841" y="2817263"/>
                    <a:pt x="472190" y="2824612"/>
                    <a:pt x="462750" y="2828658"/>
                  </a:cubicBezTo>
                  <a:cubicBezTo>
                    <a:pt x="451955" y="2833285"/>
                    <a:pt x="439817" y="2833828"/>
                    <a:pt x="428567" y="2837203"/>
                  </a:cubicBezTo>
                  <a:cubicBezTo>
                    <a:pt x="428550" y="2837208"/>
                    <a:pt x="364482" y="2858565"/>
                    <a:pt x="351655" y="2862841"/>
                  </a:cubicBezTo>
                  <a:lnTo>
                    <a:pt x="326017" y="2871387"/>
                  </a:lnTo>
                  <a:lnTo>
                    <a:pt x="300380" y="2879932"/>
                  </a:lnTo>
                  <a:cubicBezTo>
                    <a:pt x="226919" y="2928908"/>
                    <a:pt x="319859" y="2870194"/>
                    <a:pt x="249105" y="2905570"/>
                  </a:cubicBezTo>
                  <a:cubicBezTo>
                    <a:pt x="182839" y="2938702"/>
                    <a:pt x="262273" y="2909726"/>
                    <a:pt x="197830" y="2931207"/>
                  </a:cubicBezTo>
                  <a:cubicBezTo>
                    <a:pt x="189284" y="2939753"/>
                    <a:pt x="182249" y="2950141"/>
                    <a:pt x="172193" y="2956845"/>
                  </a:cubicBezTo>
                  <a:cubicBezTo>
                    <a:pt x="164698" y="2961842"/>
                    <a:pt x="154613" y="2961362"/>
                    <a:pt x="146556" y="2965390"/>
                  </a:cubicBezTo>
                  <a:cubicBezTo>
                    <a:pt x="137369" y="2969983"/>
                    <a:pt x="129836" y="2977386"/>
                    <a:pt x="120918" y="2982482"/>
                  </a:cubicBezTo>
                  <a:cubicBezTo>
                    <a:pt x="109857" y="2988803"/>
                    <a:pt x="97659" y="2993020"/>
                    <a:pt x="86735" y="2999574"/>
                  </a:cubicBezTo>
                  <a:cubicBezTo>
                    <a:pt x="69121" y="3010143"/>
                    <a:pt x="35460" y="3033757"/>
                    <a:pt x="35460" y="3033757"/>
                  </a:cubicBezTo>
                  <a:cubicBezTo>
                    <a:pt x="1088" y="3085314"/>
                    <a:pt x="-10049" y="3076692"/>
                    <a:pt x="9823" y="3136306"/>
                  </a:cubicBezTo>
                  <a:cubicBezTo>
                    <a:pt x="13071" y="3146050"/>
                    <a:pt x="21218" y="3153398"/>
                    <a:pt x="26915" y="3161944"/>
                  </a:cubicBezTo>
                  <a:cubicBezTo>
                    <a:pt x="29763" y="3170490"/>
                    <a:pt x="29090" y="3181211"/>
                    <a:pt x="35460" y="3187581"/>
                  </a:cubicBezTo>
                  <a:cubicBezTo>
                    <a:pt x="41830" y="3193951"/>
                    <a:pt x="53041" y="3192098"/>
                    <a:pt x="61098" y="3196127"/>
                  </a:cubicBezTo>
                  <a:cubicBezTo>
                    <a:pt x="70284" y="3200720"/>
                    <a:pt x="77818" y="3208122"/>
                    <a:pt x="86735" y="3213218"/>
                  </a:cubicBezTo>
                  <a:cubicBezTo>
                    <a:pt x="97796" y="3219538"/>
                    <a:pt x="109209" y="3225292"/>
                    <a:pt x="120918" y="3230310"/>
                  </a:cubicBezTo>
                  <a:cubicBezTo>
                    <a:pt x="129198" y="3233859"/>
                    <a:pt x="138499" y="3234827"/>
                    <a:pt x="146556" y="3238856"/>
                  </a:cubicBezTo>
                  <a:cubicBezTo>
                    <a:pt x="180165" y="3255660"/>
                    <a:pt x="162032" y="3257333"/>
                    <a:pt x="197830" y="3264493"/>
                  </a:cubicBezTo>
                  <a:cubicBezTo>
                    <a:pt x="217582" y="3268443"/>
                    <a:pt x="237711" y="3270190"/>
                    <a:pt x="257651" y="3273039"/>
                  </a:cubicBezTo>
                  <a:lnTo>
                    <a:pt x="360201" y="3307222"/>
                  </a:lnTo>
                  <a:cubicBezTo>
                    <a:pt x="368747" y="3310071"/>
                    <a:pt x="378343" y="3310771"/>
                    <a:pt x="385838" y="3315768"/>
                  </a:cubicBezTo>
                  <a:cubicBezTo>
                    <a:pt x="418970" y="3337856"/>
                    <a:pt x="401731" y="3329611"/>
                    <a:pt x="437113" y="3341405"/>
                  </a:cubicBezTo>
                  <a:cubicBezTo>
                    <a:pt x="445659" y="3347102"/>
                    <a:pt x="453564" y="3353904"/>
                    <a:pt x="462750" y="3358497"/>
                  </a:cubicBezTo>
                  <a:cubicBezTo>
                    <a:pt x="470807" y="3362526"/>
                    <a:pt x="481353" y="3361416"/>
                    <a:pt x="488387" y="3367043"/>
                  </a:cubicBezTo>
                  <a:cubicBezTo>
                    <a:pt x="496407" y="3373459"/>
                    <a:pt x="497459" y="3386264"/>
                    <a:pt x="505479" y="3392680"/>
                  </a:cubicBezTo>
                  <a:cubicBezTo>
                    <a:pt x="512513" y="3398307"/>
                    <a:pt x="523059" y="3397198"/>
                    <a:pt x="531116" y="3401226"/>
                  </a:cubicBezTo>
                  <a:cubicBezTo>
                    <a:pt x="540303" y="3405819"/>
                    <a:pt x="547567" y="3413724"/>
                    <a:pt x="556754" y="3418317"/>
                  </a:cubicBezTo>
                  <a:cubicBezTo>
                    <a:pt x="627509" y="3453694"/>
                    <a:pt x="534562" y="3394977"/>
                    <a:pt x="608029" y="3443955"/>
                  </a:cubicBezTo>
                  <a:cubicBezTo>
                    <a:pt x="613726" y="3452501"/>
                    <a:pt x="617858" y="3462330"/>
                    <a:pt x="625120" y="3469592"/>
                  </a:cubicBezTo>
                  <a:cubicBezTo>
                    <a:pt x="632383" y="3476855"/>
                    <a:pt x="645314" y="3477974"/>
                    <a:pt x="650758" y="3486684"/>
                  </a:cubicBezTo>
                  <a:cubicBezTo>
                    <a:pt x="660306" y="3501962"/>
                    <a:pt x="657855" y="3522969"/>
                    <a:pt x="667849" y="3537959"/>
                  </a:cubicBezTo>
                  <a:cubicBezTo>
                    <a:pt x="689938" y="3571091"/>
                    <a:pt x="681693" y="3553852"/>
                    <a:pt x="693487" y="3589233"/>
                  </a:cubicBezTo>
                  <a:cubicBezTo>
                    <a:pt x="696335" y="3614870"/>
                    <a:pt x="702032" y="3640350"/>
                    <a:pt x="702032" y="3666145"/>
                  </a:cubicBezTo>
                  <a:cubicBezTo>
                    <a:pt x="702032" y="3904232"/>
                    <a:pt x="698526" y="3925377"/>
                    <a:pt x="684941" y="4101981"/>
                  </a:cubicBezTo>
                  <a:cubicBezTo>
                    <a:pt x="703676" y="4289323"/>
                    <a:pt x="683852" y="4074928"/>
                    <a:pt x="702032" y="4383992"/>
                  </a:cubicBezTo>
                  <a:cubicBezTo>
                    <a:pt x="703880" y="4415402"/>
                    <a:pt x="707729" y="4446661"/>
                    <a:pt x="710578" y="4477996"/>
                  </a:cubicBezTo>
                  <a:cubicBezTo>
                    <a:pt x="717208" y="4676896"/>
                    <a:pt x="715110" y="4699274"/>
                    <a:pt x="727670" y="4862557"/>
                  </a:cubicBezTo>
                  <a:cubicBezTo>
                    <a:pt x="729423" y="4885346"/>
                    <a:pt x="740223" y="5004735"/>
                    <a:pt x="744761" y="5033473"/>
                  </a:cubicBezTo>
                  <a:cubicBezTo>
                    <a:pt x="749292" y="5062168"/>
                    <a:pt x="757077" y="5090276"/>
                    <a:pt x="761853" y="5118931"/>
                  </a:cubicBezTo>
                  <a:cubicBezTo>
                    <a:pt x="781731" y="5238193"/>
                    <a:pt x="759825" y="5115163"/>
                    <a:pt x="778944" y="5204388"/>
                  </a:cubicBezTo>
                  <a:cubicBezTo>
                    <a:pt x="785031" y="5232793"/>
                    <a:pt x="796036" y="5289846"/>
                    <a:pt x="796036" y="5289846"/>
                  </a:cubicBezTo>
                  <a:lnTo>
                    <a:pt x="787490" y="5469308"/>
                  </a:lnTo>
                </a:path>
              </a:pathLst>
            </a:custGeom>
            <a:noFill/>
            <a:ln w="762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685573-7761-72FF-2970-D2EB424E8420}"/>
                </a:ext>
              </a:extLst>
            </p:cNvPr>
            <p:cNvSpPr txBox="1"/>
            <p:nvPr/>
          </p:nvSpPr>
          <p:spPr>
            <a:xfrm>
              <a:off x="6625567" y="5268916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50"/>
                  </a:solidFill>
                </a:rPr>
                <a:t>4</a:t>
              </a:r>
              <a:endParaRPr lang="ko-KR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CAB05CF-6326-A9A4-2EE2-F77E46472D4A}"/>
              </a:ext>
            </a:extLst>
          </p:cNvPr>
          <p:cNvGrpSpPr/>
          <p:nvPr/>
        </p:nvGrpSpPr>
        <p:grpSpPr>
          <a:xfrm>
            <a:off x="5979920" y="1501619"/>
            <a:ext cx="1441313" cy="4037888"/>
            <a:chOff x="5979920" y="1501619"/>
            <a:chExt cx="1441313" cy="4037888"/>
          </a:xfrm>
        </p:grpSpPr>
        <p:sp>
          <p:nvSpPr>
            <p:cNvPr id="6" name="자유형 5"/>
            <p:cNvSpPr/>
            <p:nvPr/>
          </p:nvSpPr>
          <p:spPr>
            <a:xfrm>
              <a:off x="5979920" y="1501619"/>
              <a:ext cx="1416466" cy="4037888"/>
            </a:xfrm>
            <a:custGeom>
              <a:avLst/>
              <a:gdLst>
                <a:gd name="connsiteX0" fmla="*/ 683664 w 1888621"/>
                <a:gd name="connsiteY0" fmla="*/ 0 h 5383851"/>
                <a:gd name="connsiteX1" fmla="*/ 675118 w 1888621"/>
                <a:gd name="connsiteY1" fmla="*/ 59821 h 5383851"/>
                <a:gd name="connsiteX2" fmla="*/ 666572 w 1888621"/>
                <a:gd name="connsiteY2" fmla="*/ 85458 h 5383851"/>
                <a:gd name="connsiteX3" fmla="*/ 649481 w 1888621"/>
                <a:gd name="connsiteY3" fmla="*/ 196554 h 5383851"/>
                <a:gd name="connsiteX4" fmla="*/ 666572 w 1888621"/>
                <a:gd name="connsiteY4" fmla="*/ 427290 h 5383851"/>
                <a:gd name="connsiteX5" fmla="*/ 692210 w 1888621"/>
                <a:gd name="connsiteY5" fmla="*/ 512748 h 5383851"/>
                <a:gd name="connsiteX6" fmla="*/ 717847 w 1888621"/>
                <a:gd name="connsiteY6" fmla="*/ 589660 h 5383851"/>
                <a:gd name="connsiteX7" fmla="*/ 734938 w 1888621"/>
                <a:gd name="connsiteY7" fmla="*/ 640935 h 5383851"/>
                <a:gd name="connsiteX8" fmla="*/ 760576 w 1888621"/>
                <a:gd name="connsiteY8" fmla="*/ 692210 h 5383851"/>
                <a:gd name="connsiteX9" fmla="*/ 786213 w 1888621"/>
                <a:gd name="connsiteY9" fmla="*/ 709301 h 5383851"/>
                <a:gd name="connsiteX10" fmla="*/ 828942 w 1888621"/>
                <a:gd name="connsiteY10" fmla="*/ 752030 h 5383851"/>
                <a:gd name="connsiteX11" fmla="*/ 854580 w 1888621"/>
                <a:gd name="connsiteY11" fmla="*/ 777668 h 5383851"/>
                <a:gd name="connsiteX12" fmla="*/ 880217 w 1888621"/>
                <a:gd name="connsiteY12" fmla="*/ 794759 h 5383851"/>
                <a:gd name="connsiteX13" fmla="*/ 905854 w 1888621"/>
                <a:gd name="connsiteY13" fmla="*/ 820397 h 5383851"/>
                <a:gd name="connsiteX14" fmla="*/ 931492 w 1888621"/>
                <a:gd name="connsiteY14" fmla="*/ 828943 h 5383851"/>
                <a:gd name="connsiteX15" fmla="*/ 957129 w 1888621"/>
                <a:gd name="connsiteY15" fmla="*/ 846034 h 5383851"/>
                <a:gd name="connsiteX16" fmla="*/ 1008404 w 1888621"/>
                <a:gd name="connsiteY16" fmla="*/ 863126 h 5383851"/>
                <a:gd name="connsiteX17" fmla="*/ 1034041 w 1888621"/>
                <a:gd name="connsiteY17" fmla="*/ 871671 h 5383851"/>
                <a:gd name="connsiteX18" fmla="*/ 1059679 w 1888621"/>
                <a:gd name="connsiteY18" fmla="*/ 880217 h 5383851"/>
                <a:gd name="connsiteX19" fmla="*/ 1136591 w 1888621"/>
                <a:gd name="connsiteY19" fmla="*/ 897309 h 5383851"/>
                <a:gd name="connsiteX20" fmla="*/ 1187866 w 1888621"/>
                <a:gd name="connsiteY20" fmla="*/ 914400 h 5383851"/>
                <a:gd name="connsiteX21" fmla="*/ 1239140 w 1888621"/>
                <a:gd name="connsiteY21" fmla="*/ 931492 h 5383851"/>
                <a:gd name="connsiteX22" fmla="*/ 1264778 w 1888621"/>
                <a:gd name="connsiteY22" fmla="*/ 940038 h 5383851"/>
                <a:gd name="connsiteX23" fmla="*/ 1290415 w 1888621"/>
                <a:gd name="connsiteY23" fmla="*/ 957129 h 5383851"/>
                <a:gd name="connsiteX24" fmla="*/ 1341690 w 1888621"/>
                <a:gd name="connsiteY24" fmla="*/ 974221 h 5383851"/>
                <a:gd name="connsiteX25" fmla="*/ 1392965 w 1888621"/>
                <a:gd name="connsiteY25" fmla="*/ 1016950 h 5383851"/>
                <a:gd name="connsiteX26" fmla="*/ 1478423 w 1888621"/>
                <a:gd name="connsiteY26" fmla="*/ 1042587 h 5383851"/>
                <a:gd name="connsiteX27" fmla="*/ 1247686 w 1888621"/>
                <a:gd name="connsiteY27" fmla="*/ 1059679 h 5383851"/>
                <a:gd name="connsiteX28" fmla="*/ 1179320 w 1888621"/>
                <a:gd name="connsiteY28" fmla="*/ 1068225 h 5383851"/>
                <a:gd name="connsiteX29" fmla="*/ 1128045 w 1888621"/>
                <a:gd name="connsiteY29" fmla="*/ 1085316 h 5383851"/>
                <a:gd name="connsiteX30" fmla="*/ 1093862 w 1888621"/>
                <a:gd name="connsiteY30" fmla="*/ 1093862 h 5383851"/>
                <a:gd name="connsiteX31" fmla="*/ 1042587 w 1888621"/>
                <a:gd name="connsiteY31" fmla="*/ 1110954 h 5383851"/>
                <a:gd name="connsiteX32" fmla="*/ 1016950 w 1888621"/>
                <a:gd name="connsiteY32" fmla="*/ 1119500 h 5383851"/>
                <a:gd name="connsiteX33" fmla="*/ 982767 w 1888621"/>
                <a:gd name="connsiteY33" fmla="*/ 1128045 h 5383851"/>
                <a:gd name="connsiteX34" fmla="*/ 957129 w 1888621"/>
                <a:gd name="connsiteY34" fmla="*/ 1145137 h 5383851"/>
                <a:gd name="connsiteX35" fmla="*/ 931492 w 1888621"/>
                <a:gd name="connsiteY35" fmla="*/ 1153683 h 5383851"/>
                <a:gd name="connsiteX36" fmla="*/ 880217 w 1888621"/>
                <a:gd name="connsiteY36" fmla="*/ 1187866 h 5383851"/>
                <a:gd name="connsiteX37" fmla="*/ 863125 w 1888621"/>
                <a:gd name="connsiteY37" fmla="*/ 1213503 h 5383851"/>
                <a:gd name="connsiteX38" fmla="*/ 837488 w 1888621"/>
                <a:gd name="connsiteY38" fmla="*/ 1222049 h 5383851"/>
                <a:gd name="connsiteX39" fmla="*/ 828942 w 1888621"/>
                <a:gd name="connsiteY39" fmla="*/ 1247686 h 5383851"/>
                <a:gd name="connsiteX40" fmla="*/ 803305 w 1888621"/>
                <a:gd name="connsiteY40" fmla="*/ 1264778 h 5383851"/>
                <a:gd name="connsiteX41" fmla="*/ 769122 w 1888621"/>
                <a:gd name="connsiteY41" fmla="*/ 1298961 h 5383851"/>
                <a:gd name="connsiteX42" fmla="*/ 760576 w 1888621"/>
                <a:gd name="connsiteY42" fmla="*/ 1324599 h 5383851"/>
                <a:gd name="connsiteX43" fmla="*/ 726393 w 1888621"/>
                <a:gd name="connsiteY43" fmla="*/ 1375873 h 5383851"/>
                <a:gd name="connsiteX44" fmla="*/ 709301 w 1888621"/>
                <a:gd name="connsiteY44" fmla="*/ 1401511 h 5383851"/>
                <a:gd name="connsiteX45" fmla="*/ 700755 w 1888621"/>
                <a:gd name="connsiteY45" fmla="*/ 1427148 h 5383851"/>
                <a:gd name="connsiteX46" fmla="*/ 666572 w 1888621"/>
                <a:gd name="connsiteY46" fmla="*/ 1478423 h 5383851"/>
                <a:gd name="connsiteX47" fmla="*/ 649481 w 1888621"/>
                <a:gd name="connsiteY47" fmla="*/ 1529698 h 5383851"/>
                <a:gd name="connsiteX48" fmla="*/ 640935 w 1888621"/>
                <a:gd name="connsiteY48" fmla="*/ 1555335 h 5383851"/>
                <a:gd name="connsiteX49" fmla="*/ 632389 w 1888621"/>
                <a:gd name="connsiteY49" fmla="*/ 1589518 h 5383851"/>
                <a:gd name="connsiteX50" fmla="*/ 615297 w 1888621"/>
                <a:gd name="connsiteY50" fmla="*/ 1760434 h 5383851"/>
                <a:gd name="connsiteX51" fmla="*/ 598206 w 1888621"/>
                <a:gd name="connsiteY51" fmla="*/ 1828800 h 5383851"/>
                <a:gd name="connsiteX52" fmla="*/ 589660 w 1888621"/>
                <a:gd name="connsiteY52" fmla="*/ 1880075 h 5383851"/>
                <a:gd name="connsiteX53" fmla="*/ 581114 w 1888621"/>
                <a:gd name="connsiteY53" fmla="*/ 1939896 h 5383851"/>
                <a:gd name="connsiteX54" fmla="*/ 572568 w 1888621"/>
                <a:gd name="connsiteY54" fmla="*/ 1965533 h 5383851"/>
                <a:gd name="connsiteX55" fmla="*/ 564023 w 1888621"/>
                <a:gd name="connsiteY55" fmla="*/ 2153541 h 5383851"/>
                <a:gd name="connsiteX56" fmla="*/ 555477 w 1888621"/>
                <a:gd name="connsiteY56" fmla="*/ 2546647 h 5383851"/>
                <a:gd name="connsiteX57" fmla="*/ 546931 w 1888621"/>
                <a:gd name="connsiteY57" fmla="*/ 2572285 h 5383851"/>
                <a:gd name="connsiteX58" fmla="*/ 521294 w 1888621"/>
                <a:gd name="connsiteY58" fmla="*/ 2589376 h 5383851"/>
                <a:gd name="connsiteX59" fmla="*/ 478565 w 1888621"/>
                <a:gd name="connsiteY59" fmla="*/ 2632105 h 5383851"/>
                <a:gd name="connsiteX60" fmla="*/ 435836 w 1888621"/>
                <a:gd name="connsiteY60" fmla="*/ 2666288 h 5383851"/>
                <a:gd name="connsiteX61" fmla="*/ 418744 w 1888621"/>
                <a:gd name="connsiteY61" fmla="*/ 2691926 h 5383851"/>
                <a:gd name="connsiteX62" fmla="*/ 393107 w 1888621"/>
                <a:gd name="connsiteY62" fmla="*/ 2700471 h 5383851"/>
                <a:gd name="connsiteX63" fmla="*/ 341832 w 1888621"/>
                <a:gd name="connsiteY63" fmla="*/ 2726109 h 5383851"/>
                <a:gd name="connsiteX64" fmla="*/ 282011 w 1888621"/>
                <a:gd name="connsiteY64" fmla="*/ 2760292 h 5383851"/>
                <a:gd name="connsiteX65" fmla="*/ 247828 w 1888621"/>
                <a:gd name="connsiteY65" fmla="*/ 2785929 h 5383851"/>
                <a:gd name="connsiteX66" fmla="*/ 196553 w 1888621"/>
                <a:gd name="connsiteY66" fmla="*/ 2803021 h 5383851"/>
                <a:gd name="connsiteX67" fmla="*/ 162370 w 1888621"/>
                <a:gd name="connsiteY67" fmla="*/ 2820113 h 5383851"/>
                <a:gd name="connsiteX68" fmla="*/ 85458 w 1888621"/>
                <a:gd name="connsiteY68" fmla="*/ 2862842 h 5383851"/>
                <a:gd name="connsiteX69" fmla="*/ 42729 w 1888621"/>
                <a:gd name="connsiteY69" fmla="*/ 2897025 h 5383851"/>
                <a:gd name="connsiteX70" fmla="*/ 25638 w 1888621"/>
                <a:gd name="connsiteY70" fmla="*/ 2922662 h 5383851"/>
                <a:gd name="connsiteX71" fmla="*/ 0 w 1888621"/>
                <a:gd name="connsiteY71" fmla="*/ 2939754 h 5383851"/>
                <a:gd name="connsiteX72" fmla="*/ 17092 w 1888621"/>
                <a:gd name="connsiteY72" fmla="*/ 3025212 h 5383851"/>
                <a:gd name="connsiteX73" fmla="*/ 94004 w 1888621"/>
                <a:gd name="connsiteY73" fmla="*/ 3085032 h 5383851"/>
                <a:gd name="connsiteX74" fmla="*/ 119641 w 1888621"/>
                <a:gd name="connsiteY74" fmla="*/ 3093578 h 5383851"/>
                <a:gd name="connsiteX75" fmla="*/ 145279 w 1888621"/>
                <a:gd name="connsiteY75" fmla="*/ 3110670 h 5383851"/>
                <a:gd name="connsiteX76" fmla="*/ 247828 w 1888621"/>
                <a:gd name="connsiteY76" fmla="*/ 3136307 h 5383851"/>
                <a:gd name="connsiteX77" fmla="*/ 307649 w 1888621"/>
                <a:gd name="connsiteY77" fmla="*/ 3161944 h 5383851"/>
                <a:gd name="connsiteX78" fmla="*/ 367469 w 1888621"/>
                <a:gd name="connsiteY78" fmla="*/ 3170490 h 5383851"/>
                <a:gd name="connsiteX79" fmla="*/ 410198 w 1888621"/>
                <a:gd name="connsiteY79" fmla="*/ 3187582 h 5383851"/>
                <a:gd name="connsiteX80" fmla="*/ 435836 w 1888621"/>
                <a:gd name="connsiteY80" fmla="*/ 3196128 h 5383851"/>
                <a:gd name="connsiteX81" fmla="*/ 461473 w 1888621"/>
                <a:gd name="connsiteY81" fmla="*/ 3213219 h 5383851"/>
                <a:gd name="connsiteX82" fmla="*/ 512748 w 1888621"/>
                <a:gd name="connsiteY82" fmla="*/ 3230311 h 5383851"/>
                <a:gd name="connsiteX83" fmla="*/ 581114 w 1888621"/>
                <a:gd name="connsiteY83" fmla="*/ 3273040 h 5383851"/>
                <a:gd name="connsiteX84" fmla="*/ 606752 w 1888621"/>
                <a:gd name="connsiteY84" fmla="*/ 3281585 h 5383851"/>
                <a:gd name="connsiteX85" fmla="*/ 726393 w 1888621"/>
                <a:gd name="connsiteY85" fmla="*/ 3349952 h 5383851"/>
                <a:gd name="connsiteX86" fmla="*/ 752030 w 1888621"/>
                <a:gd name="connsiteY86" fmla="*/ 3358498 h 5383851"/>
                <a:gd name="connsiteX87" fmla="*/ 777667 w 1888621"/>
                <a:gd name="connsiteY87" fmla="*/ 3375589 h 5383851"/>
                <a:gd name="connsiteX88" fmla="*/ 811851 w 1888621"/>
                <a:gd name="connsiteY88" fmla="*/ 3392681 h 5383851"/>
                <a:gd name="connsiteX89" fmla="*/ 837488 w 1888621"/>
                <a:gd name="connsiteY89" fmla="*/ 3409772 h 5383851"/>
                <a:gd name="connsiteX90" fmla="*/ 880217 w 1888621"/>
                <a:gd name="connsiteY90" fmla="*/ 3426864 h 5383851"/>
                <a:gd name="connsiteX91" fmla="*/ 948583 w 1888621"/>
                <a:gd name="connsiteY91" fmla="*/ 3443956 h 5383851"/>
                <a:gd name="connsiteX92" fmla="*/ 974221 w 1888621"/>
                <a:gd name="connsiteY92" fmla="*/ 3461047 h 5383851"/>
                <a:gd name="connsiteX93" fmla="*/ 1025495 w 1888621"/>
                <a:gd name="connsiteY93" fmla="*/ 3478139 h 5383851"/>
                <a:gd name="connsiteX94" fmla="*/ 1076770 w 1888621"/>
                <a:gd name="connsiteY94" fmla="*/ 3503776 h 5383851"/>
                <a:gd name="connsiteX95" fmla="*/ 1128045 w 1888621"/>
                <a:gd name="connsiteY95" fmla="*/ 3529414 h 5383851"/>
                <a:gd name="connsiteX96" fmla="*/ 1179320 w 1888621"/>
                <a:gd name="connsiteY96" fmla="*/ 3606326 h 5383851"/>
                <a:gd name="connsiteX97" fmla="*/ 1196411 w 1888621"/>
                <a:gd name="connsiteY97" fmla="*/ 3631963 h 5383851"/>
                <a:gd name="connsiteX98" fmla="*/ 1204957 w 1888621"/>
                <a:gd name="connsiteY98" fmla="*/ 3657600 h 5383851"/>
                <a:gd name="connsiteX99" fmla="*/ 1239140 w 1888621"/>
                <a:gd name="connsiteY99" fmla="*/ 3708875 h 5383851"/>
                <a:gd name="connsiteX100" fmla="*/ 1256232 w 1888621"/>
                <a:gd name="connsiteY100" fmla="*/ 3734513 h 5383851"/>
                <a:gd name="connsiteX101" fmla="*/ 1290415 w 1888621"/>
                <a:gd name="connsiteY101" fmla="*/ 3811425 h 5383851"/>
                <a:gd name="connsiteX102" fmla="*/ 1298961 w 1888621"/>
                <a:gd name="connsiteY102" fmla="*/ 3837062 h 5383851"/>
                <a:gd name="connsiteX103" fmla="*/ 1316053 w 1888621"/>
                <a:gd name="connsiteY103" fmla="*/ 3879791 h 5383851"/>
                <a:gd name="connsiteX104" fmla="*/ 1324598 w 1888621"/>
                <a:gd name="connsiteY104" fmla="*/ 3905428 h 5383851"/>
                <a:gd name="connsiteX105" fmla="*/ 1350236 w 1888621"/>
                <a:gd name="connsiteY105" fmla="*/ 3939612 h 5383851"/>
                <a:gd name="connsiteX106" fmla="*/ 1358781 w 1888621"/>
                <a:gd name="connsiteY106" fmla="*/ 3973795 h 5383851"/>
                <a:gd name="connsiteX107" fmla="*/ 1375873 w 1888621"/>
                <a:gd name="connsiteY107" fmla="*/ 3999432 h 5383851"/>
                <a:gd name="connsiteX108" fmla="*/ 1392965 w 1888621"/>
                <a:gd name="connsiteY108" fmla="*/ 4033615 h 5383851"/>
                <a:gd name="connsiteX109" fmla="*/ 1410056 w 1888621"/>
                <a:gd name="connsiteY109" fmla="*/ 4093436 h 5383851"/>
                <a:gd name="connsiteX110" fmla="*/ 1427148 w 1888621"/>
                <a:gd name="connsiteY110" fmla="*/ 4119073 h 5383851"/>
                <a:gd name="connsiteX111" fmla="*/ 1452785 w 1888621"/>
                <a:gd name="connsiteY111" fmla="*/ 4195985 h 5383851"/>
                <a:gd name="connsiteX112" fmla="*/ 1461331 w 1888621"/>
                <a:gd name="connsiteY112" fmla="*/ 4221623 h 5383851"/>
                <a:gd name="connsiteX113" fmla="*/ 1512606 w 1888621"/>
                <a:gd name="connsiteY113" fmla="*/ 4315627 h 5383851"/>
                <a:gd name="connsiteX114" fmla="*/ 1529697 w 1888621"/>
                <a:gd name="connsiteY114" fmla="*/ 4349810 h 5383851"/>
                <a:gd name="connsiteX115" fmla="*/ 1563881 w 1888621"/>
                <a:gd name="connsiteY115" fmla="*/ 4401085 h 5383851"/>
                <a:gd name="connsiteX116" fmla="*/ 1589518 w 1888621"/>
                <a:gd name="connsiteY116" fmla="*/ 4469451 h 5383851"/>
                <a:gd name="connsiteX117" fmla="*/ 1623701 w 1888621"/>
                <a:gd name="connsiteY117" fmla="*/ 4546363 h 5383851"/>
                <a:gd name="connsiteX118" fmla="*/ 1640793 w 1888621"/>
                <a:gd name="connsiteY118" fmla="*/ 4614729 h 5383851"/>
                <a:gd name="connsiteX119" fmla="*/ 1657884 w 1888621"/>
                <a:gd name="connsiteY119" fmla="*/ 4648913 h 5383851"/>
                <a:gd name="connsiteX120" fmla="*/ 1683522 w 1888621"/>
                <a:gd name="connsiteY120" fmla="*/ 4742916 h 5383851"/>
                <a:gd name="connsiteX121" fmla="*/ 1692067 w 1888621"/>
                <a:gd name="connsiteY121" fmla="*/ 4768554 h 5383851"/>
                <a:gd name="connsiteX122" fmla="*/ 1717705 w 1888621"/>
                <a:gd name="connsiteY122" fmla="*/ 4862557 h 5383851"/>
                <a:gd name="connsiteX123" fmla="*/ 1726251 w 1888621"/>
                <a:gd name="connsiteY123" fmla="*/ 4888195 h 5383851"/>
                <a:gd name="connsiteX124" fmla="*/ 1734796 w 1888621"/>
                <a:gd name="connsiteY124" fmla="*/ 4956561 h 5383851"/>
                <a:gd name="connsiteX125" fmla="*/ 1751888 w 1888621"/>
                <a:gd name="connsiteY125" fmla="*/ 5007836 h 5383851"/>
                <a:gd name="connsiteX126" fmla="*/ 1786071 w 1888621"/>
                <a:gd name="connsiteY126" fmla="*/ 5127477 h 5383851"/>
                <a:gd name="connsiteX127" fmla="*/ 1794617 w 1888621"/>
                <a:gd name="connsiteY127" fmla="*/ 5153114 h 5383851"/>
                <a:gd name="connsiteX128" fmla="*/ 1811709 w 1888621"/>
                <a:gd name="connsiteY128" fmla="*/ 5204389 h 5383851"/>
                <a:gd name="connsiteX129" fmla="*/ 1828800 w 1888621"/>
                <a:gd name="connsiteY129" fmla="*/ 5230027 h 5383851"/>
                <a:gd name="connsiteX130" fmla="*/ 1837346 w 1888621"/>
                <a:gd name="connsiteY130" fmla="*/ 5255664 h 5383851"/>
                <a:gd name="connsiteX131" fmla="*/ 1862983 w 1888621"/>
                <a:gd name="connsiteY131" fmla="*/ 5315485 h 5383851"/>
                <a:gd name="connsiteX132" fmla="*/ 1888621 w 1888621"/>
                <a:gd name="connsiteY132" fmla="*/ 5383851 h 538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888621" h="5383851">
                  <a:moveTo>
                    <a:pt x="683664" y="0"/>
                  </a:moveTo>
                  <a:cubicBezTo>
                    <a:pt x="680815" y="19940"/>
                    <a:pt x="679068" y="40069"/>
                    <a:pt x="675118" y="59821"/>
                  </a:cubicBezTo>
                  <a:cubicBezTo>
                    <a:pt x="673351" y="68654"/>
                    <a:pt x="668053" y="76573"/>
                    <a:pt x="666572" y="85458"/>
                  </a:cubicBezTo>
                  <a:cubicBezTo>
                    <a:pt x="641961" y="233121"/>
                    <a:pt x="671006" y="110447"/>
                    <a:pt x="649481" y="196554"/>
                  </a:cubicBezTo>
                  <a:cubicBezTo>
                    <a:pt x="654166" y="290253"/>
                    <a:pt x="651677" y="345370"/>
                    <a:pt x="666572" y="427290"/>
                  </a:cubicBezTo>
                  <a:cubicBezTo>
                    <a:pt x="671738" y="455705"/>
                    <a:pt x="683291" y="485990"/>
                    <a:pt x="692210" y="512748"/>
                  </a:cubicBezTo>
                  <a:lnTo>
                    <a:pt x="717847" y="589660"/>
                  </a:lnTo>
                  <a:lnTo>
                    <a:pt x="734938" y="640935"/>
                  </a:lnTo>
                  <a:cubicBezTo>
                    <a:pt x="741888" y="661786"/>
                    <a:pt x="744010" y="675644"/>
                    <a:pt x="760576" y="692210"/>
                  </a:cubicBezTo>
                  <a:cubicBezTo>
                    <a:pt x="767838" y="699472"/>
                    <a:pt x="777667" y="703604"/>
                    <a:pt x="786213" y="709301"/>
                  </a:cubicBezTo>
                  <a:cubicBezTo>
                    <a:pt x="817549" y="756305"/>
                    <a:pt x="786213" y="716422"/>
                    <a:pt x="828942" y="752030"/>
                  </a:cubicBezTo>
                  <a:cubicBezTo>
                    <a:pt x="838227" y="759767"/>
                    <a:pt x="845295" y="769931"/>
                    <a:pt x="854580" y="777668"/>
                  </a:cubicBezTo>
                  <a:cubicBezTo>
                    <a:pt x="862470" y="784243"/>
                    <a:pt x="872327" y="788184"/>
                    <a:pt x="880217" y="794759"/>
                  </a:cubicBezTo>
                  <a:cubicBezTo>
                    <a:pt x="889501" y="802496"/>
                    <a:pt x="895798" y="813693"/>
                    <a:pt x="905854" y="820397"/>
                  </a:cubicBezTo>
                  <a:cubicBezTo>
                    <a:pt x="913349" y="825394"/>
                    <a:pt x="923435" y="824914"/>
                    <a:pt x="931492" y="828943"/>
                  </a:cubicBezTo>
                  <a:cubicBezTo>
                    <a:pt x="940678" y="833536"/>
                    <a:pt x="947744" y="841863"/>
                    <a:pt x="957129" y="846034"/>
                  </a:cubicBezTo>
                  <a:cubicBezTo>
                    <a:pt x="973592" y="853351"/>
                    <a:pt x="991312" y="857429"/>
                    <a:pt x="1008404" y="863126"/>
                  </a:cubicBezTo>
                  <a:lnTo>
                    <a:pt x="1034041" y="871671"/>
                  </a:lnTo>
                  <a:cubicBezTo>
                    <a:pt x="1042587" y="874520"/>
                    <a:pt x="1050846" y="878450"/>
                    <a:pt x="1059679" y="880217"/>
                  </a:cubicBezTo>
                  <a:cubicBezTo>
                    <a:pt x="1084079" y="885097"/>
                    <a:pt x="1112450" y="890067"/>
                    <a:pt x="1136591" y="897309"/>
                  </a:cubicBezTo>
                  <a:cubicBezTo>
                    <a:pt x="1153847" y="902486"/>
                    <a:pt x="1170774" y="908703"/>
                    <a:pt x="1187866" y="914400"/>
                  </a:cubicBezTo>
                  <a:lnTo>
                    <a:pt x="1239140" y="931492"/>
                  </a:lnTo>
                  <a:cubicBezTo>
                    <a:pt x="1247686" y="934341"/>
                    <a:pt x="1257283" y="935041"/>
                    <a:pt x="1264778" y="940038"/>
                  </a:cubicBezTo>
                  <a:cubicBezTo>
                    <a:pt x="1273324" y="945735"/>
                    <a:pt x="1281030" y="952958"/>
                    <a:pt x="1290415" y="957129"/>
                  </a:cubicBezTo>
                  <a:cubicBezTo>
                    <a:pt x="1306878" y="964446"/>
                    <a:pt x="1341690" y="974221"/>
                    <a:pt x="1341690" y="974221"/>
                  </a:cubicBezTo>
                  <a:cubicBezTo>
                    <a:pt x="1357791" y="990322"/>
                    <a:pt x="1371548" y="1007431"/>
                    <a:pt x="1392965" y="1016950"/>
                  </a:cubicBezTo>
                  <a:cubicBezTo>
                    <a:pt x="1419723" y="1028843"/>
                    <a:pt x="1450008" y="1035484"/>
                    <a:pt x="1478423" y="1042587"/>
                  </a:cubicBezTo>
                  <a:cubicBezTo>
                    <a:pt x="1385702" y="1073494"/>
                    <a:pt x="1478255" y="1045268"/>
                    <a:pt x="1247686" y="1059679"/>
                  </a:cubicBezTo>
                  <a:cubicBezTo>
                    <a:pt x="1224765" y="1061112"/>
                    <a:pt x="1202109" y="1065376"/>
                    <a:pt x="1179320" y="1068225"/>
                  </a:cubicBezTo>
                  <a:cubicBezTo>
                    <a:pt x="1162228" y="1073922"/>
                    <a:pt x="1145523" y="1080946"/>
                    <a:pt x="1128045" y="1085316"/>
                  </a:cubicBezTo>
                  <a:cubicBezTo>
                    <a:pt x="1116651" y="1088165"/>
                    <a:pt x="1105112" y="1090487"/>
                    <a:pt x="1093862" y="1093862"/>
                  </a:cubicBezTo>
                  <a:cubicBezTo>
                    <a:pt x="1076606" y="1099039"/>
                    <a:pt x="1059679" y="1105257"/>
                    <a:pt x="1042587" y="1110954"/>
                  </a:cubicBezTo>
                  <a:cubicBezTo>
                    <a:pt x="1034041" y="1113803"/>
                    <a:pt x="1025689" y="1117315"/>
                    <a:pt x="1016950" y="1119500"/>
                  </a:cubicBezTo>
                  <a:lnTo>
                    <a:pt x="982767" y="1128045"/>
                  </a:lnTo>
                  <a:cubicBezTo>
                    <a:pt x="974221" y="1133742"/>
                    <a:pt x="966316" y="1140544"/>
                    <a:pt x="957129" y="1145137"/>
                  </a:cubicBezTo>
                  <a:cubicBezTo>
                    <a:pt x="949072" y="1149166"/>
                    <a:pt x="939366" y="1149308"/>
                    <a:pt x="931492" y="1153683"/>
                  </a:cubicBezTo>
                  <a:cubicBezTo>
                    <a:pt x="913535" y="1163659"/>
                    <a:pt x="880217" y="1187866"/>
                    <a:pt x="880217" y="1187866"/>
                  </a:cubicBezTo>
                  <a:cubicBezTo>
                    <a:pt x="874520" y="1196412"/>
                    <a:pt x="871145" y="1207087"/>
                    <a:pt x="863125" y="1213503"/>
                  </a:cubicBezTo>
                  <a:cubicBezTo>
                    <a:pt x="856091" y="1219130"/>
                    <a:pt x="843858" y="1215679"/>
                    <a:pt x="837488" y="1222049"/>
                  </a:cubicBezTo>
                  <a:cubicBezTo>
                    <a:pt x="831118" y="1228419"/>
                    <a:pt x="834569" y="1240652"/>
                    <a:pt x="828942" y="1247686"/>
                  </a:cubicBezTo>
                  <a:cubicBezTo>
                    <a:pt x="822526" y="1255706"/>
                    <a:pt x="811851" y="1259081"/>
                    <a:pt x="803305" y="1264778"/>
                  </a:cubicBezTo>
                  <a:cubicBezTo>
                    <a:pt x="780515" y="1333145"/>
                    <a:pt x="814700" y="1253382"/>
                    <a:pt x="769122" y="1298961"/>
                  </a:cubicBezTo>
                  <a:cubicBezTo>
                    <a:pt x="762752" y="1305331"/>
                    <a:pt x="764951" y="1316724"/>
                    <a:pt x="760576" y="1324599"/>
                  </a:cubicBezTo>
                  <a:cubicBezTo>
                    <a:pt x="750600" y="1342555"/>
                    <a:pt x="737787" y="1358782"/>
                    <a:pt x="726393" y="1375873"/>
                  </a:cubicBezTo>
                  <a:cubicBezTo>
                    <a:pt x="720696" y="1384419"/>
                    <a:pt x="712549" y="1391767"/>
                    <a:pt x="709301" y="1401511"/>
                  </a:cubicBezTo>
                  <a:cubicBezTo>
                    <a:pt x="706452" y="1410057"/>
                    <a:pt x="705130" y="1419274"/>
                    <a:pt x="700755" y="1427148"/>
                  </a:cubicBezTo>
                  <a:cubicBezTo>
                    <a:pt x="690779" y="1445105"/>
                    <a:pt x="673068" y="1458935"/>
                    <a:pt x="666572" y="1478423"/>
                  </a:cubicBezTo>
                  <a:lnTo>
                    <a:pt x="649481" y="1529698"/>
                  </a:lnTo>
                  <a:cubicBezTo>
                    <a:pt x="646632" y="1538244"/>
                    <a:pt x="643120" y="1546596"/>
                    <a:pt x="640935" y="1555335"/>
                  </a:cubicBezTo>
                  <a:lnTo>
                    <a:pt x="632389" y="1589518"/>
                  </a:lnTo>
                  <a:cubicBezTo>
                    <a:pt x="629583" y="1623191"/>
                    <a:pt x="622978" y="1719469"/>
                    <a:pt x="615297" y="1760434"/>
                  </a:cubicBezTo>
                  <a:cubicBezTo>
                    <a:pt x="610968" y="1783522"/>
                    <a:pt x="602068" y="1805630"/>
                    <a:pt x="598206" y="1828800"/>
                  </a:cubicBezTo>
                  <a:cubicBezTo>
                    <a:pt x="595357" y="1845892"/>
                    <a:pt x="592295" y="1862949"/>
                    <a:pt x="589660" y="1880075"/>
                  </a:cubicBezTo>
                  <a:cubicBezTo>
                    <a:pt x="586597" y="1899984"/>
                    <a:pt x="585064" y="1920144"/>
                    <a:pt x="581114" y="1939896"/>
                  </a:cubicBezTo>
                  <a:cubicBezTo>
                    <a:pt x="579347" y="1948729"/>
                    <a:pt x="575417" y="1956987"/>
                    <a:pt x="572568" y="1965533"/>
                  </a:cubicBezTo>
                  <a:cubicBezTo>
                    <a:pt x="569720" y="2028202"/>
                    <a:pt x="565867" y="2090834"/>
                    <a:pt x="564023" y="2153541"/>
                  </a:cubicBezTo>
                  <a:cubicBezTo>
                    <a:pt x="560170" y="2284551"/>
                    <a:pt x="560822" y="2415690"/>
                    <a:pt x="555477" y="2546647"/>
                  </a:cubicBezTo>
                  <a:cubicBezTo>
                    <a:pt x="555110" y="2555648"/>
                    <a:pt x="552558" y="2565251"/>
                    <a:pt x="546931" y="2572285"/>
                  </a:cubicBezTo>
                  <a:cubicBezTo>
                    <a:pt x="540515" y="2580305"/>
                    <a:pt x="529840" y="2583679"/>
                    <a:pt x="521294" y="2589376"/>
                  </a:cubicBezTo>
                  <a:cubicBezTo>
                    <a:pt x="475714" y="2657746"/>
                    <a:pt x="535538" y="2575132"/>
                    <a:pt x="478565" y="2632105"/>
                  </a:cubicBezTo>
                  <a:cubicBezTo>
                    <a:pt x="439910" y="2670760"/>
                    <a:pt x="485746" y="2649653"/>
                    <a:pt x="435836" y="2666288"/>
                  </a:cubicBezTo>
                  <a:cubicBezTo>
                    <a:pt x="430139" y="2674834"/>
                    <a:pt x="426764" y="2685510"/>
                    <a:pt x="418744" y="2691926"/>
                  </a:cubicBezTo>
                  <a:cubicBezTo>
                    <a:pt x="411710" y="2697553"/>
                    <a:pt x="401164" y="2696443"/>
                    <a:pt x="393107" y="2700471"/>
                  </a:cubicBezTo>
                  <a:cubicBezTo>
                    <a:pt x="326834" y="2733607"/>
                    <a:pt x="406277" y="2704626"/>
                    <a:pt x="341832" y="2726109"/>
                  </a:cubicBezTo>
                  <a:cubicBezTo>
                    <a:pt x="284272" y="2783669"/>
                    <a:pt x="350873" y="2725862"/>
                    <a:pt x="282011" y="2760292"/>
                  </a:cubicBezTo>
                  <a:cubicBezTo>
                    <a:pt x="269272" y="2766662"/>
                    <a:pt x="260567" y="2779559"/>
                    <a:pt x="247828" y="2785929"/>
                  </a:cubicBezTo>
                  <a:cubicBezTo>
                    <a:pt x="231714" y="2793986"/>
                    <a:pt x="212667" y="2794964"/>
                    <a:pt x="196553" y="2803021"/>
                  </a:cubicBezTo>
                  <a:cubicBezTo>
                    <a:pt x="185159" y="2808718"/>
                    <a:pt x="173294" y="2813559"/>
                    <a:pt x="162370" y="2820113"/>
                  </a:cubicBezTo>
                  <a:cubicBezTo>
                    <a:pt x="88909" y="2864190"/>
                    <a:pt x="137025" y="2845652"/>
                    <a:pt x="85458" y="2862842"/>
                  </a:cubicBezTo>
                  <a:cubicBezTo>
                    <a:pt x="36479" y="2936312"/>
                    <a:pt x="101697" y="2849851"/>
                    <a:pt x="42729" y="2897025"/>
                  </a:cubicBezTo>
                  <a:cubicBezTo>
                    <a:pt x="34709" y="2903441"/>
                    <a:pt x="32900" y="2915400"/>
                    <a:pt x="25638" y="2922662"/>
                  </a:cubicBezTo>
                  <a:cubicBezTo>
                    <a:pt x="18375" y="2929925"/>
                    <a:pt x="8546" y="2934057"/>
                    <a:pt x="0" y="2939754"/>
                  </a:cubicBezTo>
                  <a:cubicBezTo>
                    <a:pt x="520" y="2942873"/>
                    <a:pt x="11093" y="3014714"/>
                    <a:pt x="17092" y="3025212"/>
                  </a:cubicBezTo>
                  <a:cubicBezTo>
                    <a:pt x="27502" y="3043429"/>
                    <a:pt x="83243" y="3081445"/>
                    <a:pt x="94004" y="3085032"/>
                  </a:cubicBezTo>
                  <a:cubicBezTo>
                    <a:pt x="102550" y="3087881"/>
                    <a:pt x="111584" y="3089549"/>
                    <a:pt x="119641" y="3093578"/>
                  </a:cubicBezTo>
                  <a:cubicBezTo>
                    <a:pt x="128828" y="3098171"/>
                    <a:pt x="135893" y="3106499"/>
                    <a:pt x="145279" y="3110670"/>
                  </a:cubicBezTo>
                  <a:cubicBezTo>
                    <a:pt x="197080" y="3133693"/>
                    <a:pt x="194085" y="3124364"/>
                    <a:pt x="247828" y="3136307"/>
                  </a:cubicBezTo>
                  <a:cubicBezTo>
                    <a:pt x="336972" y="3156117"/>
                    <a:pt x="192692" y="3130592"/>
                    <a:pt x="307649" y="3161944"/>
                  </a:cubicBezTo>
                  <a:cubicBezTo>
                    <a:pt x="327082" y="3167244"/>
                    <a:pt x="347529" y="3167641"/>
                    <a:pt x="367469" y="3170490"/>
                  </a:cubicBezTo>
                  <a:cubicBezTo>
                    <a:pt x="381712" y="3176187"/>
                    <a:pt x="395835" y="3182196"/>
                    <a:pt x="410198" y="3187582"/>
                  </a:cubicBezTo>
                  <a:cubicBezTo>
                    <a:pt x="418633" y="3190745"/>
                    <a:pt x="427779" y="3192099"/>
                    <a:pt x="435836" y="3196128"/>
                  </a:cubicBezTo>
                  <a:cubicBezTo>
                    <a:pt x="445022" y="3200721"/>
                    <a:pt x="452088" y="3209048"/>
                    <a:pt x="461473" y="3213219"/>
                  </a:cubicBezTo>
                  <a:cubicBezTo>
                    <a:pt x="477936" y="3220536"/>
                    <a:pt x="512748" y="3230311"/>
                    <a:pt x="512748" y="3230311"/>
                  </a:cubicBezTo>
                  <a:cubicBezTo>
                    <a:pt x="539832" y="3270938"/>
                    <a:pt x="520096" y="3252701"/>
                    <a:pt x="581114" y="3273040"/>
                  </a:cubicBezTo>
                  <a:lnTo>
                    <a:pt x="606752" y="3281585"/>
                  </a:lnTo>
                  <a:cubicBezTo>
                    <a:pt x="644265" y="3306595"/>
                    <a:pt x="683016" y="3335492"/>
                    <a:pt x="726393" y="3349952"/>
                  </a:cubicBezTo>
                  <a:cubicBezTo>
                    <a:pt x="734939" y="3352801"/>
                    <a:pt x="743973" y="3354470"/>
                    <a:pt x="752030" y="3358498"/>
                  </a:cubicBezTo>
                  <a:cubicBezTo>
                    <a:pt x="761216" y="3363091"/>
                    <a:pt x="768750" y="3370493"/>
                    <a:pt x="777667" y="3375589"/>
                  </a:cubicBezTo>
                  <a:cubicBezTo>
                    <a:pt x="788728" y="3381910"/>
                    <a:pt x="800790" y="3386360"/>
                    <a:pt x="811851" y="3392681"/>
                  </a:cubicBezTo>
                  <a:cubicBezTo>
                    <a:pt x="820768" y="3397777"/>
                    <a:pt x="828302" y="3405179"/>
                    <a:pt x="837488" y="3409772"/>
                  </a:cubicBezTo>
                  <a:cubicBezTo>
                    <a:pt x="851209" y="3416632"/>
                    <a:pt x="865524" y="3422456"/>
                    <a:pt x="880217" y="3426864"/>
                  </a:cubicBezTo>
                  <a:cubicBezTo>
                    <a:pt x="904600" y="3434179"/>
                    <a:pt x="926022" y="3432676"/>
                    <a:pt x="948583" y="3443956"/>
                  </a:cubicBezTo>
                  <a:cubicBezTo>
                    <a:pt x="957770" y="3448549"/>
                    <a:pt x="964835" y="3456876"/>
                    <a:pt x="974221" y="3461047"/>
                  </a:cubicBezTo>
                  <a:cubicBezTo>
                    <a:pt x="990684" y="3468364"/>
                    <a:pt x="1010505" y="3468146"/>
                    <a:pt x="1025495" y="3478139"/>
                  </a:cubicBezTo>
                  <a:cubicBezTo>
                    <a:pt x="1098980" y="3527126"/>
                    <a:pt x="1005999" y="3468390"/>
                    <a:pt x="1076770" y="3503776"/>
                  </a:cubicBezTo>
                  <a:cubicBezTo>
                    <a:pt x="1143035" y="3536909"/>
                    <a:pt x="1063607" y="3507934"/>
                    <a:pt x="1128045" y="3529414"/>
                  </a:cubicBezTo>
                  <a:lnTo>
                    <a:pt x="1179320" y="3606326"/>
                  </a:lnTo>
                  <a:cubicBezTo>
                    <a:pt x="1185017" y="3614872"/>
                    <a:pt x="1193163" y="3622220"/>
                    <a:pt x="1196411" y="3631963"/>
                  </a:cubicBezTo>
                  <a:cubicBezTo>
                    <a:pt x="1199260" y="3640509"/>
                    <a:pt x="1200582" y="3649726"/>
                    <a:pt x="1204957" y="3657600"/>
                  </a:cubicBezTo>
                  <a:cubicBezTo>
                    <a:pt x="1214933" y="3675557"/>
                    <a:pt x="1227746" y="3691783"/>
                    <a:pt x="1239140" y="3708875"/>
                  </a:cubicBezTo>
                  <a:cubicBezTo>
                    <a:pt x="1244837" y="3717421"/>
                    <a:pt x="1252984" y="3724769"/>
                    <a:pt x="1256232" y="3734513"/>
                  </a:cubicBezTo>
                  <a:cubicBezTo>
                    <a:pt x="1300327" y="3866794"/>
                    <a:pt x="1249788" y="3730170"/>
                    <a:pt x="1290415" y="3811425"/>
                  </a:cubicBezTo>
                  <a:cubicBezTo>
                    <a:pt x="1294443" y="3819482"/>
                    <a:pt x="1295798" y="3828628"/>
                    <a:pt x="1298961" y="3837062"/>
                  </a:cubicBezTo>
                  <a:cubicBezTo>
                    <a:pt x="1304347" y="3851425"/>
                    <a:pt x="1310667" y="3865427"/>
                    <a:pt x="1316053" y="3879791"/>
                  </a:cubicBezTo>
                  <a:cubicBezTo>
                    <a:pt x="1319216" y="3888225"/>
                    <a:pt x="1320129" y="3897607"/>
                    <a:pt x="1324598" y="3905428"/>
                  </a:cubicBezTo>
                  <a:cubicBezTo>
                    <a:pt x="1331665" y="3917795"/>
                    <a:pt x="1341690" y="3928217"/>
                    <a:pt x="1350236" y="3939612"/>
                  </a:cubicBezTo>
                  <a:cubicBezTo>
                    <a:pt x="1353084" y="3951006"/>
                    <a:pt x="1354154" y="3963000"/>
                    <a:pt x="1358781" y="3973795"/>
                  </a:cubicBezTo>
                  <a:cubicBezTo>
                    <a:pt x="1362827" y="3983235"/>
                    <a:pt x="1370777" y="3990515"/>
                    <a:pt x="1375873" y="3999432"/>
                  </a:cubicBezTo>
                  <a:cubicBezTo>
                    <a:pt x="1382194" y="4010493"/>
                    <a:pt x="1387268" y="4022221"/>
                    <a:pt x="1392965" y="4033615"/>
                  </a:cubicBezTo>
                  <a:cubicBezTo>
                    <a:pt x="1395704" y="4044572"/>
                    <a:pt x="1403924" y="4081172"/>
                    <a:pt x="1410056" y="4093436"/>
                  </a:cubicBezTo>
                  <a:cubicBezTo>
                    <a:pt x="1414649" y="4102622"/>
                    <a:pt x="1421451" y="4110527"/>
                    <a:pt x="1427148" y="4119073"/>
                  </a:cubicBezTo>
                  <a:lnTo>
                    <a:pt x="1452785" y="4195985"/>
                  </a:lnTo>
                  <a:cubicBezTo>
                    <a:pt x="1455634" y="4204531"/>
                    <a:pt x="1456334" y="4214128"/>
                    <a:pt x="1461331" y="4221623"/>
                  </a:cubicBezTo>
                  <a:cubicBezTo>
                    <a:pt x="1515055" y="4302209"/>
                    <a:pt x="1479647" y="4241468"/>
                    <a:pt x="1512606" y="4315627"/>
                  </a:cubicBezTo>
                  <a:cubicBezTo>
                    <a:pt x="1517780" y="4327268"/>
                    <a:pt x="1523143" y="4338886"/>
                    <a:pt x="1529697" y="4349810"/>
                  </a:cubicBezTo>
                  <a:cubicBezTo>
                    <a:pt x="1540266" y="4367424"/>
                    <a:pt x="1563881" y="4401085"/>
                    <a:pt x="1563881" y="4401085"/>
                  </a:cubicBezTo>
                  <a:cubicBezTo>
                    <a:pt x="1584138" y="4502380"/>
                    <a:pt x="1557511" y="4397438"/>
                    <a:pt x="1589518" y="4469451"/>
                  </a:cubicBezTo>
                  <a:cubicBezTo>
                    <a:pt x="1630200" y="4560983"/>
                    <a:pt x="1585020" y="4488340"/>
                    <a:pt x="1623701" y="4546363"/>
                  </a:cubicBezTo>
                  <a:cubicBezTo>
                    <a:pt x="1628718" y="4571447"/>
                    <a:pt x="1630938" y="4591733"/>
                    <a:pt x="1640793" y="4614729"/>
                  </a:cubicBezTo>
                  <a:cubicBezTo>
                    <a:pt x="1645811" y="4626438"/>
                    <a:pt x="1652866" y="4637204"/>
                    <a:pt x="1657884" y="4648913"/>
                  </a:cubicBezTo>
                  <a:cubicBezTo>
                    <a:pt x="1668973" y="4674789"/>
                    <a:pt x="1676984" y="4723299"/>
                    <a:pt x="1683522" y="4742916"/>
                  </a:cubicBezTo>
                  <a:cubicBezTo>
                    <a:pt x="1686370" y="4751462"/>
                    <a:pt x="1689882" y="4759815"/>
                    <a:pt x="1692067" y="4768554"/>
                  </a:cubicBezTo>
                  <a:cubicBezTo>
                    <a:pt x="1716220" y="4865169"/>
                    <a:pt x="1681045" y="4752579"/>
                    <a:pt x="1717705" y="4862557"/>
                  </a:cubicBezTo>
                  <a:lnTo>
                    <a:pt x="1726251" y="4888195"/>
                  </a:lnTo>
                  <a:cubicBezTo>
                    <a:pt x="1729099" y="4910984"/>
                    <a:pt x="1729984" y="4934105"/>
                    <a:pt x="1734796" y="4956561"/>
                  </a:cubicBezTo>
                  <a:cubicBezTo>
                    <a:pt x="1738571" y="4974177"/>
                    <a:pt x="1747518" y="4990358"/>
                    <a:pt x="1751888" y="5007836"/>
                  </a:cubicBezTo>
                  <a:cubicBezTo>
                    <a:pt x="1773347" y="5093670"/>
                    <a:pt x="1761554" y="5053925"/>
                    <a:pt x="1786071" y="5127477"/>
                  </a:cubicBezTo>
                  <a:lnTo>
                    <a:pt x="1794617" y="5153114"/>
                  </a:lnTo>
                  <a:cubicBezTo>
                    <a:pt x="1800314" y="5170206"/>
                    <a:pt x="1801716" y="5189398"/>
                    <a:pt x="1811709" y="5204389"/>
                  </a:cubicBezTo>
                  <a:cubicBezTo>
                    <a:pt x="1817406" y="5212935"/>
                    <a:pt x="1824207" y="5220840"/>
                    <a:pt x="1828800" y="5230027"/>
                  </a:cubicBezTo>
                  <a:cubicBezTo>
                    <a:pt x="1832828" y="5238084"/>
                    <a:pt x="1834001" y="5247300"/>
                    <a:pt x="1837346" y="5255664"/>
                  </a:cubicBezTo>
                  <a:cubicBezTo>
                    <a:pt x="1845403" y="5275807"/>
                    <a:pt x="1855195" y="5295237"/>
                    <a:pt x="1862983" y="5315485"/>
                  </a:cubicBezTo>
                  <a:cubicBezTo>
                    <a:pt x="1894824" y="5398271"/>
                    <a:pt x="1867516" y="5341640"/>
                    <a:pt x="1888621" y="5383851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8F58FE-94FD-6924-C0CD-DEB18DFCFF0C}"/>
                </a:ext>
              </a:extLst>
            </p:cNvPr>
            <p:cNvSpPr txBox="1"/>
            <p:nvPr/>
          </p:nvSpPr>
          <p:spPr>
            <a:xfrm>
              <a:off x="7304213" y="4930779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F0"/>
                  </a:solidFill>
                </a:rPr>
                <a:t>7</a:t>
              </a:r>
              <a:endParaRPr lang="ko-KR" altLang="en-US">
                <a:solidFill>
                  <a:srgbClr val="00B0F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498D96-7545-BE0A-3F1C-D3FCC529E080}"/>
              </a:ext>
            </a:extLst>
          </p:cNvPr>
          <p:cNvSpPr txBox="1"/>
          <p:nvPr/>
        </p:nvSpPr>
        <p:spPr>
          <a:xfrm>
            <a:off x="6275792" y="6253222"/>
            <a:ext cx="1583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/>
              <a:t>3</a:t>
            </a:r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CAAFD11-57EA-6CFC-D7B7-3A1B687BD97D}"/>
              </a:ext>
            </a:extLst>
          </p:cNvPr>
          <p:cNvGrpSpPr/>
          <p:nvPr/>
        </p:nvGrpSpPr>
        <p:grpSpPr>
          <a:xfrm>
            <a:off x="5140296" y="1527257"/>
            <a:ext cx="1955210" cy="4137063"/>
            <a:chOff x="5140296" y="1527257"/>
            <a:chExt cx="1955210" cy="4137063"/>
          </a:xfrm>
        </p:grpSpPr>
        <p:sp>
          <p:nvSpPr>
            <p:cNvPr id="9" name="자유형 8"/>
            <p:cNvSpPr/>
            <p:nvPr/>
          </p:nvSpPr>
          <p:spPr>
            <a:xfrm>
              <a:off x="5140296" y="1527257"/>
              <a:ext cx="1955210" cy="3941747"/>
            </a:xfrm>
            <a:custGeom>
              <a:avLst/>
              <a:gdLst>
                <a:gd name="connsiteX0" fmla="*/ 1700613 w 2606947"/>
                <a:gd name="connsiteY0" fmla="*/ 0 h 5255663"/>
                <a:gd name="connsiteX1" fmla="*/ 1709159 w 2606947"/>
                <a:gd name="connsiteY1" fmla="*/ 111095 h 5255663"/>
                <a:gd name="connsiteX2" fmla="*/ 1717705 w 2606947"/>
                <a:gd name="connsiteY2" fmla="*/ 136732 h 5255663"/>
                <a:gd name="connsiteX3" fmla="*/ 1726251 w 2606947"/>
                <a:gd name="connsiteY3" fmla="*/ 170916 h 5255663"/>
                <a:gd name="connsiteX4" fmla="*/ 1717705 w 2606947"/>
                <a:gd name="connsiteY4" fmla="*/ 358923 h 5255663"/>
                <a:gd name="connsiteX5" fmla="*/ 1709159 w 2606947"/>
                <a:gd name="connsiteY5" fmla="*/ 444381 h 5255663"/>
                <a:gd name="connsiteX6" fmla="*/ 1700613 w 2606947"/>
                <a:gd name="connsiteY6" fmla="*/ 606751 h 5255663"/>
                <a:gd name="connsiteX7" fmla="*/ 1683522 w 2606947"/>
                <a:gd name="connsiteY7" fmla="*/ 734938 h 5255663"/>
                <a:gd name="connsiteX8" fmla="*/ 1692067 w 2606947"/>
                <a:gd name="connsiteY8" fmla="*/ 1059678 h 5255663"/>
                <a:gd name="connsiteX9" fmla="*/ 1700613 w 2606947"/>
                <a:gd name="connsiteY9" fmla="*/ 1093861 h 5255663"/>
                <a:gd name="connsiteX10" fmla="*/ 1709159 w 2606947"/>
                <a:gd name="connsiteY10" fmla="*/ 1204957 h 5255663"/>
                <a:gd name="connsiteX11" fmla="*/ 1726251 w 2606947"/>
                <a:gd name="connsiteY11" fmla="*/ 1281869 h 5255663"/>
                <a:gd name="connsiteX12" fmla="*/ 1734796 w 2606947"/>
                <a:gd name="connsiteY12" fmla="*/ 1444239 h 5255663"/>
                <a:gd name="connsiteX13" fmla="*/ 1743342 w 2606947"/>
                <a:gd name="connsiteY13" fmla="*/ 1469876 h 5255663"/>
                <a:gd name="connsiteX14" fmla="*/ 1760434 w 2606947"/>
                <a:gd name="connsiteY14" fmla="*/ 1546788 h 5255663"/>
                <a:gd name="connsiteX15" fmla="*/ 1768980 w 2606947"/>
                <a:gd name="connsiteY15" fmla="*/ 1666430 h 5255663"/>
                <a:gd name="connsiteX16" fmla="*/ 1777525 w 2606947"/>
                <a:gd name="connsiteY16" fmla="*/ 1692067 h 5255663"/>
                <a:gd name="connsiteX17" fmla="*/ 1794617 w 2606947"/>
                <a:gd name="connsiteY17" fmla="*/ 1854437 h 5255663"/>
                <a:gd name="connsiteX18" fmla="*/ 1803163 w 2606947"/>
                <a:gd name="connsiteY18" fmla="*/ 1991170 h 5255663"/>
                <a:gd name="connsiteX19" fmla="*/ 1845892 w 2606947"/>
                <a:gd name="connsiteY19" fmla="*/ 2068082 h 5255663"/>
                <a:gd name="connsiteX20" fmla="*/ 1880075 w 2606947"/>
                <a:gd name="connsiteY20" fmla="*/ 2119357 h 5255663"/>
                <a:gd name="connsiteX21" fmla="*/ 1905712 w 2606947"/>
                <a:gd name="connsiteY21" fmla="*/ 2136448 h 5255663"/>
                <a:gd name="connsiteX22" fmla="*/ 1922804 w 2606947"/>
                <a:gd name="connsiteY22" fmla="*/ 2162086 h 5255663"/>
                <a:gd name="connsiteX23" fmla="*/ 1948441 w 2606947"/>
                <a:gd name="connsiteY23" fmla="*/ 2170631 h 5255663"/>
                <a:gd name="connsiteX24" fmla="*/ 2033899 w 2606947"/>
                <a:gd name="connsiteY24" fmla="*/ 2196269 h 5255663"/>
                <a:gd name="connsiteX25" fmla="*/ 2110811 w 2606947"/>
                <a:gd name="connsiteY25" fmla="*/ 2247544 h 5255663"/>
                <a:gd name="connsiteX26" fmla="*/ 2136449 w 2606947"/>
                <a:gd name="connsiteY26" fmla="*/ 2264635 h 5255663"/>
                <a:gd name="connsiteX27" fmla="*/ 2187723 w 2606947"/>
                <a:gd name="connsiteY27" fmla="*/ 2281727 h 5255663"/>
                <a:gd name="connsiteX28" fmla="*/ 2213361 w 2606947"/>
                <a:gd name="connsiteY28" fmla="*/ 2290273 h 5255663"/>
                <a:gd name="connsiteX29" fmla="*/ 2307365 w 2606947"/>
                <a:gd name="connsiteY29" fmla="*/ 2307364 h 5255663"/>
                <a:gd name="connsiteX30" fmla="*/ 2367185 w 2606947"/>
                <a:gd name="connsiteY30" fmla="*/ 2324456 h 5255663"/>
                <a:gd name="connsiteX31" fmla="*/ 2444097 w 2606947"/>
                <a:gd name="connsiteY31" fmla="*/ 2333001 h 5255663"/>
                <a:gd name="connsiteX32" fmla="*/ 2521009 w 2606947"/>
                <a:gd name="connsiteY32" fmla="*/ 2350093 h 5255663"/>
                <a:gd name="connsiteX33" fmla="*/ 2572284 w 2606947"/>
                <a:gd name="connsiteY33" fmla="*/ 2367185 h 5255663"/>
                <a:gd name="connsiteX34" fmla="*/ 2597922 w 2606947"/>
                <a:gd name="connsiteY34" fmla="*/ 2384276 h 5255663"/>
                <a:gd name="connsiteX35" fmla="*/ 2597922 w 2606947"/>
                <a:gd name="connsiteY35" fmla="*/ 2435551 h 5255663"/>
                <a:gd name="connsiteX36" fmla="*/ 2572284 w 2606947"/>
                <a:gd name="connsiteY36" fmla="*/ 2444097 h 5255663"/>
                <a:gd name="connsiteX37" fmla="*/ 2546647 w 2606947"/>
                <a:gd name="connsiteY37" fmla="*/ 2461188 h 5255663"/>
                <a:gd name="connsiteX38" fmla="*/ 2495372 w 2606947"/>
                <a:gd name="connsiteY38" fmla="*/ 2478280 h 5255663"/>
                <a:gd name="connsiteX39" fmla="*/ 2444097 w 2606947"/>
                <a:gd name="connsiteY39" fmla="*/ 2495372 h 5255663"/>
                <a:gd name="connsiteX40" fmla="*/ 2418460 w 2606947"/>
                <a:gd name="connsiteY40" fmla="*/ 2503917 h 5255663"/>
                <a:gd name="connsiteX41" fmla="*/ 2333002 w 2606947"/>
                <a:gd name="connsiteY41" fmla="*/ 2521009 h 5255663"/>
                <a:gd name="connsiteX42" fmla="*/ 2307365 w 2606947"/>
                <a:gd name="connsiteY42" fmla="*/ 2529555 h 5255663"/>
                <a:gd name="connsiteX43" fmla="*/ 2008262 w 2606947"/>
                <a:gd name="connsiteY43" fmla="*/ 2538101 h 5255663"/>
                <a:gd name="connsiteX44" fmla="*/ 1948441 w 2606947"/>
                <a:gd name="connsiteY44" fmla="*/ 2555192 h 5255663"/>
                <a:gd name="connsiteX45" fmla="*/ 1922804 w 2606947"/>
                <a:gd name="connsiteY45" fmla="*/ 2563738 h 5255663"/>
                <a:gd name="connsiteX46" fmla="*/ 1743342 w 2606947"/>
                <a:gd name="connsiteY46" fmla="*/ 2572284 h 5255663"/>
                <a:gd name="connsiteX47" fmla="*/ 1709159 w 2606947"/>
                <a:gd name="connsiteY47" fmla="*/ 2580830 h 5255663"/>
                <a:gd name="connsiteX48" fmla="*/ 1666430 w 2606947"/>
                <a:gd name="connsiteY48" fmla="*/ 2589375 h 5255663"/>
                <a:gd name="connsiteX49" fmla="*/ 1640793 w 2606947"/>
                <a:gd name="connsiteY49" fmla="*/ 2597921 h 5255663"/>
                <a:gd name="connsiteX50" fmla="*/ 1572426 w 2606947"/>
                <a:gd name="connsiteY50" fmla="*/ 2606467 h 5255663"/>
                <a:gd name="connsiteX51" fmla="*/ 1538243 w 2606947"/>
                <a:gd name="connsiteY51" fmla="*/ 2615013 h 5255663"/>
                <a:gd name="connsiteX52" fmla="*/ 1512606 w 2606947"/>
                <a:gd name="connsiteY52" fmla="*/ 2632104 h 5255663"/>
                <a:gd name="connsiteX53" fmla="*/ 1401510 w 2606947"/>
                <a:gd name="connsiteY53" fmla="*/ 2640650 h 5255663"/>
                <a:gd name="connsiteX54" fmla="*/ 1324598 w 2606947"/>
                <a:gd name="connsiteY54" fmla="*/ 2666287 h 5255663"/>
                <a:gd name="connsiteX55" fmla="*/ 1298961 w 2606947"/>
                <a:gd name="connsiteY55" fmla="*/ 2674833 h 5255663"/>
                <a:gd name="connsiteX56" fmla="*/ 1273323 w 2606947"/>
                <a:gd name="connsiteY56" fmla="*/ 2683379 h 5255663"/>
                <a:gd name="connsiteX57" fmla="*/ 1247686 w 2606947"/>
                <a:gd name="connsiteY57" fmla="*/ 2700471 h 5255663"/>
                <a:gd name="connsiteX58" fmla="*/ 1222049 w 2606947"/>
                <a:gd name="connsiteY58" fmla="*/ 2709016 h 5255663"/>
                <a:gd name="connsiteX59" fmla="*/ 1136591 w 2606947"/>
                <a:gd name="connsiteY59" fmla="*/ 2760291 h 5255663"/>
                <a:gd name="connsiteX60" fmla="*/ 1102408 w 2606947"/>
                <a:gd name="connsiteY60" fmla="*/ 2768837 h 5255663"/>
                <a:gd name="connsiteX61" fmla="*/ 999858 w 2606947"/>
                <a:gd name="connsiteY61" fmla="*/ 2820112 h 5255663"/>
                <a:gd name="connsiteX62" fmla="*/ 974221 w 2606947"/>
                <a:gd name="connsiteY62" fmla="*/ 2828658 h 5255663"/>
                <a:gd name="connsiteX63" fmla="*/ 948583 w 2606947"/>
                <a:gd name="connsiteY63" fmla="*/ 2837203 h 5255663"/>
                <a:gd name="connsiteX64" fmla="*/ 888763 w 2606947"/>
                <a:gd name="connsiteY64" fmla="*/ 2871387 h 5255663"/>
                <a:gd name="connsiteX65" fmla="*/ 863125 w 2606947"/>
                <a:gd name="connsiteY65" fmla="*/ 2879932 h 5255663"/>
                <a:gd name="connsiteX66" fmla="*/ 803305 w 2606947"/>
                <a:gd name="connsiteY66" fmla="*/ 2905570 h 5255663"/>
                <a:gd name="connsiteX67" fmla="*/ 777667 w 2606947"/>
                <a:gd name="connsiteY67" fmla="*/ 2922661 h 5255663"/>
                <a:gd name="connsiteX68" fmla="*/ 726393 w 2606947"/>
                <a:gd name="connsiteY68" fmla="*/ 2939753 h 5255663"/>
                <a:gd name="connsiteX69" fmla="*/ 700755 w 2606947"/>
                <a:gd name="connsiteY69" fmla="*/ 2956844 h 5255663"/>
                <a:gd name="connsiteX70" fmla="*/ 649480 w 2606947"/>
                <a:gd name="connsiteY70" fmla="*/ 2973936 h 5255663"/>
                <a:gd name="connsiteX71" fmla="*/ 572568 w 2606947"/>
                <a:gd name="connsiteY71" fmla="*/ 3008119 h 5255663"/>
                <a:gd name="connsiteX72" fmla="*/ 555477 w 2606947"/>
                <a:gd name="connsiteY72" fmla="*/ 3033757 h 5255663"/>
                <a:gd name="connsiteX73" fmla="*/ 512748 w 2606947"/>
                <a:gd name="connsiteY73" fmla="*/ 3042302 h 5255663"/>
                <a:gd name="connsiteX74" fmla="*/ 435836 w 2606947"/>
                <a:gd name="connsiteY74" fmla="*/ 3076486 h 5255663"/>
                <a:gd name="connsiteX75" fmla="*/ 410198 w 2606947"/>
                <a:gd name="connsiteY75" fmla="*/ 3085031 h 5255663"/>
                <a:gd name="connsiteX76" fmla="*/ 333286 w 2606947"/>
                <a:gd name="connsiteY76" fmla="*/ 3119215 h 5255663"/>
                <a:gd name="connsiteX77" fmla="*/ 307649 w 2606947"/>
                <a:gd name="connsiteY77" fmla="*/ 3127760 h 5255663"/>
                <a:gd name="connsiteX78" fmla="*/ 282011 w 2606947"/>
                <a:gd name="connsiteY78" fmla="*/ 3136306 h 5255663"/>
                <a:gd name="connsiteX79" fmla="*/ 205099 w 2606947"/>
                <a:gd name="connsiteY79" fmla="*/ 3170489 h 5255663"/>
                <a:gd name="connsiteX80" fmla="*/ 179462 w 2606947"/>
                <a:gd name="connsiteY80" fmla="*/ 3179035 h 5255663"/>
                <a:gd name="connsiteX81" fmla="*/ 153824 w 2606947"/>
                <a:gd name="connsiteY81" fmla="*/ 3187581 h 5255663"/>
                <a:gd name="connsiteX82" fmla="*/ 128187 w 2606947"/>
                <a:gd name="connsiteY82" fmla="*/ 3204673 h 5255663"/>
                <a:gd name="connsiteX83" fmla="*/ 76912 w 2606947"/>
                <a:gd name="connsiteY83" fmla="*/ 3221764 h 5255663"/>
                <a:gd name="connsiteX84" fmla="*/ 59821 w 2606947"/>
                <a:gd name="connsiteY84" fmla="*/ 3281585 h 5255663"/>
                <a:gd name="connsiteX85" fmla="*/ 42729 w 2606947"/>
                <a:gd name="connsiteY85" fmla="*/ 3486684 h 5255663"/>
                <a:gd name="connsiteX86" fmla="*/ 34183 w 2606947"/>
                <a:gd name="connsiteY86" fmla="*/ 3589233 h 5255663"/>
                <a:gd name="connsiteX87" fmla="*/ 17092 w 2606947"/>
                <a:gd name="connsiteY87" fmla="*/ 3871244 h 5255663"/>
                <a:gd name="connsiteX88" fmla="*/ 0 w 2606947"/>
                <a:gd name="connsiteY88" fmla="*/ 3939611 h 5255663"/>
                <a:gd name="connsiteX89" fmla="*/ 8546 w 2606947"/>
                <a:gd name="connsiteY89" fmla="*/ 4136164 h 5255663"/>
                <a:gd name="connsiteX90" fmla="*/ 17092 w 2606947"/>
                <a:gd name="connsiteY90" fmla="*/ 4161801 h 5255663"/>
                <a:gd name="connsiteX91" fmla="*/ 68366 w 2606947"/>
                <a:gd name="connsiteY91" fmla="*/ 4178893 h 5255663"/>
                <a:gd name="connsiteX92" fmla="*/ 119641 w 2606947"/>
                <a:gd name="connsiteY92" fmla="*/ 4204530 h 5255663"/>
                <a:gd name="connsiteX93" fmla="*/ 162370 w 2606947"/>
                <a:gd name="connsiteY93" fmla="*/ 4238714 h 5255663"/>
                <a:gd name="connsiteX94" fmla="*/ 213645 w 2606947"/>
                <a:gd name="connsiteY94" fmla="*/ 4272897 h 5255663"/>
                <a:gd name="connsiteX95" fmla="*/ 264920 w 2606947"/>
                <a:gd name="connsiteY95" fmla="*/ 4307080 h 5255663"/>
                <a:gd name="connsiteX96" fmla="*/ 341832 w 2606947"/>
                <a:gd name="connsiteY96" fmla="*/ 4358355 h 5255663"/>
                <a:gd name="connsiteX97" fmla="*/ 367469 w 2606947"/>
                <a:gd name="connsiteY97" fmla="*/ 4375446 h 5255663"/>
                <a:gd name="connsiteX98" fmla="*/ 393107 w 2606947"/>
                <a:gd name="connsiteY98" fmla="*/ 4401084 h 5255663"/>
                <a:gd name="connsiteX99" fmla="*/ 470019 w 2606947"/>
                <a:gd name="connsiteY99" fmla="*/ 4443813 h 5255663"/>
                <a:gd name="connsiteX100" fmla="*/ 495656 w 2606947"/>
                <a:gd name="connsiteY100" fmla="*/ 4469450 h 5255663"/>
                <a:gd name="connsiteX101" fmla="*/ 581114 w 2606947"/>
                <a:gd name="connsiteY101" fmla="*/ 4529271 h 5255663"/>
                <a:gd name="connsiteX102" fmla="*/ 615297 w 2606947"/>
                <a:gd name="connsiteY102" fmla="*/ 4546362 h 5255663"/>
                <a:gd name="connsiteX103" fmla="*/ 666572 w 2606947"/>
                <a:gd name="connsiteY103" fmla="*/ 4589091 h 5255663"/>
                <a:gd name="connsiteX104" fmla="*/ 700755 w 2606947"/>
                <a:gd name="connsiteY104" fmla="*/ 4606183 h 5255663"/>
                <a:gd name="connsiteX105" fmla="*/ 734938 w 2606947"/>
                <a:gd name="connsiteY105" fmla="*/ 4640366 h 5255663"/>
                <a:gd name="connsiteX106" fmla="*/ 760576 w 2606947"/>
                <a:gd name="connsiteY106" fmla="*/ 4648912 h 5255663"/>
                <a:gd name="connsiteX107" fmla="*/ 811851 w 2606947"/>
                <a:gd name="connsiteY107" fmla="*/ 4674549 h 5255663"/>
                <a:gd name="connsiteX108" fmla="*/ 863125 w 2606947"/>
                <a:gd name="connsiteY108" fmla="*/ 4708732 h 5255663"/>
                <a:gd name="connsiteX109" fmla="*/ 880217 w 2606947"/>
                <a:gd name="connsiteY109" fmla="*/ 4734370 h 5255663"/>
                <a:gd name="connsiteX110" fmla="*/ 914400 w 2606947"/>
                <a:gd name="connsiteY110" fmla="*/ 4760007 h 5255663"/>
                <a:gd name="connsiteX111" fmla="*/ 965675 w 2606947"/>
                <a:gd name="connsiteY111" fmla="*/ 4802736 h 5255663"/>
                <a:gd name="connsiteX112" fmla="*/ 999858 w 2606947"/>
                <a:gd name="connsiteY112" fmla="*/ 4854011 h 5255663"/>
                <a:gd name="connsiteX113" fmla="*/ 1025495 w 2606947"/>
                <a:gd name="connsiteY113" fmla="*/ 4871102 h 5255663"/>
                <a:gd name="connsiteX114" fmla="*/ 1059679 w 2606947"/>
                <a:gd name="connsiteY114" fmla="*/ 4913831 h 5255663"/>
                <a:gd name="connsiteX115" fmla="*/ 1093862 w 2606947"/>
                <a:gd name="connsiteY115" fmla="*/ 4939469 h 5255663"/>
                <a:gd name="connsiteX116" fmla="*/ 1136591 w 2606947"/>
                <a:gd name="connsiteY116" fmla="*/ 4982198 h 5255663"/>
                <a:gd name="connsiteX117" fmla="*/ 1196411 w 2606947"/>
                <a:gd name="connsiteY117" fmla="*/ 5042018 h 5255663"/>
                <a:gd name="connsiteX118" fmla="*/ 1256232 w 2606947"/>
                <a:gd name="connsiteY118" fmla="*/ 5110385 h 5255663"/>
                <a:gd name="connsiteX119" fmla="*/ 1290415 w 2606947"/>
                <a:gd name="connsiteY119" fmla="*/ 5153114 h 5255663"/>
                <a:gd name="connsiteX120" fmla="*/ 1298961 w 2606947"/>
                <a:gd name="connsiteY120" fmla="*/ 5178751 h 5255663"/>
                <a:gd name="connsiteX121" fmla="*/ 1324598 w 2606947"/>
                <a:gd name="connsiteY121" fmla="*/ 5187297 h 5255663"/>
                <a:gd name="connsiteX122" fmla="*/ 1350236 w 2606947"/>
                <a:gd name="connsiteY122" fmla="*/ 5204388 h 5255663"/>
                <a:gd name="connsiteX123" fmla="*/ 1546789 w 2606947"/>
                <a:gd name="connsiteY123" fmla="*/ 5212934 h 5255663"/>
                <a:gd name="connsiteX124" fmla="*/ 1598064 w 2606947"/>
                <a:gd name="connsiteY124" fmla="*/ 5230026 h 5255663"/>
                <a:gd name="connsiteX125" fmla="*/ 1674976 w 2606947"/>
                <a:gd name="connsiteY125" fmla="*/ 5255663 h 52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606947" h="5255663">
                  <a:moveTo>
                    <a:pt x="1700613" y="0"/>
                  </a:moveTo>
                  <a:cubicBezTo>
                    <a:pt x="1703462" y="37032"/>
                    <a:pt x="1704552" y="74241"/>
                    <a:pt x="1709159" y="111095"/>
                  </a:cubicBezTo>
                  <a:cubicBezTo>
                    <a:pt x="1710276" y="120033"/>
                    <a:pt x="1715230" y="128071"/>
                    <a:pt x="1717705" y="136732"/>
                  </a:cubicBezTo>
                  <a:cubicBezTo>
                    <a:pt x="1720932" y="148025"/>
                    <a:pt x="1723402" y="159521"/>
                    <a:pt x="1726251" y="170916"/>
                  </a:cubicBezTo>
                  <a:cubicBezTo>
                    <a:pt x="1723402" y="233585"/>
                    <a:pt x="1721618" y="296311"/>
                    <a:pt x="1717705" y="358923"/>
                  </a:cubicBezTo>
                  <a:cubicBezTo>
                    <a:pt x="1715919" y="387495"/>
                    <a:pt x="1711129" y="415821"/>
                    <a:pt x="1709159" y="444381"/>
                  </a:cubicBezTo>
                  <a:cubicBezTo>
                    <a:pt x="1705430" y="498451"/>
                    <a:pt x="1704102" y="552665"/>
                    <a:pt x="1700613" y="606751"/>
                  </a:cubicBezTo>
                  <a:cubicBezTo>
                    <a:pt x="1693921" y="710470"/>
                    <a:pt x="1702230" y="678810"/>
                    <a:pt x="1683522" y="734938"/>
                  </a:cubicBezTo>
                  <a:cubicBezTo>
                    <a:pt x="1686370" y="843185"/>
                    <a:pt x="1686917" y="951516"/>
                    <a:pt x="1692067" y="1059678"/>
                  </a:cubicBezTo>
                  <a:cubicBezTo>
                    <a:pt x="1692626" y="1071410"/>
                    <a:pt x="1699241" y="1082196"/>
                    <a:pt x="1700613" y="1093861"/>
                  </a:cubicBezTo>
                  <a:cubicBezTo>
                    <a:pt x="1704953" y="1130748"/>
                    <a:pt x="1705057" y="1168043"/>
                    <a:pt x="1709159" y="1204957"/>
                  </a:cubicBezTo>
                  <a:cubicBezTo>
                    <a:pt x="1711329" y="1224486"/>
                    <a:pt x="1721200" y="1261667"/>
                    <a:pt x="1726251" y="1281869"/>
                  </a:cubicBezTo>
                  <a:cubicBezTo>
                    <a:pt x="1729099" y="1335992"/>
                    <a:pt x="1729889" y="1390263"/>
                    <a:pt x="1734796" y="1444239"/>
                  </a:cubicBezTo>
                  <a:cubicBezTo>
                    <a:pt x="1735612" y="1453210"/>
                    <a:pt x="1741388" y="1461083"/>
                    <a:pt x="1743342" y="1469876"/>
                  </a:cubicBezTo>
                  <a:cubicBezTo>
                    <a:pt x="1763396" y="1560116"/>
                    <a:pt x="1741196" y="1489075"/>
                    <a:pt x="1760434" y="1546788"/>
                  </a:cubicBezTo>
                  <a:cubicBezTo>
                    <a:pt x="1763283" y="1586669"/>
                    <a:pt x="1764309" y="1626722"/>
                    <a:pt x="1768980" y="1666430"/>
                  </a:cubicBezTo>
                  <a:cubicBezTo>
                    <a:pt x="1770032" y="1675376"/>
                    <a:pt x="1776530" y="1683114"/>
                    <a:pt x="1777525" y="1692067"/>
                  </a:cubicBezTo>
                  <a:cubicBezTo>
                    <a:pt x="1798043" y="1876734"/>
                    <a:pt x="1772615" y="1766432"/>
                    <a:pt x="1794617" y="1854437"/>
                  </a:cubicBezTo>
                  <a:cubicBezTo>
                    <a:pt x="1797466" y="1900015"/>
                    <a:pt x="1798382" y="1945754"/>
                    <a:pt x="1803163" y="1991170"/>
                  </a:cubicBezTo>
                  <a:cubicBezTo>
                    <a:pt x="1805983" y="2017961"/>
                    <a:pt x="1834583" y="2051118"/>
                    <a:pt x="1845892" y="2068082"/>
                  </a:cubicBezTo>
                  <a:cubicBezTo>
                    <a:pt x="1845893" y="2068084"/>
                    <a:pt x="1880074" y="2119356"/>
                    <a:pt x="1880075" y="2119357"/>
                  </a:cubicBezTo>
                  <a:lnTo>
                    <a:pt x="1905712" y="2136448"/>
                  </a:lnTo>
                  <a:cubicBezTo>
                    <a:pt x="1911409" y="2144994"/>
                    <a:pt x="1914784" y="2155670"/>
                    <a:pt x="1922804" y="2162086"/>
                  </a:cubicBezTo>
                  <a:cubicBezTo>
                    <a:pt x="1929838" y="2167713"/>
                    <a:pt x="1939780" y="2168156"/>
                    <a:pt x="1948441" y="2170631"/>
                  </a:cubicBezTo>
                  <a:cubicBezTo>
                    <a:pt x="1969341" y="2176602"/>
                    <a:pt x="2018668" y="2186115"/>
                    <a:pt x="2033899" y="2196269"/>
                  </a:cubicBezTo>
                  <a:lnTo>
                    <a:pt x="2110811" y="2247544"/>
                  </a:lnTo>
                  <a:cubicBezTo>
                    <a:pt x="2119357" y="2253241"/>
                    <a:pt x="2126705" y="2261387"/>
                    <a:pt x="2136449" y="2264635"/>
                  </a:cubicBezTo>
                  <a:lnTo>
                    <a:pt x="2187723" y="2281727"/>
                  </a:lnTo>
                  <a:cubicBezTo>
                    <a:pt x="2196269" y="2284576"/>
                    <a:pt x="2204475" y="2288792"/>
                    <a:pt x="2213361" y="2290273"/>
                  </a:cubicBezTo>
                  <a:cubicBezTo>
                    <a:pt x="2236228" y="2294084"/>
                    <a:pt x="2283469" y="2301390"/>
                    <a:pt x="2307365" y="2307364"/>
                  </a:cubicBezTo>
                  <a:cubicBezTo>
                    <a:pt x="2343098" y="2316298"/>
                    <a:pt x="2325627" y="2318063"/>
                    <a:pt x="2367185" y="2324456"/>
                  </a:cubicBezTo>
                  <a:cubicBezTo>
                    <a:pt x="2392680" y="2328378"/>
                    <a:pt x="2418561" y="2329353"/>
                    <a:pt x="2444097" y="2333001"/>
                  </a:cubicBezTo>
                  <a:cubicBezTo>
                    <a:pt x="2459621" y="2335219"/>
                    <a:pt x="2504045" y="2345004"/>
                    <a:pt x="2521009" y="2350093"/>
                  </a:cubicBezTo>
                  <a:cubicBezTo>
                    <a:pt x="2538265" y="2355270"/>
                    <a:pt x="2557293" y="2357192"/>
                    <a:pt x="2572284" y="2367185"/>
                  </a:cubicBezTo>
                  <a:lnTo>
                    <a:pt x="2597922" y="2384276"/>
                  </a:lnTo>
                  <a:cubicBezTo>
                    <a:pt x="2603618" y="2401366"/>
                    <a:pt x="2615012" y="2418461"/>
                    <a:pt x="2597922" y="2435551"/>
                  </a:cubicBezTo>
                  <a:cubicBezTo>
                    <a:pt x="2591552" y="2441921"/>
                    <a:pt x="2580341" y="2440068"/>
                    <a:pt x="2572284" y="2444097"/>
                  </a:cubicBezTo>
                  <a:cubicBezTo>
                    <a:pt x="2563098" y="2448690"/>
                    <a:pt x="2556032" y="2457017"/>
                    <a:pt x="2546647" y="2461188"/>
                  </a:cubicBezTo>
                  <a:cubicBezTo>
                    <a:pt x="2530184" y="2468505"/>
                    <a:pt x="2512464" y="2472583"/>
                    <a:pt x="2495372" y="2478280"/>
                  </a:cubicBezTo>
                  <a:lnTo>
                    <a:pt x="2444097" y="2495372"/>
                  </a:lnTo>
                  <a:cubicBezTo>
                    <a:pt x="2435551" y="2498220"/>
                    <a:pt x="2427293" y="2502150"/>
                    <a:pt x="2418460" y="2503917"/>
                  </a:cubicBezTo>
                  <a:cubicBezTo>
                    <a:pt x="2389974" y="2509614"/>
                    <a:pt x="2360561" y="2511822"/>
                    <a:pt x="2333002" y="2521009"/>
                  </a:cubicBezTo>
                  <a:cubicBezTo>
                    <a:pt x="2324456" y="2523858"/>
                    <a:pt x="2316361" y="2529082"/>
                    <a:pt x="2307365" y="2529555"/>
                  </a:cubicBezTo>
                  <a:cubicBezTo>
                    <a:pt x="2207761" y="2534797"/>
                    <a:pt x="2107963" y="2535252"/>
                    <a:pt x="2008262" y="2538101"/>
                  </a:cubicBezTo>
                  <a:cubicBezTo>
                    <a:pt x="1946765" y="2558598"/>
                    <a:pt x="2023590" y="2533720"/>
                    <a:pt x="1948441" y="2555192"/>
                  </a:cubicBezTo>
                  <a:cubicBezTo>
                    <a:pt x="1939780" y="2557667"/>
                    <a:pt x="1931781" y="2562990"/>
                    <a:pt x="1922804" y="2563738"/>
                  </a:cubicBezTo>
                  <a:cubicBezTo>
                    <a:pt x="1863122" y="2568712"/>
                    <a:pt x="1803163" y="2569435"/>
                    <a:pt x="1743342" y="2572284"/>
                  </a:cubicBezTo>
                  <a:cubicBezTo>
                    <a:pt x="1731948" y="2575133"/>
                    <a:pt x="1720624" y="2578282"/>
                    <a:pt x="1709159" y="2580830"/>
                  </a:cubicBezTo>
                  <a:cubicBezTo>
                    <a:pt x="1694980" y="2583981"/>
                    <a:pt x="1680521" y="2585852"/>
                    <a:pt x="1666430" y="2589375"/>
                  </a:cubicBezTo>
                  <a:cubicBezTo>
                    <a:pt x="1657691" y="2591560"/>
                    <a:pt x="1649656" y="2596310"/>
                    <a:pt x="1640793" y="2597921"/>
                  </a:cubicBezTo>
                  <a:cubicBezTo>
                    <a:pt x="1618197" y="2602029"/>
                    <a:pt x="1595215" y="2603618"/>
                    <a:pt x="1572426" y="2606467"/>
                  </a:cubicBezTo>
                  <a:cubicBezTo>
                    <a:pt x="1561032" y="2609316"/>
                    <a:pt x="1549038" y="2610386"/>
                    <a:pt x="1538243" y="2615013"/>
                  </a:cubicBezTo>
                  <a:cubicBezTo>
                    <a:pt x="1528803" y="2619059"/>
                    <a:pt x="1522701" y="2630211"/>
                    <a:pt x="1512606" y="2632104"/>
                  </a:cubicBezTo>
                  <a:cubicBezTo>
                    <a:pt x="1476101" y="2638949"/>
                    <a:pt x="1438542" y="2637801"/>
                    <a:pt x="1401510" y="2640650"/>
                  </a:cubicBezTo>
                  <a:lnTo>
                    <a:pt x="1324598" y="2666287"/>
                  </a:lnTo>
                  <a:lnTo>
                    <a:pt x="1298961" y="2674833"/>
                  </a:lnTo>
                  <a:lnTo>
                    <a:pt x="1273323" y="2683379"/>
                  </a:lnTo>
                  <a:cubicBezTo>
                    <a:pt x="1264777" y="2689076"/>
                    <a:pt x="1256872" y="2695878"/>
                    <a:pt x="1247686" y="2700471"/>
                  </a:cubicBezTo>
                  <a:cubicBezTo>
                    <a:pt x="1239629" y="2704499"/>
                    <a:pt x="1229923" y="2704641"/>
                    <a:pt x="1222049" y="2709016"/>
                  </a:cubicBezTo>
                  <a:cubicBezTo>
                    <a:pt x="1180759" y="2731955"/>
                    <a:pt x="1176382" y="2745370"/>
                    <a:pt x="1136591" y="2760291"/>
                  </a:cubicBezTo>
                  <a:cubicBezTo>
                    <a:pt x="1125594" y="2764415"/>
                    <a:pt x="1113802" y="2765988"/>
                    <a:pt x="1102408" y="2768837"/>
                  </a:cubicBezTo>
                  <a:cubicBezTo>
                    <a:pt x="1036142" y="2813014"/>
                    <a:pt x="1070621" y="2796524"/>
                    <a:pt x="999858" y="2820112"/>
                  </a:cubicBezTo>
                  <a:lnTo>
                    <a:pt x="974221" y="2828658"/>
                  </a:lnTo>
                  <a:lnTo>
                    <a:pt x="948583" y="2837203"/>
                  </a:lnTo>
                  <a:cubicBezTo>
                    <a:pt x="922838" y="2854367"/>
                    <a:pt x="919119" y="2858378"/>
                    <a:pt x="888763" y="2871387"/>
                  </a:cubicBezTo>
                  <a:cubicBezTo>
                    <a:pt x="880483" y="2874935"/>
                    <a:pt x="871489" y="2876586"/>
                    <a:pt x="863125" y="2879932"/>
                  </a:cubicBezTo>
                  <a:cubicBezTo>
                    <a:pt x="842982" y="2887989"/>
                    <a:pt x="822709" y="2895868"/>
                    <a:pt x="803305" y="2905570"/>
                  </a:cubicBezTo>
                  <a:cubicBezTo>
                    <a:pt x="794118" y="2910163"/>
                    <a:pt x="787053" y="2918490"/>
                    <a:pt x="777667" y="2922661"/>
                  </a:cubicBezTo>
                  <a:cubicBezTo>
                    <a:pt x="761204" y="2929978"/>
                    <a:pt x="741383" y="2929760"/>
                    <a:pt x="726393" y="2939753"/>
                  </a:cubicBezTo>
                  <a:cubicBezTo>
                    <a:pt x="717847" y="2945450"/>
                    <a:pt x="710141" y="2952673"/>
                    <a:pt x="700755" y="2956844"/>
                  </a:cubicBezTo>
                  <a:cubicBezTo>
                    <a:pt x="684292" y="2964161"/>
                    <a:pt x="649480" y="2973936"/>
                    <a:pt x="649480" y="2973936"/>
                  </a:cubicBezTo>
                  <a:cubicBezTo>
                    <a:pt x="582204" y="3041212"/>
                    <a:pt x="677897" y="2955453"/>
                    <a:pt x="572568" y="3008119"/>
                  </a:cubicBezTo>
                  <a:cubicBezTo>
                    <a:pt x="563382" y="3012712"/>
                    <a:pt x="564395" y="3028661"/>
                    <a:pt x="555477" y="3033757"/>
                  </a:cubicBezTo>
                  <a:cubicBezTo>
                    <a:pt x="542866" y="3040963"/>
                    <a:pt x="526991" y="3039454"/>
                    <a:pt x="512748" y="3042302"/>
                  </a:cubicBezTo>
                  <a:cubicBezTo>
                    <a:pt x="472122" y="3069386"/>
                    <a:pt x="496851" y="3056148"/>
                    <a:pt x="435836" y="3076486"/>
                  </a:cubicBezTo>
                  <a:lnTo>
                    <a:pt x="410198" y="3085031"/>
                  </a:lnTo>
                  <a:cubicBezTo>
                    <a:pt x="369572" y="3112116"/>
                    <a:pt x="394303" y="3098876"/>
                    <a:pt x="333286" y="3119215"/>
                  </a:cubicBezTo>
                  <a:lnTo>
                    <a:pt x="307649" y="3127760"/>
                  </a:lnTo>
                  <a:lnTo>
                    <a:pt x="282011" y="3136306"/>
                  </a:lnTo>
                  <a:cubicBezTo>
                    <a:pt x="241383" y="3163392"/>
                    <a:pt x="266119" y="3150149"/>
                    <a:pt x="205099" y="3170489"/>
                  </a:cubicBezTo>
                  <a:lnTo>
                    <a:pt x="179462" y="3179035"/>
                  </a:lnTo>
                  <a:lnTo>
                    <a:pt x="153824" y="3187581"/>
                  </a:lnTo>
                  <a:cubicBezTo>
                    <a:pt x="145278" y="3193278"/>
                    <a:pt x="137573" y="3200502"/>
                    <a:pt x="128187" y="3204673"/>
                  </a:cubicBezTo>
                  <a:cubicBezTo>
                    <a:pt x="111724" y="3211990"/>
                    <a:pt x="76912" y="3221764"/>
                    <a:pt x="76912" y="3221764"/>
                  </a:cubicBezTo>
                  <a:cubicBezTo>
                    <a:pt x="71966" y="3236602"/>
                    <a:pt x="61014" y="3267271"/>
                    <a:pt x="59821" y="3281585"/>
                  </a:cubicBezTo>
                  <a:cubicBezTo>
                    <a:pt x="41558" y="3500753"/>
                    <a:pt x="66990" y="3389641"/>
                    <a:pt x="42729" y="3486684"/>
                  </a:cubicBezTo>
                  <a:cubicBezTo>
                    <a:pt x="39880" y="3520867"/>
                    <a:pt x="36465" y="3555007"/>
                    <a:pt x="34183" y="3589233"/>
                  </a:cubicBezTo>
                  <a:cubicBezTo>
                    <a:pt x="27919" y="3683201"/>
                    <a:pt x="46873" y="3781901"/>
                    <a:pt x="17092" y="3871244"/>
                  </a:cubicBezTo>
                  <a:cubicBezTo>
                    <a:pt x="3953" y="3910662"/>
                    <a:pt x="10313" y="3888049"/>
                    <a:pt x="0" y="3939611"/>
                  </a:cubicBezTo>
                  <a:cubicBezTo>
                    <a:pt x="2849" y="4005129"/>
                    <a:pt x="3516" y="4070778"/>
                    <a:pt x="8546" y="4136164"/>
                  </a:cubicBezTo>
                  <a:cubicBezTo>
                    <a:pt x="9237" y="4145145"/>
                    <a:pt x="9762" y="4156565"/>
                    <a:pt x="17092" y="4161801"/>
                  </a:cubicBezTo>
                  <a:cubicBezTo>
                    <a:pt x="31752" y="4172273"/>
                    <a:pt x="53376" y="4168900"/>
                    <a:pt x="68366" y="4178893"/>
                  </a:cubicBezTo>
                  <a:cubicBezTo>
                    <a:pt x="101499" y="4200982"/>
                    <a:pt x="84260" y="4192737"/>
                    <a:pt x="119641" y="4204530"/>
                  </a:cubicBezTo>
                  <a:cubicBezTo>
                    <a:pt x="151221" y="4251901"/>
                    <a:pt x="118665" y="4214433"/>
                    <a:pt x="162370" y="4238714"/>
                  </a:cubicBezTo>
                  <a:cubicBezTo>
                    <a:pt x="180327" y="4248690"/>
                    <a:pt x="196553" y="4261503"/>
                    <a:pt x="213645" y="4272897"/>
                  </a:cubicBezTo>
                  <a:lnTo>
                    <a:pt x="264920" y="4307080"/>
                  </a:lnTo>
                  <a:lnTo>
                    <a:pt x="341832" y="4358355"/>
                  </a:lnTo>
                  <a:cubicBezTo>
                    <a:pt x="350378" y="4364052"/>
                    <a:pt x="360207" y="4368184"/>
                    <a:pt x="367469" y="4375446"/>
                  </a:cubicBezTo>
                  <a:cubicBezTo>
                    <a:pt x="376015" y="4383992"/>
                    <a:pt x="383051" y="4394380"/>
                    <a:pt x="393107" y="4401084"/>
                  </a:cubicBezTo>
                  <a:cubicBezTo>
                    <a:pt x="457584" y="4444069"/>
                    <a:pt x="367118" y="4340912"/>
                    <a:pt x="470019" y="4443813"/>
                  </a:cubicBezTo>
                  <a:cubicBezTo>
                    <a:pt x="478565" y="4452359"/>
                    <a:pt x="486480" y="4461585"/>
                    <a:pt x="495656" y="4469450"/>
                  </a:cubicBezTo>
                  <a:cubicBezTo>
                    <a:pt x="510659" y="4482310"/>
                    <a:pt x="569351" y="4523390"/>
                    <a:pt x="581114" y="4529271"/>
                  </a:cubicBezTo>
                  <a:lnTo>
                    <a:pt x="615297" y="4546362"/>
                  </a:lnTo>
                  <a:cubicBezTo>
                    <a:pt x="638865" y="4569930"/>
                    <a:pt x="638809" y="4573227"/>
                    <a:pt x="666572" y="4589091"/>
                  </a:cubicBezTo>
                  <a:cubicBezTo>
                    <a:pt x="677633" y="4595411"/>
                    <a:pt x="690564" y="4598539"/>
                    <a:pt x="700755" y="4606183"/>
                  </a:cubicBezTo>
                  <a:cubicBezTo>
                    <a:pt x="713646" y="4615851"/>
                    <a:pt x="721825" y="4631000"/>
                    <a:pt x="734938" y="4640366"/>
                  </a:cubicBezTo>
                  <a:cubicBezTo>
                    <a:pt x="742268" y="4645602"/>
                    <a:pt x="752519" y="4644883"/>
                    <a:pt x="760576" y="4648912"/>
                  </a:cubicBezTo>
                  <a:cubicBezTo>
                    <a:pt x="826842" y="4682044"/>
                    <a:pt x="747408" y="4653068"/>
                    <a:pt x="811851" y="4674549"/>
                  </a:cubicBezTo>
                  <a:cubicBezTo>
                    <a:pt x="854758" y="4738914"/>
                    <a:pt x="796906" y="4664586"/>
                    <a:pt x="863125" y="4708732"/>
                  </a:cubicBezTo>
                  <a:cubicBezTo>
                    <a:pt x="871671" y="4714429"/>
                    <a:pt x="872954" y="4727107"/>
                    <a:pt x="880217" y="4734370"/>
                  </a:cubicBezTo>
                  <a:cubicBezTo>
                    <a:pt x="890288" y="4744441"/>
                    <a:pt x="903586" y="4750738"/>
                    <a:pt x="914400" y="4760007"/>
                  </a:cubicBezTo>
                  <a:cubicBezTo>
                    <a:pt x="971976" y="4809358"/>
                    <a:pt x="909010" y="4764959"/>
                    <a:pt x="965675" y="4802736"/>
                  </a:cubicBezTo>
                  <a:cubicBezTo>
                    <a:pt x="977069" y="4819828"/>
                    <a:pt x="982766" y="4842617"/>
                    <a:pt x="999858" y="4854011"/>
                  </a:cubicBezTo>
                  <a:cubicBezTo>
                    <a:pt x="1008404" y="4859708"/>
                    <a:pt x="1018233" y="4863840"/>
                    <a:pt x="1025495" y="4871102"/>
                  </a:cubicBezTo>
                  <a:cubicBezTo>
                    <a:pt x="1038393" y="4884000"/>
                    <a:pt x="1046781" y="4900933"/>
                    <a:pt x="1059679" y="4913831"/>
                  </a:cubicBezTo>
                  <a:cubicBezTo>
                    <a:pt x="1069750" y="4923902"/>
                    <a:pt x="1083791" y="4929398"/>
                    <a:pt x="1093862" y="4939469"/>
                  </a:cubicBezTo>
                  <a:cubicBezTo>
                    <a:pt x="1150831" y="4996439"/>
                    <a:pt x="1068225" y="4936621"/>
                    <a:pt x="1136591" y="4982198"/>
                  </a:cubicBezTo>
                  <a:cubicBezTo>
                    <a:pt x="1186659" y="5057302"/>
                    <a:pt x="1105065" y="4940522"/>
                    <a:pt x="1196411" y="5042018"/>
                  </a:cubicBezTo>
                  <a:cubicBezTo>
                    <a:pt x="1271187" y="5125103"/>
                    <a:pt x="1196054" y="5070266"/>
                    <a:pt x="1256232" y="5110385"/>
                  </a:cubicBezTo>
                  <a:cubicBezTo>
                    <a:pt x="1277713" y="5174824"/>
                    <a:pt x="1246239" y="5097893"/>
                    <a:pt x="1290415" y="5153114"/>
                  </a:cubicBezTo>
                  <a:cubicBezTo>
                    <a:pt x="1296042" y="5160148"/>
                    <a:pt x="1292591" y="5172381"/>
                    <a:pt x="1298961" y="5178751"/>
                  </a:cubicBezTo>
                  <a:cubicBezTo>
                    <a:pt x="1305331" y="5185121"/>
                    <a:pt x="1316541" y="5183269"/>
                    <a:pt x="1324598" y="5187297"/>
                  </a:cubicBezTo>
                  <a:cubicBezTo>
                    <a:pt x="1333785" y="5191890"/>
                    <a:pt x="1340033" y="5203211"/>
                    <a:pt x="1350236" y="5204388"/>
                  </a:cubicBezTo>
                  <a:cubicBezTo>
                    <a:pt x="1415383" y="5211905"/>
                    <a:pt x="1481271" y="5210085"/>
                    <a:pt x="1546789" y="5212934"/>
                  </a:cubicBezTo>
                  <a:cubicBezTo>
                    <a:pt x="1563881" y="5218631"/>
                    <a:pt x="1580586" y="5225657"/>
                    <a:pt x="1598064" y="5230026"/>
                  </a:cubicBezTo>
                  <a:cubicBezTo>
                    <a:pt x="1670338" y="5248094"/>
                    <a:pt x="1649820" y="5230507"/>
                    <a:pt x="1674976" y="5255663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55383C-8FDB-0916-3CDB-133A26F648F4}"/>
                </a:ext>
              </a:extLst>
            </p:cNvPr>
            <p:cNvSpPr txBox="1"/>
            <p:nvPr/>
          </p:nvSpPr>
          <p:spPr>
            <a:xfrm>
              <a:off x="6023131" y="5387321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C000"/>
                  </a:solidFill>
                </a:rPr>
                <a:t>2</a:t>
              </a:r>
              <a:endParaRPr lang="ko-KR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3A99F2C-0C9E-7687-6873-984ED50BC6C6}"/>
              </a:ext>
            </a:extLst>
          </p:cNvPr>
          <p:cNvGrpSpPr/>
          <p:nvPr/>
        </p:nvGrpSpPr>
        <p:grpSpPr>
          <a:xfrm>
            <a:off x="5230027" y="1520847"/>
            <a:ext cx="2224043" cy="3999432"/>
            <a:chOff x="5230027" y="1520847"/>
            <a:chExt cx="2224043" cy="3999432"/>
          </a:xfrm>
        </p:grpSpPr>
        <p:sp>
          <p:nvSpPr>
            <p:cNvPr id="10" name="자유형 9"/>
            <p:cNvSpPr/>
            <p:nvPr/>
          </p:nvSpPr>
          <p:spPr>
            <a:xfrm>
              <a:off x="5230027" y="1520847"/>
              <a:ext cx="2224043" cy="3999432"/>
            </a:xfrm>
            <a:custGeom>
              <a:avLst/>
              <a:gdLst>
                <a:gd name="connsiteX0" fmla="*/ 1632247 w 2965391"/>
                <a:gd name="connsiteY0" fmla="*/ 0 h 5332576"/>
                <a:gd name="connsiteX1" fmla="*/ 1640793 w 2965391"/>
                <a:gd name="connsiteY1" fmla="*/ 85458 h 5332576"/>
                <a:gd name="connsiteX2" fmla="*/ 1649339 w 2965391"/>
                <a:gd name="connsiteY2" fmla="*/ 111095 h 5332576"/>
                <a:gd name="connsiteX3" fmla="*/ 1666430 w 2965391"/>
                <a:gd name="connsiteY3" fmla="*/ 264919 h 5332576"/>
                <a:gd name="connsiteX4" fmla="*/ 1674976 w 2965391"/>
                <a:gd name="connsiteY4" fmla="*/ 692209 h 5332576"/>
                <a:gd name="connsiteX5" fmla="*/ 1683522 w 2965391"/>
                <a:gd name="connsiteY5" fmla="*/ 752030 h 5332576"/>
                <a:gd name="connsiteX6" fmla="*/ 1700613 w 2965391"/>
                <a:gd name="connsiteY6" fmla="*/ 871671 h 5332576"/>
                <a:gd name="connsiteX7" fmla="*/ 1717705 w 2965391"/>
                <a:gd name="connsiteY7" fmla="*/ 1196411 h 5332576"/>
                <a:gd name="connsiteX8" fmla="*/ 1734796 w 2965391"/>
                <a:gd name="connsiteY8" fmla="*/ 1247686 h 5332576"/>
                <a:gd name="connsiteX9" fmla="*/ 1743342 w 2965391"/>
                <a:gd name="connsiteY9" fmla="*/ 1281869 h 5332576"/>
                <a:gd name="connsiteX10" fmla="*/ 1820254 w 2965391"/>
                <a:gd name="connsiteY10" fmla="*/ 1341690 h 5332576"/>
                <a:gd name="connsiteX11" fmla="*/ 1948441 w 2965391"/>
                <a:gd name="connsiteY11" fmla="*/ 1367327 h 5332576"/>
                <a:gd name="connsiteX12" fmla="*/ 2119357 w 2965391"/>
                <a:gd name="connsiteY12" fmla="*/ 1401510 h 5332576"/>
                <a:gd name="connsiteX13" fmla="*/ 2187724 w 2965391"/>
                <a:gd name="connsiteY13" fmla="*/ 1418602 h 5332576"/>
                <a:gd name="connsiteX14" fmla="*/ 2281727 w 2965391"/>
                <a:gd name="connsiteY14" fmla="*/ 1435693 h 5332576"/>
                <a:gd name="connsiteX15" fmla="*/ 2324456 w 2965391"/>
                <a:gd name="connsiteY15" fmla="*/ 1452785 h 5332576"/>
                <a:gd name="connsiteX16" fmla="*/ 2367185 w 2965391"/>
                <a:gd name="connsiteY16" fmla="*/ 1461331 h 5332576"/>
                <a:gd name="connsiteX17" fmla="*/ 2392823 w 2965391"/>
                <a:gd name="connsiteY17" fmla="*/ 1469876 h 5332576"/>
                <a:gd name="connsiteX18" fmla="*/ 2418460 w 2965391"/>
                <a:gd name="connsiteY18" fmla="*/ 1486968 h 5332576"/>
                <a:gd name="connsiteX19" fmla="*/ 2521010 w 2965391"/>
                <a:gd name="connsiteY19" fmla="*/ 1512605 h 5332576"/>
                <a:gd name="connsiteX20" fmla="*/ 2555193 w 2965391"/>
                <a:gd name="connsiteY20" fmla="*/ 1521151 h 5332576"/>
                <a:gd name="connsiteX21" fmla="*/ 2580830 w 2965391"/>
                <a:gd name="connsiteY21" fmla="*/ 1529697 h 5332576"/>
                <a:gd name="connsiteX22" fmla="*/ 2700471 w 2965391"/>
                <a:gd name="connsiteY22" fmla="*/ 1546789 h 5332576"/>
                <a:gd name="connsiteX23" fmla="*/ 2734654 w 2965391"/>
                <a:gd name="connsiteY23" fmla="*/ 1555334 h 5332576"/>
                <a:gd name="connsiteX24" fmla="*/ 2837204 w 2965391"/>
                <a:gd name="connsiteY24" fmla="*/ 1563880 h 5332576"/>
                <a:gd name="connsiteX25" fmla="*/ 2888479 w 2965391"/>
                <a:gd name="connsiteY25" fmla="*/ 1572426 h 5332576"/>
                <a:gd name="connsiteX26" fmla="*/ 2965391 w 2965391"/>
                <a:gd name="connsiteY26" fmla="*/ 1580972 h 5332576"/>
                <a:gd name="connsiteX27" fmla="*/ 2956845 w 2965391"/>
                <a:gd name="connsiteY27" fmla="*/ 1615155 h 5332576"/>
                <a:gd name="connsiteX28" fmla="*/ 2914116 w 2965391"/>
                <a:gd name="connsiteY28" fmla="*/ 1657884 h 5332576"/>
                <a:gd name="connsiteX29" fmla="*/ 2888479 w 2965391"/>
                <a:gd name="connsiteY29" fmla="*/ 1666430 h 5332576"/>
                <a:gd name="connsiteX30" fmla="*/ 2845750 w 2965391"/>
                <a:gd name="connsiteY30" fmla="*/ 1692067 h 5332576"/>
                <a:gd name="connsiteX31" fmla="*/ 2743200 w 2965391"/>
                <a:gd name="connsiteY31" fmla="*/ 1700613 h 5332576"/>
                <a:gd name="connsiteX32" fmla="*/ 2615013 w 2965391"/>
                <a:gd name="connsiteY32" fmla="*/ 1726250 h 5332576"/>
                <a:gd name="connsiteX33" fmla="*/ 2546647 w 2965391"/>
                <a:gd name="connsiteY33" fmla="*/ 1743342 h 5332576"/>
                <a:gd name="connsiteX34" fmla="*/ 2521010 w 2965391"/>
                <a:gd name="connsiteY34" fmla="*/ 1751888 h 5332576"/>
                <a:gd name="connsiteX35" fmla="*/ 2401368 w 2965391"/>
                <a:gd name="connsiteY35" fmla="*/ 1768979 h 5332576"/>
                <a:gd name="connsiteX36" fmla="*/ 2264636 w 2965391"/>
                <a:gd name="connsiteY36" fmla="*/ 1803162 h 5332576"/>
                <a:gd name="connsiteX37" fmla="*/ 2162086 w 2965391"/>
                <a:gd name="connsiteY37" fmla="*/ 1811708 h 5332576"/>
                <a:gd name="connsiteX38" fmla="*/ 2119357 w 2965391"/>
                <a:gd name="connsiteY38" fmla="*/ 1820254 h 5332576"/>
                <a:gd name="connsiteX39" fmla="*/ 2093720 w 2965391"/>
                <a:gd name="connsiteY39" fmla="*/ 1828800 h 5332576"/>
                <a:gd name="connsiteX40" fmla="*/ 2042445 w 2965391"/>
                <a:gd name="connsiteY40" fmla="*/ 1837346 h 5332576"/>
                <a:gd name="connsiteX41" fmla="*/ 1965533 w 2965391"/>
                <a:gd name="connsiteY41" fmla="*/ 1862983 h 5332576"/>
                <a:gd name="connsiteX42" fmla="*/ 1905712 w 2965391"/>
                <a:gd name="connsiteY42" fmla="*/ 1880075 h 5332576"/>
                <a:gd name="connsiteX43" fmla="*/ 1854438 w 2965391"/>
                <a:gd name="connsiteY43" fmla="*/ 1897166 h 5332576"/>
                <a:gd name="connsiteX44" fmla="*/ 1828800 w 2965391"/>
                <a:gd name="connsiteY44" fmla="*/ 2358639 h 5332576"/>
                <a:gd name="connsiteX45" fmla="*/ 1786071 w 2965391"/>
                <a:gd name="connsiteY45" fmla="*/ 2435551 h 5332576"/>
                <a:gd name="connsiteX46" fmla="*/ 1751888 w 2965391"/>
                <a:gd name="connsiteY46" fmla="*/ 2486826 h 5332576"/>
                <a:gd name="connsiteX47" fmla="*/ 1726251 w 2965391"/>
                <a:gd name="connsiteY47" fmla="*/ 2503918 h 5332576"/>
                <a:gd name="connsiteX48" fmla="*/ 1709159 w 2965391"/>
                <a:gd name="connsiteY48" fmla="*/ 2529555 h 5332576"/>
                <a:gd name="connsiteX49" fmla="*/ 1683522 w 2965391"/>
                <a:gd name="connsiteY49" fmla="*/ 2538101 h 5332576"/>
                <a:gd name="connsiteX50" fmla="*/ 1615155 w 2965391"/>
                <a:gd name="connsiteY50" fmla="*/ 2572284 h 5332576"/>
                <a:gd name="connsiteX51" fmla="*/ 1589518 w 2965391"/>
                <a:gd name="connsiteY51" fmla="*/ 2589376 h 5332576"/>
                <a:gd name="connsiteX52" fmla="*/ 1538243 w 2965391"/>
                <a:gd name="connsiteY52" fmla="*/ 2606467 h 5332576"/>
                <a:gd name="connsiteX53" fmla="*/ 1486968 w 2965391"/>
                <a:gd name="connsiteY53" fmla="*/ 2623559 h 5332576"/>
                <a:gd name="connsiteX54" fmla="*/ 1435694 w 2965391"/>
                <a:gd name="connsiteY54" fmla="*/ 2640650 h 5332576"/>
                <a:gd name="connsiteX55" fmla="*/ 1410056 w 2965391"/>
                <a:gd name="connsiteY55" fmla="*/ 2649196 h 5332576"/>
                <a:gd name="connsiteX56" fmla="*/ 1375873 w 2965391"/>
                <a:gd name="connsiteY56" fmla="*/ 2657742 h 5332576"/>
                <a:gd name="connsiteX57" fmla="*/ 1324598 w 2965391"/>
                <a:gd name="connsiteY57" fmla="*/ 2674833 h 5332576"/>
                <a:gd name="connsiteX58" fmla="*/ 1298961 w 2965391"/>
                <a:gd name="connsiteY58" fmla="*/ 2683379 h 5332576"/>
                <a:gd name="connsiteX59" fmla="*/ 1230595 w 2965391"/>
                <a:gd name="connsiteY59" fmla="*/ 2691925 h 5332576"/>
                <a:gd name="connsiteX60" fmla="*/ 1170774 w 2965391"/>
                <a:gd name="connsiteY60" fmla="*/ 2709017 h 5332576"/>
                <a:gd name="connsiteX61" fmla="*/ 1119499 w 2965391"/>
                <a:gd name="connsiteY61" fmla="*/ 2726108 h 5332576"/>
                <a:gd name="connsiteX62" fmla="*/ 1085316 w 2965391"/>
                <a:gd name="connsiteY62" fmla="*/ 2734654 h 5332576"/>
                <a:gd name="connsiteX63" fmla="*/ 1034041 w 2965391"/>
                <a:gd name="connsiteY63" fmla="*/ 2751746 h 5332576"/>
                <a:gd name="connsiteX64" fmla="*/ 1008404 w 2965391"/>
                <a:gd name="connsiteY64" fmla="*/ 2760291 h 5332576"/>
                <a:gd name="connsiteX65" fmla="*/ 948583 w 2965391"/>
                <a:gd name="connsiteY65" fmla="*/ 2768837 h 5332576"/>
                <a:gd name="connsiteX66" fmla="*/ 905854 w 2965391"/>
                <a:gd name="connsiteY66" fmla="*/ 2785929 h 5332576"/>
                <a:gd name="connsiteX67" fmla="*/ 837488 w 2965391"/>
                <a:gd name="connsiteY67" fmla="*/ 2803020 h 5332576"/>
                <a:gd name="connsiteX68" fmla="*/ 803305 w 2965391"/>
                <a:gd name="connsiteY68" fmla="*/ 2811566 h 5332576"/>
                <a:gd name="connsiteX69" fmla="*/ 640935 w 2965391"/>
                <a:gd name="connsiteY69" fmla="*/ 2862841 h 5332576"/>
                <a:gd name="connsiteX70" fmla="*/ 555477 w 2965391"/>
                <a:gd name="connsiteY70" fmla="*/ 2879933 h 5332576"/>
                <a:gd name="connsiteX71" fmla="*/ 495656 w 2965391"/>
                <a:gd name="connsiteY71" fmla="*/ 2897024 h 5332576"/>
                <a:gd name="connsiteX72" fmla="*/ 410198 w 2965391"/>
                <a:gd name="connsiteY72" fmla="*/ 2922662 h 5332576"/>
                <a:gd name="connsiteX73" fmla="*/ 316195 w 2965391"/>
                <a:gd name="connsiteY73" fmla="*/ 2948299 h 5332576"/>
                <a:gd name="connsiteX74" fmla="*/ 256374 w 2965391"/>
                <a:gd name="connsiteY74" fmla="*/ 2973936 h 5332576"/>
                <a:gd name="connsiteX75" fmla="*/ 230737 w 2965391"/>
                <a:gd name="connsiteY75" fmla="*/ 2991028 h 5332576"/>
                <a:gd name="connsiteX76" fmla="*/ 179462 w 2965391"/>
                <a:gd name="connsiteY76" fmla="*/ 3008119 h 5332576"/>
                <a:gd name="connsiteX77" fmla="*/ 102550 w 2965391"/>
                <a:gd name="connsiteY77" fmla="*/ 3059394 h 5332576"/>
                <a:gd name="connsiteX78" fmla="*/ 76912 w 2965391"/>
                <a:gd name="connsiteY78" fmla="*/ 3076486 h 5332576"/>
                <a:gd name="connsiteX79" fmla="*/ 51275 w 2965391"/>
                <a:gd name="connsiteY79" fmla="*/ 3093577 h 5332576"/>
                <a:gd name="connsiteX80" fmla="*/ 34183 w 2965391"/>
                <a:gd name="connsiteY80" fmla="*/ 3119215 h 5332576"/>
                <a:gd name="connsiteX81" fmla="*/ 0 w 2965391"/>
                <a:gd name="connsiteY81" fmla="*/ 3153398 h 5332576"/>
                <a:gd name="connsiteX82" fmla="*/ 17092 w 2965391"/>
                <a:gd name="connsiteY82" fmla="*/ 3204673 h 5332576"/>
                <a:gd name="connsiteX83" fmla="*/ 25638 w 2965391"/>
                <a:gd name="connsiteY83" fmla="*/ 3230310 h 5332576"/>
                <a:gd name="connsiteX84" fmla="*/ 42729 w 2965391"/>
                <a:gd name="connsiteY84" fmla="*/ 3255947 h 5332576"/>
                <a:gd name="connsiteX85" fmla="*/ 68367 w 2965391"/>
                <a:gd name="connsiteY85" fmla="*/ 3307222 h 5332576"/>
                <a:gd name="connsiteX86" fmla="*/ 76912 w 2965391"/>
                <a:gd name="connsiteY86" fmla="*/ 3332860 h 5332576"/>
                <a:gd name="connsiteX87" fmla="*/ 153825 w 2965391"/>
                <a:gd name="connsiteY87" fmla="*/ 3375589 h 5332576"/>
                <a:gd name="connsiteX88" fmla="*/ 162370 w 2965391"/>
                <a:gd name="connsiteY88" fmla="*/ 3401226 h 5332576"/>
                <a:gd name="connsiteX89" fmla="*/ 188008 w 2965391"/>
                <a:gd name="connsiteY89" fmla="*/ 3409772 h 5332576"/>
                <a:gd name="connsiteX90" fmla="*/ 247828 w 2965391"/>
                <a:gd name="connsiteY90" fmla="*/ 3443955 h 5332576"/>
                <a:gd name="connsiteX91" fmla="*/ 264920 w 2965391"/>
                <a:gd name="connsiteY91" fmla="*/ 3469592 h 5332576"/>
                <a:gd name="connsiteX92" fmla="*/ 290557 w 2965391"/>
                <a:gd name="connsiteY92" fmla="*/ 3478138 h 5332576"/>
                <a:gd name="connsiteX93" fmla="*/ 316195 w 2965391"/>
                <a:gd name="connsiteY93" fmla="*/ 3495230 h 5332576"/>
                <a:gd name="connsiteX94" fmla="*/ 333286 w 2965391"/>
                <a:gd name="connsiteY94" fmla="*/ 3520867 h 5332576"/>
                <a:gd name="connsiteX95" fmla="*/ 384561 w 2965391"/>
                <a:gd name="connsiteY95" fmla="*/ 3555050 h 5332576"/>
                <a:gd name="connsiteX96" fmla="*/ 452927 w 2965391"/>
                <a:gd name="connsiteY96" fmla="*/ 3614871 h 5332576"/>
                <a:gd name="connsiteX97" fmla="*/ 478565 w 2965391"/>
                <a:gd name="connsiteY97" fmla="*/ 3631962 h 5332576"/>
                <a:gd name="connsiteX98" fmla="*/ 521294 w 2965391"/>
                <a:gd name="connsiteY98" fmla="*/ 3666146 h 5332576"/>
                <a:gd name="connsiteX99" fmla="*/ 564023 w 2965391"/>
                <a:gd name="connsiteY99" fmla="*/ 3700329 h 5332576"/>
                <a:gd name="connsiteX100" fmla="*/ 598206 w 2965391"/>
                <a:gd name="connsiteY100" fmla="*/ 3734512 h 5332576"/>
                <a:gd name="connsiteX101" fmla="*/ 623843 w 2965391"/>
                <a:gd name="connsiteY101" fmla="*/ 3743058 h 5332576"/>
                <a:gd name="connsiteX102" fmla="*/ 658026 w 2965391"/>
                <a:gd name="connsiteY102" fmla="*/ 3777241 h 5332576"/>
                <a:gd name="connsiteX103" fmla="*/ 692210 w 2965391"/>
                <a:gd name="connsiteY103" fmla="*/ 3811424 h 5332576"/>
                <a:gd name="connsiteX104" fmla="*/ 726393 w 2965391"/>
                <a:gd name="connsiteY104" fmla="*/ 3845607 h 5332576"/>
                <a:gd name="connsiteX105" fmla="*/ 828942 w 2965391"/>
                <a:gd name="connsiteY105" fmla="*/ 3999432 h 5332576"/>
                <a:gd name="connsiteX106" fmla="*/ 846034 w 2965391"/>
                <a:gd name="connsiteY106" fmla="*/ 4025069 h 5332576"/>
                <a:gd name="connsiteX107" fmla="*/ 863125 w 2965391"/>
                <a:gd name="connsiteY107" fmla="*/ 4059252 h 5332576"/>
                <a:gd name="connsiteX108" fmla="*/ 888763 w 2965391"/>
                <a:gd name="connsiteY108" fmla="*/ 4076344 h 5332576"/>
                <a:gd name="connsiteX109" fmla="*/ 922946 w 2965391"/>
                <a:gd name="connsiteY109" fmla="*/ 4127619 h 5332576"/>
                <a:gd name="connsiteX110" fmla="*/ 940038 w 2965391"/>
                <a:gd name="connsiteY110" fmla="*/ 4153256 h 5332576"/>
                <a:gd name="connsiteX111" fmla="*/ 965675 w 2965391"/>
                <a:gd name="connsiteY111" fmla="*/ 4170347 h 5332576"/>
                <a:gd name="connsiteX112" fmla="*/ 1025496 w 2965391"/>
                <a:gd name="connsiteY112" fmla="*/ 4238714 h 5332576"/>
                <a:gd name="connsiteX113" fmla="*/ 1059679 w 2965391"/>
                <a:gd name="connsiteY113" fmla="*/ 4298534 h 5332576"/>
                <a:gd name="connsiteX114" fmla="*/ 1093862 w 2965391"/>
                <a:gd name="connsiteY114" fmla="*/ 4349809 h 5332576"/>
                <a:gd name="connsiteX115" fmla="*/ 1162228 w 2965391"/>
                <a:gd name="connsiteY115" fmla="*/ 4452359 h 5332576"/>
                <a:gd name="connsiteX116" fmla="*/ 1204957 w 2965391"/>
                <a:gd name="connsiteY116" fmla="*/ 4520725 h 5332576"/>
                <a:gd name="connsiteX117" fmla="*/ 1230595 w 2965391"/>
                <a:gd name="connsiteY117" fmla="*/ 4572000 h 5332576"/>
                <a:gd name="connsiteX118" fmla="*/ 1298961 w 2965391"/>
                <a:gd name="connsiteY118" fmla="*/ 4657458 h 5332576"/>
                <a:gd name="connsiteX119" fmla="*/ 1333144 w 2965391"/>
                <a:gd name="connsiteY119" fmla="*/ 4717278 h 5332576"/>
                <a:gd name="connsiteX120" fmla="*/ 1367327 w 2965391"/>
                <a:gd name="connsiteY120" fmla="*/ 4760007 h 5332576"/>
                <a:gd name="connsiteX121" fmla="*/ 1392965 w 2965391"/>
                <a:gd name="connsiteY121" fmla="*/ 4811282 h 5332576"/>
                <a:gd name="connsiteX122" fmla="*/ 1427148 w 2965391"/>
                <a:gd name="connsiteY122" fmla="*/ 4871103 h 5332576"/>
                <a:gd name="connsiteX123" fmla="*/ 1461331 w 2965391"/>
                <a:gd name="connsiteY123" fmla="*/ 4913832 h 5332576"/>
                <a:gd name="connsiteX124" fmla="*/ 1495514 w 2965391"/>
                <a:gd name="connsiteY124" fmla="*/ 4982198 h 5332576"/>
                <a:gd name="connsiteX125" fmla="*/ 1546789 w 2965391"/>
                <a:gd name="connsiteY125" fmla="*/ 5067656 h 5332576"/>
                <a:gd name="connsiteX126" fmla="*/ 1563881 w 2965391"/>
                <a:gd name="connsiteY126" fmla="*/ 5101839 h 5332576"/>
                <a:gd name="connsiteX127" fmla="*/ 1623701 w 2965391"/>
                <a:gd name="connsiteY127" fmla="*/ 5212934 h 5332576"/>
                <a:gd name="connsiteX128" fmla="*/ 1666430 w 2965391"/>
                <a:gd name="connsiteY128" fmla="*/ 5306938 h 5332576"/>
                <a:gd name="connsiteX129" fmla="*/ 1692068 w 2965391"/>
                <a:gd name="connsiteY129" fmla="*/ 5332576 h 533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965391" h="5332576">
                  <a:moveTo>
                    <a:pt x="1632247" y="0"/>
                  </a:moveTo>
                  <a:cubicBezTo>
                    <a:pt x="1635096" y="28486"/>
                    <a:pt x="1636440" y="57163"/>
                    <a:pt x="1640793" y="85458"/>
                  </a:cubicBezTo>
                  <a:cubicBezTo>
                    <a:pt x="1642163" y="94361"/>
                    <a:pt x="1647728" y="102232"/>
                    <a:pt x="1649339" y="111095"/>
                  </a:cubicBezTo>
                  <a:cubicBezTo>
                    <a:pt x="1654712" y="140649"/>
                    <a:pt x="1663978" y="240400"/>
                    <a:pt x="1666430" y="264919"/>
                  </a:cubicBezTo>
                  <a:cubicBezTo>
                    <a:pt x="1669279" y="407349"/>
                    <a:pt x="1669980" y="549838"/>
                    <a:pt x="1674976" y="692209"/>
                  </a:cubicBezTo>
                  <a:cubicBezTo>
                    <a:pt x="1675682" y="712339"/>
                    <a:pt x="1680860" y="732064"/>
                    <a:pt x="1683522" y="752030"/>
                  </a:cubicBezTo>
                  <a:cubicBezTo>
                    <a:pt x="1697784" y="858991"/>
                    <a:pt x="1685602" y="781596"/>
                    <a:pt x="1700613" y="871671"/>
                  </a:cubicBezTo>
                  <a:cubicBezTo>
                    <a:pt x="1706310" y="979918"/>
                    <a:pt x="1683428" y="1093577"/>
                    <a:pt x="1717705" y="1196411"/>
                  </a:cubicBezTo>
                  <a:cubicBezTo>
                    <a:pt x="1723402" y="1213503"/>
                    <a:pt x="1730426" y="1230208"/>
                    <a:pt x="1734796" y="1247686"/>
                  </a:cubicBezTo>
                  <a:cubicBezTo>
                    <a:pt x="1737645" y="1259080"/>
                    <a:pt x="1737515" y="1271672"/>
                    <a:pt x="1743342" y="1281869"/>
                  </a:cubicBezTo>
                  <a:cubicBezTo>
                    <a:pt x="1753751" y="1300084"/>
                    <a:pt x="1809497" y="1338104"/>
                    <a:pt x="1820254" y="1341690"/>
                  </a:cubicBezTo>
                  <a:cubicBezTo>
                    <a:pt x="1896000" y="1366938"/>
                    <a:pt x="1853623" y="1356791"/>
                    <a:pt x="1948441" y="1367327"/>
                  </a:cubicBezTo>
                  <a:cubicBezTo>
                    <a:pt x="2035517" y="1419572"/>
                    <a:pt x="1954937" y="1380063"/>
                    <a:pt x="2119357" y="1401510"/>
                  </a:cubicBezTo>
                  <a:cubicBezTo>
                    <a:pt x="2142650" y="1404548"/>
                    <a:pt x="2164835" y="1413320"/>
                    <a:pt x="2187724" y="1418602"/>
                  </a:cubicBezTo>
                  <a:cubicBezTo>
                    <a:pt x="2218760" y="1425764"/>
                    <a:pt x="2250343" y="1430462"/>
                    <a:pt x="2281727" y="1435693"/>
                  </a:cubicBezTo>
                  <a:cubicBezTo>
                    <a:pt x="2295970" y="1441390"/>
                    <a:pt x="2309763" y="1448377"/>
                    <a:pt x="2324456" y="1452785"/>
                  </a:cubicBezTo>
                  <a:cubicBezTo>
                    <a:pt x="2338368" y="1456959"/>
                    <a:pt x="2353094" y="1457808"/>
                    <a:pt x="2367185" y="1461331"/>
                  </a:cubicBezTo>
                  <a:cubicBezTo>
                    <a:pt x="2375924" y="1463516"/>
                    <a:pt x="2384277" y="1467028"/>
                    <a:pt x="2392823" y="1469876"/>
                  </a:cubicBezTo>
                  <a:cubicBezTo>
                    <a:pt x="2401369" y="1475573"/>
                    <a:pt x="2408716" y="1483720"/>
                    <a:pt x="2418460" y="1486968"/>
                  </a:cubicBezTo>
                  <a:cubicBezTo>
                    <a:pt x="2451887" y="1498110"/>
                    <a:pt x="2486827" y="1504059"/>
                    <a:pt x="2521010" y="1512605"/>
                  </a:cubicBezTo>
                  <a:cubicBezTo>
                    <a:pt x="2532404" y="1515454"/>
                    <a:pt x="2544051" y="1517437"/>
                    <a:pt x="2555193" y="1521151"/>
                  </a:cubicBezTo>
                  <a:cubicBezTo>
                    <a:pt x="2563739" y="1524000"/>
                    <a:pt x="2572037" y="1527743"/>
                    <a:pt x="2580830" y="1529697"/>
                  </a:cubicBezTo>
                  <a:cubicBezTo>
                    <a:pt x="2629236" y="1540454"/>
                    <a:pt x="2648739" y="1538167"/>
                    <a:pt x="2700471" y="1546789"/>
                  </a:cubicBezTo>
                  <a:cubicBezTo>
                    <a:pt x="2712056" y="1548720"/>
                    <a:pt x="2723000" y="1553877"/>
                    <a:pt x="2734654" y="1555334"/>
                  </a:cubicBezTo>
                  <a:cubicBezTo>
                    <a:pt x="2768691" y="1559588"/>
                    <a:pt x="2803112" y="1560092"/>
                    <a:pt x="2837204" y="1563880"/>
                  </a:cubicBezTo>
                  <a:cubicBezTo>
                    <a:pt x="2854425" y="1565794"/>
                    <a:pt x="2871304" y="1570136"/>
                    <a:pt x="2888479" y="1572426"/>
                  </a:cubicBezTo>
                  <a:cubicBezTo>
                    <a:pt x="2914048" y="1575835"/>
                    <a:pt x="2939754" y="1578123"/>
                    <a:pt x="2965391" y="1580972"/>
                  </a:cubicBezTo>
                  <a:cubicBezTo>
                    <a:pt x="2962542" y="1592366"/>
                    <a:pt x="2961472" y="1604360"/>
                    <a:pt x="2956845" y="1615155"/>
                  </a:cubicBezTo>
                  <a:cubicBezTo>
                    <a:pt x="2947523" y="1636907"/>
                    <a:pt x="2934832" y="1647526"/>
                    <a:pt x="2914116" y="1657884"/>
                  </a:cubicBezTo>
                  <a:cubicBezTo>
                    <a:pt x="2906059" y="1661913"/>
                    <a:pt x="2896536" y="1662402"/>
                    <a:pt x="2888479" y="1666430"/>
                  </a:cubicBezTo>
                  <a:cubicBezTo>
                    <a:pt x="2873623" y="1673858"/>
                    <a:pt x="2861918" y="1688263"/>
                    <a:pt x="2845750" y="1692067"/>
                  </a:cubicBezTo>
                  <a:cubicBezTo>
                    <a:pt x="2812360" y="1699923"/>
                    <a:pt x="2777237" y="1696358"/>
                    <a:pt x="2743200" y="1700613"/>
                  </a:cubicBezTo>
                  <a:cubicBezTo>
                    <a:pt x="2570895" y="1722152"/>
                    <a:pt x="2689350" y="1705977"/>
                    <a:pt x="2615013" y="1726250"/>
                  </a:cubicBezTo>
                  <a:cubicBezTo>
                    <a:pt x="2592351" y="1732431"/>
                    <a:pt x="2568932" y="1735914"/>
                    <a:pt x="2546647" y="1743342"/>
                  </a:cubicBezTo>
                  <a:cubicBezTo>
                    <a:pt x="2538101" y="1746191"/>
                    <a:pt x="2529881" y="1750323"/>
                    <a:pt x="2521010" y="1751888"/>
                  </a:cubicBezTo>
                  <a:cubicBezTo>
                    <a:pt x="2481337" y="1758889"/>
                    <a:pt x="2401368" y="1768979"/>
                    <a:pt x="2401368" y="1768979"/>
                  </a:cubicBezTo>
                  <a:cubicBezTo>
                    <a:pt x="2352376" y="1785310"/>
                    <a:pt x="2319641" y="1798578"/>
                    <a:pt x="2264636" y="1803162"/>
                  </a:cubicBezTo>
                  <a:lnTo>
                    <a:pt x="2162086" y="1811708"/>
                  </a:lnTo>
                  <a:cubicBezTo>
                    <a:pt x="2147843" y="1814557"/>
                    <a:pt x="2133448" y="1816731"/>
                    <a:pt x="2119357" y="1820254"/>
                  </a:cubicBezTo>
                  <a:cubicBezTo>
                    <a:pt x="2110618" y="1822439"/>
                    <a:pt x="2102513" y="1826846"/>
                    <a:pt x="2093720" y="1828800"/>
                  </a:cubicBezTo>
                  <a:cubicBezTo>
                    <a:pt x="2076805" y="1832559"/>
                    <a:pt x="2059255" y="1833144"/>
                    <a:pt x="2042445" y="1837346"/>
                  </a:cubicBezTo>
                  <a:cubicBezTo>
                    <a:pt x="2042426" y="1837351"/>
                    <a:pt x="1978361" y="1858707"/>
                    <a:pt x="1965533" y="1862983"/>
                  </a:cubicBezTo>
                  <a:cubicBezTo>
                    <a:pt x="1879405" y="1891693"/>
                    <a:pt x="2012979" y="1847895"/>
                    <a:pt x="1905712" y="1880075"/>
                  </a:cubicBezTo>
                  <a:cubicBezTo>
                    <a:pt x="1888456" y="1885252"/>
                    <a:pt x="1854438" y="1897166"/>
                    <a:pt x="1854438" y="1897166"/>
                  </a:cubicBezTo>
                  <a:cubicBezTo>
                    <a:pt x="1756163" y="2044579"/>
                    <a:pt x="1845780" y="1900186"/>
                    <a:pt x="1828800" y="2358639"/>
                  </a:cubicBezTo>
                  <a:cubicBezTo>
                    <a:pt x="1827915" y="2382527"/>
                    <a:pt x="1792967" y="2425207"/>
                    <a:pt x="1786071" y="2435551"/>
                  </a:cubicBezTo>
                  <a:cubicBezTo>
                    <a:pt x="1786069" y="2435555"/>
                    <a:pt x="1751892" y="2486823"/>
                    <a:pt x="1751888" y="2486826"/>
                  </a:cubicBezTo>
                  <a:lnTo>
                    <a:pt x="1726251" y="2503918"/>
                  </a:lnTo>
                  <a:cubicBezTo>
                    <a:pt x="1720554" y="2512464"/>
                    <a:pt x="1717179" y="2523139"/>
                    <a:pt x="1709159" y="2529555"/>
                  </a:cubicBezTo>
                  <a:cubicBezTo>
                    <a:pt x="1702125" y="2535182"/>
                    <a:pt x="1691723" y="2534373"/>
                    <a:pt x="1683522" y="2538101"/>
                  </a:cubicBezTo>
                  <a:cubicBezTo>
                    <a:pt x="1660327" y="2548644"/>
                    <a:pt x="1636354" y="2558151"/>
                    <a:pt x="1615155" y="2572284"/>
                  </a:cubicBezTo>
                  <a:cubicBezTo>
                    <a:pt x="1606609" y="2577981"/>
                    <a:pt x="1598904" y="2585205"/>
                    <a:pt x="1589518" y="2589376"/>
                  </a:cubicBezTo>
                  <a:cubicBezTo>
                    <a:pt x="1573055" y="2596693"/>
                    <a:pt x="1555335" y="2600770"/>
                    <a:pt x="1538243" y="2606467"/>
                  </a:cubicBezTo>
                  <a:lnTo>
                    <a:pt x="1486968" y="2623559"/>
                  </a:lnTo>
                  <a:lnTo>
                    <a:pt x="1435694" y="2640650"/>
                  </a:lnTo>
                  <a:cubicBezTo>
                    <a:pt x="1427148" y="2643499"/>
                    <a:pt x="1418795" y="2647011"/>
                    <a:pt x="1410056" y="2649196"/>
                  </a:cubicBezTo>
                  <a:cubicBezTo>
                    <a:pt x="1398662" y="2652045"/>
                    <a:pt x="1387123" y="2654367"/>
                    <a:pt x="1375873" y="2657742"/>
                  </a:cubicBezTo>
                  <a:cubicBezTo>
                    <a:pt x="1358617" y="2662919"/>
                    <a:pt x="1341690" y="2669136"/>
                    <a:pt x="1324598" y="2674833"/>
                  </a:cubicBezTo>
                  <a:cubicBezTo>
                    <a:pt x="1316052" y="2677682"/>
                    <a:pt x="1307899" y="2682262"/>
                    <a:pt x="1298961" y="2683379"/>
                  </a:cubicBezTo>
                  <a:lnTo>
                    <a:pt x="1230595" y="2691925"/>
                  </a:lnTo>
                  <a:cubicBezTo>
                    <a:pt x="1144452" y="2720639"/>
                    <a:pt x="1278055" y="2676833"/>
                    <a:pt x="1170774" y="2709017"/>
                  </a:cubicBezTo>
                  <a:cubicBezTo>
                    <a:pt x="1153518" y="2714194"/>
                    <a:pt x="1136977" y="2721738"/>
                    <a:pt x="1119499" y="2726108"/>
                  </a:cubicBezTo>
                  <a:cubicBezTo>
                    <a:pt x="1108105" y="2728957"/>
                    <a:pt x="1096566" y="2731279"/>
                    <a:pt x="1085316" y="2734654"/>
                  </a:cubicBezTo>
                  <a:cubicBezTo>
                    <a:pt x="1068060" y="2739831"/>
                    <a:pt x="1051133" y="2746049"/>
                    <a:pt x="1034041" y="2751746"/>
                  </a:cubicBezTo>
                  <a:cubicBezTo>
                    <a:pt x="1025495" y="2754595"/>
                    <a:pt x="1017321" y="2759017"/>
                    <a:pt x="1008404" y="2760291"/>
                  </a:cubicBezTo>
                  <a:lnTo>
                    <a:pt x="948583" y="2768837"/>
                  </a:lnTo>
                  <a:cubicBezTo>
                    <a:pt x="934340" y="2774534"/>
                    <a:pt x="920516" y="2781418"/>
                    <a:pt x="905854" y="2785929"/>
                  </a:cubicBezTo>
                  <a:cubicBezTo>
                    <a:pt x="883403" y="2792837"/>
                    <a:pt x="860277" y="2797323"/>
                    <a:pt x="837488" y="2803020"/>
                  </a:cubicBezTo>
                  <a:cubicBezTo>
                    <a:pt x="826094" y="2805869"/>
                    <a:pt x="814447" y="2807852"/>
                    <a:pt x="803305" y="2811566"/>
                  </a:cubicBezTo>
                  <a:cubicBezTo>
                    <a:pt x="765507" y="2824165"/>
                    <a:pt x="686811" y="2852046"/>
                    <a:pt x="640935" y="2862841"/>
                  </a:cubicBezTo>
                  <a:cubicBezTo>
                    <a:pt x="612657" y="2869495"/>
                    <a:pt x="583037" y="2870748"/>
                    <a:pt x="555477" y="2879933"/>
                  </a:cubicBezTo>
                  <a:cubicBezTo>
                    <a:pt x="493982" y="2900429"/>
                    <a:pt x="570801" y="2875553"/>
                    <a:pt x="495656" y="2897024"/>
                  </a:cubicBezTo>
                  <a:cubicBezTo>
                    <a:pt x="467060" y="2905194"/>
                    <a:pt x="438585" y="2913791"/>
                    <a:pt x="410198" y="2922662"/>
                  </a:cubicBezTo>
                  <a:cubicBezTo>
                    <a:pt x="333102" y="2946755"/>
                    <a:pt x="386299" y="2934278"/>
                    <a:pt x="316195" y="2948299"/>
                  </a:cubicBezTo>
                  <a:cubicBezTo>
                    <a:pt x="251822" y="2991212"/>
                    <a:pt x="333640" y="2940821"/>
                    <a:pt x="256374" y="2973936"/>
                  </a:cubicBezTo>
                  <a:cubicBezTo>
                    <a:pt x="246934" y="2977982"/>
                    <a:pt x="240123" y="2986857"/>
                    <a:pt x="230737" y="2991028"/>
                  </a:cubicBezTo>
                  <a:cubicBezTo>
                    <a:pt x="214274" y="2998345"/>
                    <a:pt x="179462" y="3008119"/>
                    <a:pt x="179462" y="3008119"/>
                  </a:cubicBezTo>
                  <a:lnTo>
                    <a:pt x="102550" y="3059394"/>
                  </a:lnTo>
                  <a:lnTo>
                    <a:pt x="76912" y="3076486"/>
                  </a:lnTo>
                  <a:lnTo>
                    <a:pt x="51275" y="3093577"/>
                  </a:lnTo>
                  <a:cubicBezTo>
                    <a:pt x="45578" y="3102123"/>
                    <a:pt x="42203" y="3112799"/>
                    <a:pt x="34183" y="3119215"/>
                  </a:cubicBezTo>
                  <a:cubicBezTo>
                    <a:pt x="-7251" y="3152363"/>
                    <a:pt x="18646" y="3097462"/>
                    <a:pt x="0" y="3153398"/>
                  </a:cubicBezTo>
                  <a:lnTo>
                    <a:pt x="17092" y="3204673"/>
                  </a:lnTo>
                  <a:cubicBezTo>
                    <a:pt x="19941" y="3213219"/>
                    <a:pt x="20641" y="3222815"/>
                    <a:pt x="25638" y="3230310"/>
                  </a:cubicBezTo>
                  <a:cubicBezTo>
                    <a:pt x="31335" y="3238856"/>
                    <a:pt x="38136" y="3246761"/>
                    <a:pt x="42729" y="3255947"/>
                  </a:cubicBezTo>
                  <a:cubicBezTo>
                    <a:pt x="78105" y="3326701"/>
                    <a:pt x="19391" y="3233761"/>
                    <a:pt x="68367" y="3307222"/>
                  </a:cubicBezTo>
                  <a:cubicBezTo>
                    <a:pt x="71215" y="3315768"/>
                    <a:pt x="70542" y="3326490"/>
                    <a:pt x="76912" y="3332860"/>
                  </a:cubicBezTo>
                  <a:cubicBezTo>
                    <a:pt x="106296" y="3362244"/>
                    <a:pt x="121587" y="3364843"/>
                    <a:pt x="153825" y="3375589"/>
                  </a:cubicBezTo>
                  <a:cubicBezTo>
                    <a:pt x="156673" y="3384135"/>
                    <a:pt x="156000" y="3394856"/>
                    <a:pt x="162370" y="3401226"/>
                  </a:cubicBezTo>
                  <a:cubicBezTo>
                    <a:pt x="168740" y="3407596"/>
                    <a:pt x="180187" y="3405303"/>
                    <a:pt x="188008" y="3409772"/>
                  </a:cubicBezTo>
                  <a:cubicBezTo>
                    <a:pt x="260442" y="3451162"/>
                    <a:pt x="189045" y="3424360"/>
                    <a:pt x="247828" y="3443955"/>
                  </a:cubicBezTo>
                  <a:cubicBezTo>
                    <a:pt x="253525" y="3452501"/>
                    <a:pt x="256900" y="3463176"/>
                    <a:pt x="264920" y="3469592"/>
                  </a:cubicBezTo>
                  <a:cubicBezTo>
                    <a:pt x="271954" y="3475219"/>
                    <a:pt x="282500" y="3474109"/>
                    <a:pt x="290557" y="3478138"/>
                  </a:cubicBezTo>
                  <a:cubicBezTo>
                    <a:pt x="299744" y="3482731"/>
                    <a:pt x="307649" y="3489533"/>
                    <a:pt x="316195" y="3495230"/>
                  </a:cubicBezTo>
                  <a:cubicBezTo>
                    <a:pt x="321892" y="3503776"/>
                    <a:pt x="325557" y="3514104"/>
                    <a:pt x="333286" y="3520867"/>
                  </a:cubicBezTo>
                  <a:cubicBezTo>
                    <a:pt x="348745" y="3534394"/>
                    <a:pt x="384561" y="3555050"/>
                    <a:pt x="384561" y="3555050"/>
                  </a:cubicBezTo>
                  <a:cubicBezTo>
                    <a:pt x="413047" y="3597779"/>
                    <a:pt x="393108" y="3574992"/>
                    <a:pt x="452927" y="3614871"/>
                  </a:cubicBezTo>
                  <a:lnTo>
                    <a:pt x="478565" y="3631962"/>
                  </a:lnTo>
                  <a:cubicBezTo>
                    <a:pt x="527543" y="3705433"/>
                    <a:pt x="462328" y="3618973"/>
                    <a:pt x="521294" y="3666146"/>
                  </a:cubicBezTo>
                  <a:cubicBezTo>
                    <a:pt x="576515" y="3710323"/>
                    <a:pt x="499580" y="3678848"/>
                    <a:pt x="564023" y="3700329"/>
                  </a:cubicBezTo>
                  <a:cubicBezTo>
                    <a:pt x="575417" y="3711723"/>
                    <a:pt x="585094" y="3725146"/>
                    <a:pt x="598206" y="3734512"/>
                  </a:cubicBezTo>
                  <a:cubicBezTo>
                    <a:pt x="605536" y="3739748"/>
                    <a:pt x="617473" y="3736688"/>
                    <a:pt x="623843" y="3743058"/>
                  </a:cubicBezTo>
                  <a:cubicBezTo>
                    <a:pt x="669420" y="3788635"/>
                    <a:pt x="589661" y="3754452"/>
                    <a:pt x="658026" y="3777241"/>
                  </a:cubicBezTo>
                  <a:cubicBezTo>
                    <a:pt x="680816" y="3845609"/>
                    <a:pt x="646630" y="3765843"/>
                    <a:pt x="692210" y="3811424"/>
                  </a:cubicBezTo>
                  <a:cubicBezTo>
                    <a:pt x="737785" y="3857001"/>
                    <a:pt x="658027" y="3822821"/>
                    <a:pt x="726393" y="3845607"/>
                  </a:cubicBezTo>
                  <a:lnTo>
                    <a:pt x="828942" y="3999432"/>
                  </a:lnTo>
                  <a:cubicBezTo>
                    <a:pt x="834639" y="4007978"/>
                    <a:pt x="841441" y="4015883"/>
                    <a:pt x="846034" y="4025069"/>
                  </a:cubicBezTo>
                  <a:cubicBezTo>
                    <a:pt x="851731" y="4036463"/>
                    <a:pt x="854970" y="4049465"/>
                    <a:pt x="863125" y="4059252"/>
                  </a:cubicBezTo>
                  <a:cubicBezTo>
                    <a:pt x="869700" y="4067142"/>
                    <a:pt x="880217" y="4070647"/>
                    <a:pt x="888763" y="4076344"/>
                  </a:cubicBezTo>
                  <a:lnTo>
                    <a:pt x="922946" y="4127619"/>
                  </a:lnTo>
                  <a:cubicBezTo>
                    <a:pt x="928643" y="4136165"/>
                    <a:pt x="931492" y="4147559"/>
                    <a:pt x="940038" y="4153256"/>
                  </a:cubicBezTo>
                  <a:lnTo>
                    <a:pt x="965675" y="4170347"/>
                  </a:lnTo>
                  <a:cubicBezTo>
                    <a:pt x="1005555" y="4230168"/>
                    <a:pt x="982766" y="4210228"/>
                    <a:pt x="1025496" y="4238714"/>
                  </a:cubicBezTo>
                  <a:cubicBezTo>
                    <a:pt x="1039735" y="4281434"/>
                    <a:pt x="1026755" y="4251499"/>
                    <a:pt x="1059679" y="4298534"/>
                  </a:cubicBezTo>
                  <a:cubicBezTo>
                    <a:pt x="1071459" y="4315362"/>
                    <a:pt x="1082468" y="4332717"/>
                    <a:pt x="1093862" y="4349809"/>
                  </a:cubicBezTo>
                  <a:lnTo>
                    <a:pt x="1162228" y="4452359"/>
                  </a:lnTo>
                  <a:cubicBezTo>
                    <a:pt x="1178981" y="4477488"/>
                    <a:pt x="1189485" y="4492360"/>
                    <a:pt x="1204957" y="4520725"/>
                  </a:cubicBezTo>
                  <a:cubicBezTo>
                    <a:pt x="1214107" y="4537501"/>
                    <a:pt x="1219769" y="4556253"/>
                    <a:pt x="1230595" y="4572000"/>
                  </a:cubicBezTo>
                  <a:cubicBezTo>
                    <a:pt x="1251262" y="4602061"/>
                    <a:pt x="1282646" y="4624830"/>
                    <a:pt x="1298961" y="4657458"/>
                  </a:cubicBezTo>
                  <a:cubicBezTo>
                    <a:pt x="1313154" y="4685842"/>
                    <a:pt x="1315027" y="4693122"/>
                    <a:pt x="1333144" y="4717278"/>
                  </a:cubicBezTo>
                  <a:cubicBezTo>
                    <a:pt x="1344088" y="4731870"/>
                    <a:pt x="1357534" y="4744619"/>
                    <a:pt x="1367327" y="4760007"/>
                  </a:cubicBezTo>
                  <a:cubicBezTo>
                    <a:pt x="1377586" y="4776129"/>
                    <a:pt x="1383905" y="4794457"/>
                    <a:pt x="1392965" y="4811282"/>
                  </a:cubicBezTo>
                  <a:cubicBezTo>
                    <a:pt x="1403853" y="4831503"/>
                    <a:pt x="1414409" y="4851994"/>
                    <a:pt x="1427148" y="4871103"/>
                  </a:cubicBezTo>
                  <a:cubicBezTo>
                    <a:pt x="1437266" y="4886280"/>
                    <a:pt x="1451772" y="4898298"/>
                    <a:pt x="1461331" y="4913832"/>
                  </a:cubicBezTo>
                  <a:cubicBezTo>
                    <a:pt x="1474684" y="4935531"/>
                    <a:pt x="1482405" y="4960350"/>
                    <a:pt x="1495514" y="4982198"/>
                  </a:cubicBezTo>
                  <a:cubicBezTo>
                    <a:pt x="1512606" y="5010684"/>
                    <a:pt x="1531932" y="5037943"/>
                    <a:pt x="1546789" y="5067656"/>
                  </a:cubicBezTo>
                  <a:cubicBezTo>
                    <a:pt x="1552486" y="5079050"/>
                    <a:pt x="1557781" y="5090655"/>
                    <a:pt x="1563881" y="5101839"/>
                  </a:cubicBezTo>
                  <a:cubicBezTo>
                    <a:pt x="1596880" y="5162338"/>
                    <a:pt x="1596666" y="5154359"/>
                    <a:pt x="1623701" y="5212934"/>
                  </a:cubicBezTo>
                  <a:cubicBezTo>
                    <a:pt x="1625308" y="5216417"/>
                    <a:pt x="1656695" y="5293309"/>
                    <a:pt x="1666430" y="5306938"/>
                  </a:cubicBezTo>
                  <a:cubicBezTo>
                    <a:pt x="1673455" y="5316773"/>
                    <a:pt x="1692068" y="5332576"/>
                    <a:pt x="1692068" y="5332576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986D95-A43F-C1B0-1705-1E430C02BD7C}"/>
                </a:ext>
              </a:extLst>
            </p:cNvPr>
            <p:cNvSpPr txBox="1"/>
            <p:nvPr/>
          </p:nvSpPr>
          <p:spPr>
            <a:xfrm>
              <a:off x="6183938" y="4792279"/>
              <a:ext cx="836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FF00"/>
                  </a:solidFill>
                  <a:highlight>
                    <a:srgbClr val="C0C0C0"/>
                  </a:highlight>
                </a:rPr>
                <a:t>3</a:t>
              </a:r>
              <a:endParaRPr lang="ko-KR" altLang="en-US">
                <a:solidFill>
                  <a:srgbClr val="FFFF00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344EB0D-7C3D-57F8-0D0F-0A21BE2D15E6}"/>
              </a:ext>
            </a:extLst>
          </p:cNvPr>
          <p:cNvGrpSpPr/>
          <p:nvPr/>
        </p:nvGrpSpPr>
        <p:grpSpPr>
          <a:xfrm>
            <a:off x="6325301" y="1540074"/>
            <a:ext cx="1795340" cy="3986613"/>
            <a:chOff x="6325301" y="1540074"/>
            <a:chExt cx="1795340" cy="3986613"/>
          </a:xfrm>
        </p:grpSpPr>
        <p:sp>
          <p:nvSpPr>
            <p:cNvPr id="22" name="자유형 21"/>
            <p:cNvSpPr/>
            <p:nvPr/>
          </p:nvSpPr>
          <p:spPr>
            <a:xfrm>
              <a:off x="6325301" y="1540074"/>
              <a:ext cx="1795340" cy="3986613"/>
            </a:xfrm>
            <a:custGeom>
              <a:avLst/>
              <a:gdLst>
                <a:gd name="connsiteX0" fmla="*/ 60786 w 2393787"/>
                <a:gd name="connsiteY0" fmla="*/ 0 h 5315484"/>
                <a:gd name="connsiteX1" fmla="*/ 52240 w 2393787"/>
                <a:gd name="connsiteY1" fmla="*/ 102550 h 5315484"/>
                <a:gd name="connsiteX2" fmla="*/ 35148 w 2393787"/>
                <a:gd name="connsiteY2" fmla="*/ 162370 h 5315484"/>
                <a:gd name="connsiteX3" fmla="*/ 26602 w 2393787"/>
                <a:gd name="connsiteY3" fmla="*/ 734939 h 5315484"/>
                <a:gd name="connsiteX4" fmla="*/ 18057 w 2393787"/>
                <a:gd name="connsiteY4" fmla="*/ 811851 h 5315484"/>
                <a:gd name="connsiteX5" fmla="*/ 965 w 2393787"/>
                <a:gd name="connsiteY5" fmla="*/ 1059679 h 5315484"/>
                <a:gd name="connsiteX6" fmla="*/ 9511 w 2393787"/>
                <a:gd name="connsiteY6" fmla="*/ 1649339 h 5315484"/>
                <a:gd name="connsiteX7" fmla="*/ 965 w 2393787"/>
                <a:gd name="connsiteY7" fmla="*/ 2375731 h 5315484"/>
                <a:gd name="connsiteX8" fmla="*/ 9511 w 2393787"/>
                <a:gd name="connsiteY8" fmla="*/ 2478281 h 5315484"/>
                <a:gd name="connsiteX9" fmla="*/ 60786 w 2393787"/>
                <a:gd name="connsiteY9" fmla="*/ 2512464 h 5315484"/>
                <a:gd name="connsiteX10" fmla="*/ 112060 w 2393787"/>
                <a:gd name="connsiteY10" fmla="*/ 2538101 h 5315484"/>
                <a:gd name="connsiteX11" fmla="*/ 214610 w 2393787"/>
                <a:gd name="connsiteY11" fmla="*/ 2580830 h 5315484"/>
                <a:gd name="connsiteX12" fmla="*/ 291522 w 2393787"/>
                <a:gd name="connsiteY12" fmla="*/ 2606468 h 5315484"/>
                <a:gd name="connsiteX13" fmla="*/ 317159 w 2393787"/>
                <a:gd name="connsiteY13" fmla="*/ 2615013 h 5315484"/>
                <a:gd name="connsiteX14" fmla="*/ 351343 w 2393787"/>
                <a:gd name="connsiteY14" fmla="*/ 2623559 h 5315484"/>
                <a:gd name="connsiteX15" fmla="*/ 402617 w 2393787"/>
                <a:gd name="connsiteY15" fmla="*/ 2640651 h 5315484"/>
                <a:gd name="connsiteX16" fmla="*/ 436801 w 2393787"/>
                <a:gd name="connsiteY16" fmla="*/ 2649196 h 5315484"/>
                <a:gd name="connsiteX17" fmla="*/ 522259 w 2393787"/>
                <a:gd name="connsiteY17" fmla="*/ 2674834 h 5315484"/>
                <a:gd name="connsiteX18" fmla="*/ 624808 w 2393787"/>
                <a:gd name="connsiteY18" fmla="*/ 2691925 h 5315484"/>
                <a:gd name="connsiteX19" fmla="*/ 693174 w 2393787"/>
                <a:gd name="connsiteY19" fmla="*/ 2709017 h 5315484"/>
                <a:gd name="connsiteX20" fmla="*/ 735903 w 2393787"/>
                <a:gd name="connsiteY20" fmla="*/ 2717563 h 5315484"/>
                <a:gd name="connsiteX21" fmla="*/ 795724 w 2393787"/>
                <a:gd name="connsiteY21" fmla="*/ 2734654 h 5315484"/>
                <a:gd name="connsiteX22" fmla="*/ 1069189 w 2393787"/>
                <a:gd name="connsiteY22" fmla="*/ 2751746 h 5315484"/>
                <a:gd name="connsiteX23" fmla="*/ 1146102 w 2393787"/>
                <a:gd name="connsiteY23" fmla="*/ 2768838 h 5315484"/>
                <a:gd name="connsiteX24" fmla="*/ 1299926 w 2393787"/>
                <a:gd name="connsiteY24" fmla="*/ 2785929 h 5315484"/>
                <a:gd name="connsiteX25" fmla="*/ 1359746 w 2393787"/>
                <a:gd name="connsiteY25" fmla="*/ 2794475 h 5315484"/>
                <a:gd name="connsiteX26" fmla="*/ 1385384 w 2393787"/>
                <a:gd name="connsiteY26" fmla="*/ 2803021 h 5315484"/>
                <a:gd name="connsiteX27" fmla="*/ 1513571 w 2393787"/>
                <a:gd name="connsiteY27" fmla="*/ 2820112 h 5315484"/>
                <a:gd name="connsiteX28" fmla="*/ 1539208 w 2393787"/>
                <a:gd name="connsiteY28" fmla="*/ 2828658 h 5315484"/>
                <a:gd name="connsiteX29" fmla="*/ 1658849 w 2393787"/>
                <a:gd name="connsiteY29" fmla="*/ 2854296 h 5315484"/>
                <a:gd name="connsiteX30" fmla="*/ 1701578 w 2393787"/>
                <a:gd name="connsiteY30" fmla="*/ 2862841 h 5315484"/>
                <a:gd name="connsiteX31" fmla="*/ 1787036 w 2393787"/>
                <a:gd name="connsiteY31" fmla="*/ 2871387 h 5315484"/>
                <a:gd name="connsiteX32" fmla="*/ 1821219 w 2393787"/>
                <a:gd name="connsiteY32" fmla="*/ 2879933 h 5315484"/>
                <a:gd name="connsiteX33" fmla="*/ 1983589 w 2393787"/>
                <a:gd name="connsiteY33" fmla="*/ 2897025 h 5315484"/>
                <a:gd name="connsiteX34" fmla="*/ 2026318 w 2393787"/>
                <a:gd name="connsiteY34" fmla="*/ 2905570 h 5315484"/>
                <a:gd name="connsiteX35" fmla="*/ 2231417 w 2393787"/>
                <a:gd name="connsiteY35" fmla="*/ 2922662 h 5315484"/>
                <a:gd name="connsiteX36" fmla="*/ 2393787 w 2393787"/>
                <a:gd name="connsiteY36" fmla="*/ 2948299 h 5315484"/>
                <a:gd name="connsiteX37" fmla="*/ 2368150 w 2393787"/>
                <a:gd name="connsiteY37" fmla="*/ 3059395 h 5315484"/>
                <a:gd name="connsiteX38" fmla="*/ 2359604 w 2393787"/>
                <a:gd name="connsiteY38" fmla="*/ 3085032 h 5315484"/>
                <a:gd name="connsiteX39" fmla="*/ 2351059 w 2393787"/>
                <a:gd name="connsiteY39" fmla="*/ 3110669 h 5315484"/>
                <a:gd name="connsiteX40" fmla="*/ 2333967 w 2393787"/>
                <a:gd name="connsiteY40" fmla="*/ 3136307 h 5315484"/>
                <a:gd name="connsiteX41" fmla="*/ 2325421 w 2393787"/>
                <a:gd name="connsiteY41" fmla="*/ 3161944 h 5315484"/>
                <a:gd name="connsiteX42" fmla="*/ 2282692 w 2393787"/>
                <a:gd name="connsiteY42" fmla="*/ 3221765 h 5315484"/>
                <a:gd name="connsiteX43" fmla="*/ 2239963 w 2393787"/>
                <a:gd name="connsiteY43" fmla="*/ 3290131 h 5315484"/>
                <a:gd name="connsiteX44" fmla="*/ 2231417 w 2393787"/>
                <a:gd name="connsiteY44" fmla="*/ 3315768 h 5315484"/>
                <a:gd name="connsiteX45" fmla="*/ 2188688 w 2393787"/>
                <a:gd name="connsiteY45" fmla="*/ 3375589 h 5315484"/>
                <a:gd name="connsiteX46" fmla="*/ 2171597 w 2393787"/>
                <a:gd name="connsiteY46" fmla="*/ 3418318 h 5315484"/>
                <a:gd name="connsiteX47" fmla="*/ 2120322 w 2393787"/>
                <a:gd name="connsiteY47" fmla="*/ 3503776 h 5315484"/>
                <a:gd name="connsiteX48" fmla="*/ 2111776 w 2393787"/>
                <a:gd name="connsiteY48" fmla="*/ 3529413 h 5315484"/>
                <a:gd name="connsiteX49" fmla="*/ 2069047 w 2393787"/>
                <a:gd name="connsiteY49" fmla="*/ 3614871 h 5315484"/>
                <a:gd name="connsiteX50" fmla="*/ 2051956 w 2393787"/>
                <a:gd name="connsiteY50" fmla="*/ 3683238 h 5315484"/>
                <a:gd name="connsiteX51" fmla="*/ 2026318 w 2393787"/>
                <a:gd name="connsiteY51" fmla="*/ 3734512 h 5315484"/>
                <a:gd name="connsiteX52" fmla="*/ 1983589 w 2393787"/>
                <a:gd name="connsiteY52" fmla="*/ 3819970 h 5315484"/>
                <a:gd name="connsiteX53" fmla="*/ 1966498 w 2393787"/>
                <a:gd name="connsiteY53" fmla="*/ 3888337 h 5315484"/>
                <a:gd name="connsiteX54" fmla="*/ 1932315 w 2393787"/>
                <a:gd name="connsiteY54" fmla="*/ 3948157 h 5315484"/>
                <a:gd name="connsiteX55" fmla="*/ 1915223 w 2393787"/>
                <a:gd name="connsiteY55" fmla="*/ 3982340 h 5315484"/>
                <a:gd name="connsiteX56" fmla="*/ 1889586 w 2393787"/>
                <a:gd name="connsiteY56" fmla="*/ 4076344 h 5315484"/>
                <a:gd name="connsiteX57" fmla="*/ 1863948 w 2393787"/>
                <a:gd name="connsiteY57" fmla="*/ 4136165 h 5315484"/>
                <a:gd name="connsiteX58" fmla="*/ 1829765 w 2393787"/>
                <a:gd name="connsiteY58" fmla="*/ 4255806 h 5315484"/>
                <a:gd name="connsiteX59" fmla="*/ 1795582 w 2393787"/>
                <a:gd name="connsiteY59" fmla="*/ 4358355 h 5315484"/>
                <a:gd name="connsiteX60" fmla="*/ 1778490 w 2393787"/>
                <a:gd name="connsiteY60" fmla="*/ 4409630 h 5315484"/>
                <a:gd name="connsiteX61" fmla="*/ 1744307 w 2393787"/>
                <a:gd name="connsiteY61" fmla="*/ 4495088 h 5315484"/>
                <a:gd name="connsiteX62" fmla="*/ 1735761 w 2393787"/>
                <a:gd name="connsiteY62" fmla="*/ 4554909 h 5315484"/>
                <a:gd name="connsiteX63" fmla="*/ 1710124 w 2393787"/>
                <a:gd name="connsiteY63" fmla="*/ 4606183 h 5315484"/>
                <a:gd name="connsiteX64" fmla="*/ 1693032 w 2393787"/>
                <a:gd name="connsiteY64" fmla="*/ 4657458 h 5315484"/>
                <a:gd name="connsiteX65" fmla="*/ 1684487 w 2393787"/>
                <a:gd name="connsiteY65" fmla="*/ 4700187 h 5315484"/>
                <a:gd name="connsiteX66" fmla="*/ 1650303 w 2393787"/>
                <a:gd name="connsiteY66" fmla="*/ 4802737 h 5315484"/>
                <a:gd name="connsiteX67" fmla="*/ 1633212 w 2393787"/>
                <a:gd name="connsiteY67" fmla="*/ 4862557 h 5315484"/>
                <a:gd name="connsiteX68" fmla="*/ 1599029 w 2393787"/>
                <a:gd name="connsiteY68" fmla="*/ 4913832 h 5315484"/>
                <a:gd name="connsiteX69" fmla="*/ 1581937 w 2393787"/>
                <a:gd name="connsiteY69" fmla="*/ 4973653 h 5315484"/>
                <a:gd name="connsiteX70" fmla="*/ 1564845 w 2393787"/>
                <a:gd name="connsiteY70" fmla="*/ 4999290 h 5315484"/>
                <a:gd name="connsiteX71" fmla="*/ 1547754 w 2393787"/>
                <a:gd name="connsiteY71" fmla="*/ 5042019 h 5315484"/>
                <a:gd name="connsiteX72" fmla="*/ 1530662 w 2393787"/>
                <a:gd name="connsiteY72" fmla="*/ 5076202 h 5315484"/>
                <a:gd name="connsiteX73" fmla="*/ 1522116 w 2393787"/>
                <a:gd name="connsiteY73" fmla="*/ 5118931 h 5315484"/>
                <a:gd name="connsiteX74" fmla="*/ 1496479 w 2393787"/>
                <a:gd name="connsiteY74" fmla="*/ 5195843 h 5315484"/>
                <a:gd name="connsiteX75" fmla="*/ 1487933 w 2393787"/>
                <a:gd name="connsiteY75" fmla="*/ 5230026 h 5315484"/>
                <a:gd name="connsiteX76" fmla="*/ 1470842 w 2393787"/>
                <a:gd name="connsiteY76" fmla="*/ 5281301 h 5315484"/>
                <a:gd name="connsiteX77" fmla="*/ 1462296 w 2393787"/>
                <a:gd name="connsiteY77" fmla="*/ 5315484 h 531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93787" h="5315484">
                  <a:moveTo>
                    <a:pt x="60786" y="0"/>
                  </a:moveTo>
                  <a:cubicBezTo>
                    <a:pt x="57937" y="34183"/>
                    <a:pt x="56495" y="68513"/>
                    <a:pt x="52240" y="102550"/>
                  </a:cubicBezTo>
                  <a:cubicBezTo>
                    <a:pt x="50094" y="119719"/>
                    <a:pt x="40824" y="145342"/>
                    <a:pt x="35148" y="162370"/>
                  </a:cubicBezTo>
                  <a:cubicBezTo>
                    <a:pt x="32299" y="353226"/>
                    <a:pt x="31623" y="544127"/>
                    <a:pt x="26602" y="734939"/>
                  </a:cubicBezTo>
                  <a:cubicBezTo>
                    <a:pt x="25923" y="760725"/>
                    <a:pt x="20392" y="786162"/>
                    <a:pt x="18057" y="811851"/>
                  </a:cubicBezTo>
                  <a:cubicBezTo>
                    <a:pt x="10827" y="891385"/>
                    <a:pt x="5903" y="980666"/>
                    <a:pt x="965" y="1059679"/>
                  </a:cubicBezTo>
                  <a:cubicBezTo>
                    <a:pt x="3814" y="1256232"/>
                    <a:pt x="9511" y="1452765"/>
                    <a:pt x="9511" y="1649339"/>
                  </a:cubicBezTo>
                  <a:cubicBezTo>
                    <a:pt x="9511" y="1891486"/>
                    <a:pt x="965" y="2133584"/>
                    <a:pt x="965" y="2375731"/>
                  </a:cubicBezTo>
                  <a:cubicBezTo>
                    <a:pt x="965" y="2410033"/>
                    <a:pt x="-4238" y="2446855"/>
                    <a:pt x="9511" y="2478281"/>
                  </a:cubicBezTo>
                  <a:cubicBezTo>
                    <a:pt x="17744" y="2497100"/>
                    <a:pt x="43694" y="2501070"/>
                    <a:pt x="60786" y="2512464"/>
                  </a:cubicBezTo>
                  <a:cubicBezTo>
                    <a:pt x="174599" y="2588338"/>
                    <a:pt x="5917" y="2479133"/>
                    <a:pt x="112060" y="2538101"/>
                  </a:cubicBezTo>
                  <a:cubicBezTo>
                    <a:pt x="196520" y="2585024"/>
                    <a:pt x="127242" y="2566268"/>
                    <a:pt x="214610" y="2580830"/>
                  </a:cubicBezTo>
                  <a:lnTo>
                    <a:pt x="291522" y="2606468"/>
                  </a:lnTo>
                  <a:cubicBezTo>
                    <a:pt x="300068" y="2609316"/>
                    <a:pt x="308420" y="2612828"/>
                    <a:pt x="317159" y="2615013"/>
                  </a:cubicBezTo>
                  <a:cubicBezTo>
                    <a:pt x="328554" y="2617862"/>
                    <a:pt x="340093" y="2620184"/>
                    <a:pt x="351343" y="2623559"/>
                  </a:cubicBezTo>
                  <a:cubicBezTo>
                    <a:pt x="368599" y="2628736"/>
                    <a:pt x="385139" y="2636282"/>
                    <a:pt x="402617" y="2640651"/>
                  </a:cubicBezTo>
                  <a:cubicBezTo>
                    <a:pt x="414012" y="2643499"/>
                    <a:pt x="425551" y="2645821"/>
                    <a:pt x="436801" y="2649196"/>
                  </a:cubicBezTo>
                  <a:cubicBezTo>
                    <a:pt x="497686" y="2667461"/>
                    <a:pt x="471595" y="2663575"/>
                    <a:pt x="522259" y="2674834"/>
                  </a:cubicBezTo>
                  <a:cubicBezTo>
                    <a:pt x="659850" y="2705411"/>
                    <a:pt x="446445" y="2656253"/>
                    <a:pt x="624808" y="2691925"/>
                  </a:cubicBezTo>
                  <a:cubicBezTo>
                    <a:pt x="647842" y="2696532"/>
                    <a:pt x="670140" y="2704410"/>
                    <a:pt x="693174" y="2709017"/>
                  </a:cubicBezTo>
                  <a:cubicBezTo>
                    <a:pt x="707417" y="2711866"/>
                    <a:pt x="721812" y="2714040"/>
                    <a:pt x="735903" y="2717563"/>
                  </a:cubicBezTo>
                  <a:cubicBezTo>
                    <a:pt x="776547" y="2727724"/>
                    <a:pt x="747764" y="2726661"/>
                    <a:pt x="795724" y="2734654"/>
                  </a:cubicBezTo>
                  <a:cubicBezTo>
                    <a:pt x="886573" y="2749795"/>
                    <a:pt x="976451" y="2747882"/>
                    <a:pt x="1069189" y="2751746"/>
                  </a:cubicBezTo>
                  <a:cubicBezTo>
                    <a:pt x="1094827" y="2757443"/>
                    <a:pt x="1120289" y="2763998"/>
                    <a:pt x="1146102" y="2768838"/>
                  </a:cubicBezTo>
                  <a:cubicBezTo>
                    <a:pt x="1203206" y="2779545"/>
                    <a:pt x="1238760" y="2779133"/>
                    <a:pt x="1299926" y="2785929"/>
                  </a:cubicBezTo>
                  <a:cubicBezTo>
                    <a:pt x="1319945" y="2788153"/>
                    <a:pt x="1339806" y="2791626"/>
                    <a:pt x="1359746" y="2794475"/>
                  </a:cubicBezTo>
                  <a:cubicBezTo>
                    <a:pt x="1368292" y="2797324"/>
                    <a:pt x="1376645" y="2800836"/>
                    <a:pt x="1385384" y="2803021"/>
                  </a:cubicBezTo>
                  <a:cubicBezTo>
                    <a:pt x="1432587" y="2814822"/>
                    <a:pt x="1460170" y="2814772"/>
                    <a:pt x="1513571" y="2820112"/>
                  </a:cubicBezTo>
                  <a:cubicBezTo>
                    <a:pt x="1522117" y="2822961"/>
                    <a:pt x="1530547" y="2826183"/>
                    <a:pt x="1539208" y="2828658"/>
                  </a:cubicBezTo>
                  <a:cubicBezTo>
                    <a:pt x="1575587" y="2839052"/>
                    <a:pt x="1626151" y="2847756"/>
                    <a:pt x="1658849" y="2854296"/>
                  </a:cubicBezTo>
                  <a:cubicBezTo>
                    <a:pt x="1673092" y="2857145"/>
                    <a:pt x="1687125" y="2861396"/>
                    <a:pt x="1701578" y="2862841"/>
                  </a:cubicBezTo>
                  <a:lnTo>
                    <a:pt x="1787036" y="2871387"/>
                  </a:lnTo>
                  <a:cubicBezTo>
                    <a:pt x="1798430" y="2874236"/>
                    <a:pt x="1809634" y="2878002"/>
                    <a:pt x="1821219" y="2879933"/>
                  </a:cubicBezTo>
                  <a:cubicBezTo>
                    <a:pt x="1866032" y="2887402"/>
                    <a:pt x="1941755" y="2893222"/>
                    <a:pt x="1983589" y="2897025"/>
                  </a:cubicBezTo>
                  <a:cubicBezTo>
                    <a:pt x="1997832" y="2899873"/>
                    <a:pt x="2011870" y="2904075"/>
                    <a:pt x="2026318" y="2905570"/>
                  </a:cubicBezTo>
                  <a:cubicBezTo>
                    <a:pt x="2094557" y="2912629"/>
                    <a:pt x="2231417" y="2922662"/>
                    <a:pt x="2231417" y="2922662"/>
                  </a:cubicBezTo>
                  <a:cubicBezTo>
                    <a:pt x="2342169" y="2944812"/>
                    <a:pt x="2288003" y="2936545"/>
                    <a:pt x="2393787" y="2948299"/>
                  </a:cubicBezTo>
                  <a:cubicBezTo>
                    <a:pt x="2382694" y="3025954"/>
                    <a:pt x="2391612" y="2989012"/>
                    <a:pt x="2368150" y="3059395"/>
                  </a:cubicBezTo>
                  <a:lnTo>
                    <a:pt x="2359604" y="3085032"/>
                  </a:lnTo>
                  <a:cubicBezTo>
                    <a:pt x="2356756" y="3093578"/>
                    <a:pt x="2356056" y="3103174"/>
                    <a:pt x="2351059" y="3110669"/>
                  </a:cubicBezTo>
                  <a:cubicBezTo>
                    <a:pt x="2345362" y="3119215"/>
                    <a:pt x="2338560" y="3127120"/>
                    <a:pt x="2333967" y="3136307"/>
                  </a:cubicBezTo>
                  <a:cubicBezTo>
                    <a:pt x="2329938" y="3144364"/>
                    <a:pt x="2329890" y="3154123"/>
                    <a:pt x="2325421" y="3161944"/>
                  </a:cubicBezTo>
                  <a:cubicBezTo>
                    <a:pt x="2319109" y="3172990"/>
                    <a:pt x="2289305" y="3206886"/>
                    <a:pt x="2282692" y="3221765"/>
                  </a:cubicBezTo>
                  <a:cubicBezTo>
                    <a:pt x="2252718" y="3289206"/>
                    <a:pt x="2286084" y="3259384"/>
                    <a:pt x="2239963" y="3290131"/>
                  </a:cubicBezTo>
                  <a:cubicBezTo>
                    <a:pt x="2237114" y="3298677"/>
                    <a:pt x="2235445" y="3307711"/>
                    <a:pt x="2231417" y="3315768"/>
                  </a:cubicBezTo>
                  <a:cubicBezTo>
                    <a:pt x="2215385" y="3347834"/>
                    <a:pt x="2208065" y="3340711"/>
                    <a:pt x="2188688" y="3375589"/>
                  </a:cubicBezTo>
                  <a:cubicBezTo>
                    <a:pt x="2181238" y="3388999"/>
                    <a:pt x="2178943" y="3404851"/>
                    <a:pt x="2171597" y="3418318"/>
                  </a:cubicBezTo>
                  <a:cubicBezTo>
                    <a:pt x="2131094" y="3492575"/>
                    <a:pt x="2146138" y="3443541"/>
                    <a:pt x="2120322" y="3503776"/>
                  </a:cubicBezTo>
                  <a:cubicBezTo>
                    <a:pt x="2116773" y="3512056"/>
                    <a:pt x="2115551" y="3521234"/>
                    <a:pt x="2111776" y="3529413"/>
                  </a:cubicBezTo>
                  <a:cubicBezTo>
                    <a:pt x="2098430" y="3558330"/>
                    <a:pt x="2069047" y="3614871"/>
                    <a:pt x="2069047" y="3614871"/>
                  </a:cubicBezTo>
                  <a:cubicBezTo>
                    <a:pt x="2063350" y="3637660"/>
                    <a:pt x="2064986" y="3663693"/>
                    <a:pt x="2051956" y="3683238"/>
                  </a:cubicBezTo>
                  <a:cubicBezTo>
                    <a:pt x="2013061" y="3741578"/>
                    <a:pt x="2052852" y="3677023"/>
                    <a:pt x="2026318" y="3734512"/>
                  </a:cubicBezTo>
                  <a:cubicBezTo>
                    <a:pt x="2012972" y="3763429"/>
                    <a:pt x="1983589" y="3819970"/>
                    <a:pt x="1983589" y="3819970"/>
                  </a:cubicBezTo>
                  <a:cubicBezTo>
                    <a:pt x="1977892" y="3842759"/>
                    <a:pt x="1975222" y="3866527"/>
                    <a:pt x="1966498" y="3888337"/>
                  </a:cubicBezTo>
                  <a:cubicBezTo>
                    <a:pt x="1957969" y="3909660"/>
                    <a:pt x="1943312" y="3927995"/>
                    <a:pt x="1932315" y="3948157"/>
                  </a:cubicBezTo>
                  <a:cubicBezTo>
                    <a:pt x="1926215" y="3959341"/>
                    <a:pt x="1920920" y="3970946"/>
                    <a:pt x="1915223" y="3982340"/>
                  </a:cubicBezTo>
                  <a:cubicBezTo>
                    <a:pt x="1909837" y="4003882"/>
                    <a:pt x="1900232" y="4049729"/>
                    <a:pt x="1889586" y="4076344"/>
                  </a:cubicBezTo>
                  <a:cubicBezTo>
                    <a:pt x="1881529" y="4096487"/>
                    <a:pt x="1870808" y="4115584"/>
                    <a:pt x="1863948" y="4136165"/>
                  </a:cubicBezTo>
                  <a:cubicBezTo>
                    <a:pt x="1850832" y="4175513"/>
                    <a:pt x="1842881" y="4216458"/>
                    <a:pt x="1829765" y="4255806"/>
                  </a:cubicBezTo>
                  <a:lnTo>
                    <a:pt x="1795582" y="4358355"/>
                  </a:lnTo>
                  <a:cubicBezTo>
                    <a:pt x="1789885" y="4375447"/>
                    <a:pt x="1782023" y="4391964"/>
                    <a:pt x="1778490" y="4409630"/>
                  </a:cubicBezTo>
                  <a:cubicBezTo>
                    <a:pt x="1766688" y="4468647"/>
                    <a:pt x="1777418" y="4439904"/>
                    <a:pt x="1744307" y="4495088"/>
                  </a:cubicBezTo>
                  <a:cubicBezTo>
                    <a:pt x="1741458" y="4515028"/>
                    <a:pt x="1741685" y="4535657"/>
                    <a:pt x="1735761" y="4554909"/>
                  </a:cubicBezTo>
                  <a:cubicBezTo>
                    <a:pt x="1730141" y="4573173"/>
                    <a:pt x="1717474" y="4588544"/>
                    <a:pt x="1710124" y="4606183"/>
                  </a:cubicBezTo>
                  <a:cubicBezTo>
                    <a:pt x="1703195" y="4622813"/>
                    <a:pt x="1697772" y="4640077"/>
                    <a:pt x="1693032" y="4657458"/>
                  </a:cubicBezTo>
                  <a:cubicBezTo>
                    <a:pt x="1689210" y="4671471"/>
                    <a:pt x="1688585" y="4686252"/>
                    <a:pt x="1684487" y="4700187"/>
                  </a:cubicBezTo>
                  <a:cubicBezTo>
                    <a:pt x="1674320" y="4734755"/>
                    <a:pt x="1660202" y="4768091"/>
                    <a:pt x="1650303" y="4802737"/>
                  </a:cubicBezTo>
                  <a:cubicBezTo>
                    <a:pt x="1644606" y="4822677"/>
                    <a:pt x="1641902" y="4843728"/>
                    <a:pt x="1633212" y="4862557"/>
                  </a:cubicBezTo>
                  <a:cubicBezTo>
                    <a:pt x="1624604" y="4881208"/>
                    <a:pt x="1610423" y="4896740"/>
                    <a:pt x="1599029" y="4913832"/>
                  </a:cubicBezTo>
                  <a:cubicBezTo>
                    <a:pt x="1593332" y="4933772"/>
                    <a:pt x="1589639" y="4954398"/>
                    <a:pt x="1581937" y="4973653"/>
                  </a:cubicBezTo>
                  <a:cubicBezTo>
                    <a:pt x="1578122" y="4983189"/>
                    <a:pt x="1569438" y="4990104"/>
                    <a:pt x="1564845" y="4999290"/>
                  </a:cubicBezTo>
                  <a:cubicBezTo>
                    <a:pt x="1557985" y="5013011"/>
                    <a:pt x="1553984" y="5028001"/>
                    <a:pt x="1547754" y="5042019"/>
                  </a:cubicBezTo>
                  <a:cubicBezTo>
                    <a:pt x="1542580" y="5053660"/>
                    <a:pt x="1536359" y="5064808"/>
                    <a:pt x="1530662" y="5076202"/>
                  </a:cubicBezTo>
                  <a:cubicBezTo>
                    <a:pt x="1527813" y="5090445"/>
                    <a:pt x="1526106" y="5104965"/>
                    <a:pt x="1522116" y="5118931"/>
                  </a:cubicBezTo>
                  <a:cubicBezTo>
                    <a:pt x="1514692" y="5144915"/>
                    <a:pt x="1503033" y="5169626"/>
                    <a:pt x="1496479" y="5195843"/>
                  </a:cubicBezTo>
                  <a:cubicBezTo>
                    <a:pt x="1493630" y="5207237"/>
                    <a:pt x="1491308" y="5218776"/>
                    <a:pt x="1487933" y="5230026"/>
                  </a:cubicBezTo>
                  <a:cubicBezTo>
                    <a:pt x="1482756" y="5247282"/>
                    <a:pt x="1476539" y="5264209"/>
                    <a:pt x="1470842" y="5281301"/>
                  </a:cubicBezTo>
                  <a:cubicBezTo>
                    <a:pt x="1461395" y="5309642"/>
                    <a:pt x="1462296" y="5297930"/>
                    <a:pt x="1462296" y="5315484"/>
                  </a:cubicBezTo>
                </a:path>
              </a:pathLst>
            </a:custGeom>
            <a:noFill/>
            <a:ln w="762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557903-EBD9-53E4-6FCB-B0E403ACCE3A}"/>
                </a:ext>
              </a:extLst>
            </p:cNvPr>
            <p:cNvSpPr txBox="1"/>
            <p:nvPr/>
          </p:nvSpPr>
          <p:spPr>
            <a:xfrm>
              <a:off x="7481045" y="4701781"/>
              <a:ext cx="1583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7030A0"/>
                  </a:solidFill>
                </a:rPr>
                <a:t>8</a:t>
              </a:r>
              <a:endParaRPr lang="ko-KR" altLang="en-US">
                <a:solidFill>
                  <a:srgbClr val="7030A0"/>
                </a:solidFill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5B2DC81-972C-340D-8372-613F011554BD}"/>
              </a:ext>
            </a:extLst>
          </p:cNvPr>
          <p:cNvGrpSpPr/>
          <p:nvPr/>
        </p:nvGrpSpPr>
        <p:grpSpPr>
          <a:xfrm>
            <a:off x="6236293" y="1546484"/>
            <a:ext cx="2303190" cy="4057116"/>
            <a:chOff x="6236293" y="1546484"/>
            <a:chExt cx="2303190" cy="4057116"/>
          </a:xfrm>
        </p:grpSpPr>
        <p:sp>
          <p:nvSpPr>
            <p:cNvPr id="25" name="자유형 24"/>
            <p:cNvSpPr/>
            <p:nvPr/>
          </p:nvSpPr>
          <p:spPr>
            <a:xfrm>
              <a:off x="6236293" y="1546484"/>
              <a:ext cx="2063810" cy="4057116"/>
            </a:xfrm>
            <a:custGeom>
              <a:avLst/>
              <a:gdLst>
                <a:gd name="connsiteX0" fmla="*/ 102549 w 2751746"/>
                <a:gd name="connsiteY0" fmla="*/ 0 h 5409488"/>
                <a:gd name="connsiteX1" fmla="*/ 94004 w 2751746"/>
                <a:gd name="connsiteY1" fmla="*/ 42729 h 5409488"/>
                <a:gd name="connsiteX2" fmla="*/ 76912 w 2751746"/>
                <a:gd name="connsiteY2" fmla="*/ 572568 h 5409488"/>
                <a:gd name="connsiteX3" fmla="*/ 59821 w 2751746"/>
                <a:gd name="connsiteY3" fmla="*/ 888763 h 5409488"/>
                <a:gd name="connsiteX4" fmla="*/ 51275 w 2751746"/>
                <a:gd name="connsiteY4" fmla="*/ 1025495 h 5409488"/>
                <a:gd name="connsiteX5" fmla="*/ 42729 w 2751746"/>
                <a:gd name="connsiteY5" fmla="*/ 1059679 h 5409488"/>
                <a:gd name="connsiteX6" fmla="*/ 25637 w 2751746"/>
                <a:gd name="connsiteY6" fmla="*/ 1290415 h 5409488"/>
                <a:gd name="connsiteX7" fmla="*/ 8546 w 2751746"/>
                <a:gd name="connsiteY7" fmla="*/ 1640793 h 5409488"/>
                <a:gd name="connsiteX8" fmla="*/ 0 w 2751746"/>
                <a:gd name="connsiteY8" fmla="*/ 2008262 h 5409488"/>
                <a:gd name="connsiteX9" fmla="*/ 8546 w 2751746"/>
                <a:gd name="connsiteY9" fmla="*/ 2162086 h 5409488"/>
                <a:gd name="connsiteX10" fmla="*/ 25637 w 2751746"/>
                <a:gd name="connsiteY10" fmla="*/ 2204815 h 5409488"/>
                <a:gd name="connsiteX11" fmla="*/ 42729 w 2751746"/>
                <a:gd name="connsiteY11" fmla="*/ 2256090 h 5409488"/>
                <a:gd name="connsiteX12" fmla="*/ 51275 w 2751746"/>
                <a:gd name="connsiteY12" fmla="*/ 2281727 h 5409488"/>
                <a:gd name="connsiteX13" fmla="*/ 76912 w 2751746"/>
                <a:gd name="connsiteY13" fmla="*/ 2333002 h 5409488"/>
                <a:gd name="connsiteX14" fmla="*/ 111095 w 2751746"/>
                <a:gd name="connsiteY14" fmla="*/ 2384277 h 5409488"/>
                <a:gd name="connsiteX15" fmla="*/ 128187 w 2751746"/>
                <a:gd name="connsiteY15" fmla="*/ 2409914 h 5409488"/>
                <a:gd name="connsiteX16" fmla="*/ 145278 w 2751746"/>
                <a:gd name="connsiteY16" fmla="*/ 2435551 h 5409488"/>
                <a:gd name="connsiteX17" fmla="*/ 170916 w 2751746"/>
                <a:gd name="connsiteY17" fmla="*/ 2452643 h 5409488"/>
                <a:gd name="connsiteX18" fmla="*/ 222191 w 2751746"/>
                <a:gd name="connsiteY18" fmla="*/ 2529555 h 5409488"/>
                <a:gd name="connsiteX19" fmla="*/ 239282 w 2751746"/>
                <a:gd name="connsiteY19" fmla="*/ 2555193 h 5409488"/>
                <a:gd name="connsiteX20" fmla="*/ 264920 w 2751746"/>
                <a:gd name="connsiteY20" fmla="*/ 2572284 h 5409488"/>
                <a:gd name="connsiteX21" fmla="*/ 316194 w 2751746"/>
                <a:gd name="connsiteY21" fmla="*/ 2623559 h 5409488"/>
                <a:gd name="connsiteX22" fmla="*/ 358923 w 2751746"/>
                <a:gd name="connsiteY22" fmla="*/ 2640650 h 5409488"/>
                <a:gd name="connsiteX23" fmla="*/ 435835 w 2751746"/>
                <a:gd name="connsiteY23" fmla="*/ 2683379 h 5409488"/>
                <a:gd name="connsiteX24" fmla="*/ 538385 w 2751746"/>
                <a:gd name="connsiteY24" fmla="*/ 2726108 h 5409488"/>
                <a:gd name="connsiteX25" fmla="*/ 581114 w 2751746"/>
                <a:gd name="connsiteY25" fmla="*/ 2760292 h 5409488"/>
                <a:gd name="connsiteX26" fmla="*/ 709301 w 2751746"/>
                <a:gd name="connsiteY26" fmla="*/ 2794475 h 5409488"/>
                <a:gd name="connsiteX27" fmla="*/ 769121 w 2751746"/>
                <a:gd name="connsiteY27" fmla="*/ 2820112 h 5409488"/>
                <a:gd name="connsiteX28" fmla="*/ 837488 w 2751746"/>
                <a:gd name="connsiteY28" fmla="*/ 2828658 h 5409488"/>
                <a:gd name="connsiteX29" fmla="*/ 914400 w 2751746"/>
                <a:gd name="connsiteY29" fmla="*/ 2845750 h 5409488"/>
                <a:gd name="connsiteX30" fmla="*/ 1333144 w 2751746"/>
                <a:gd name="connsiteY30" fmla="*/ 2862841 h 5409488"/>
                <a:gd name="connsiteX31" fmla="*/ 1495514 w 2751746"/>
                <a:gd name="connsiteY31" fmla="*/ 2871387 h 5409488"/>
                <a:gd name="connsiteX32" fmla="*/ 1546789 w 2751746"/>
                <a:gd name="connsiteY32" fmla="*/ 2879933 h 5409488"/>
                <a:gd name="connsiteX33" fmla="*/ 1837346 w 2751746"/>
                <a:gd name="connsiteY33" fmla="*/ 2897024 h 5409488"/>
                <a:gd name="connsiteX34" fmla="*/ 1956987 w 2751746"/>
                <a:gd name="connsiteY34" fmla="*/ 2905570 h 5409488"/>
                <a:gd name="connsiteX35" fmla="*/ 2033899 w 2751746"/>
                <a:gd name="connsiteY35" fmla="*/ 2922662 h 5409488"/>
                <a:gd name="connsiteX36" fmla="*/ 2213361 w 2751746"/>
                <a:gd name="connsiteY36" fmla="*/ 2939753 h 5409488"/>
                <a:gd name="connsiteX37" fmla="*/ 2273181 w 2751746"/>
                <a:gd name="connsiteY37" fmla="*/ 2956845 h 5409488"/>
                <a:gd name="connsiteX38" fmla="*/ 2375731 w 2751746"/>
                <a:gd name="connsiteY38" fmla="*/ 2973936 h 5409488"/>
                <a:gd name="connsiteX39" fmla="*/ 2461189 w 2751746"/>
                <a:gd name="connsiteY39" fmla="*/ 2999574 h 5409488"/>
                <a:gd name="connsiteX40" fmla="*/ 2486826 w 2751746"/>
                <a:gd name="connsiteY40" fmla="*/ 3008120 h 5409488"/>
                <a:gd name="connsiteX41" fmla="*/ 2521009 w 2751746"/>
                <a:gd name="connsiteY41" fmla="*/ 3016665 h 5409488"/>
                <a:gd name="connsiteX42" fmla="*/ 2546647 w 2751746"/>
                <a:gd name="connsiteY42" fmla="*/ 3033757 h 5409488"/>
                <a:gd name="connsiteX43" fmla="*/ 2580830 w 2751746"/>
                <a:gd name="connsiteY43" fmla="*/ 3042303 h 5409488"/>
                <a:gd name="connsiteX44" fmla="*/ 2640650 w 2751746"/>
                <a:gd name="connsiteY44" fmla="*/ 3067940 h 5409488"/>
                <a:gd name="connsiteX45" fmla="*/ 2674834 w 2751746"/>
                <a:gd name="connsiteY45" fmla="*/ 3144852 h 5409488"/>
                <a:gd name="connsiteX46" fmla="*/ 2683379 w 2751746"/>
                <a:gd name="connsiteY46" fmla="*/ 3170490 h 5409488"/>
                <a:gd name="connsiteX47" fmla="*/ 2691925 w 2751746"/>
                <a:gd name="connsiteY47" fmla="*/ 3196127 h 5409488"/>
                <a:gd name="connsiteX48" fmla="*/ 2709017 w 2751746"/>
                <a:gd name="connsiteY48" fmla="*/ 3264493 h 5409488"/>
                <a:gd name="connsiteX49" fmla="*/ 2717563 w 2751746"/>
                <a:gd name="connsiteY49" fmla="*/ 3905428 h 5409488"/>
                <a:gd name="connsiteX50" fmla="*/ 2726108 w 2751746"/>
                <a:gd name="connsiteY50" fmla="*/ 3956703 h 5409488"/>
                <a:gd name="connsiteX51" fmla="*/ 2743200 w 2751746"/>
                <a:gd name="connsiteY51" fmla="*/ 4144710 h 5409488"/>
                <a:gd name="connsiteX52" fmla="*/ 2751746 w 2751746"/>
                <a:gd name="connsiteY52" fmla="*/ 4392538 h 5409488"/>
                <a:gd name="connsiteX53" fmla="*/ 2743200 w 2751746"/>
                <a:gd name="connsiteY53" fmla="*/ 5409488 h 540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751746" h="5409488">
                  <a:moveTo>
                    <a:pt x="102549" y="0"/>
                  </a:moveTo>
                  <a:cubicBezTo>
                    <a:pt x="99701" y="14243"/>
                    <a:pt x="95924" y="28331"/>
                    <a:pt x="94004" y="42729"/>
                  </a:cubicBezTo>
                  <a:cubicBezTo>
                    <a:pt x="71885" y="208627"/>
                    <a:pt x="79957" y="446189"/>
                    <a:pt x="76912" y="572568"/>
                  </a:cubicBezTo>
                  <a:cubicBezTo>
                    <a:pt x="70500" y="838647"/>
                    <a:pt x="82362" y="753506"/>
                    <a:pt x="59821" y="888763"/>
                  </a:cubicBezTo>
                  <a:cubicBezTo>
                    <a:pt x="56972" y="934340"/>
                    <a:pt x="55819" y="980055"/>
                    <a:pt x="51275" y="1025495"/>
                  </a:cubicBezTo>
                  <a:cubicBezTo>
                    <a:pt x="50106" y="1037182"/>
                    <a:pt x="43666" y="1047971"/>
                    <a:pt x="42729" y="1059679"/>
                  </a:cubicBezTo>
                  <a:cubicBezTo>
                    <a:pt x="21106" y="1329966"/>
                    <a:pt x="47574" y="1158796"/>
                    <a:pt x="25637" y="1290415"/>
                  </a:cubicBezTo>
                  <a:cubicBezTo>
                    <a:pt x="19081" y="1408428"/>
                    <a:pt x="12137" y="1522283"/>
                    <a:pt x="8546" y="1640793"/>
                  </a:cubicBezTo>
                  <a:cubicBezTo>
                    <a:pt x="4835" y="1763260"/>
                    <a:pt x="2849" y="1885772"/>
                    <a:pt x="0" y="2008262"/>
                  </a:cubicBezTo>
                  <a:cubicBezTo>
                    <a:pt x="2849" y="2059537"/>
                    <a:pt x="1904" y="2111164"/>
                    <a:pt x="8546" y="2162086"/>
                  </a:cubicBezTo>
                  <a:cubicBezTo>
                    <a:pt x="10530" y="2177297"/>
                    <a:pt x="20395" y="2190398"/>
                    <a:pt x="25637" y="2204815"/>
                  </a:cubicBezTo>
                  <a:cubicBezTo>
                    <a:pt x="31794" y="2221747"/>
                    <a:pt x="37032" y="2238998"/>
                    <a:pt x="42729" y="2256090"/>
                  </a:cubicBezTo>
                  <a:cubicBezTo>
                    <a:pt x="45578" y="2264636"/>
                    <a:pt x="46278" y="2274232"/>
                    <a:pt x="51275" y="2281727"/>
                  </a:cubicBezTo>
                  <a:cubicBezTo>
                    <a:pt x="127150" y="2395541"/>
                    <a:pt x="17942" y="2226855"/>
                    <a:pt x="76912" y="2333002"/>
                  </a:cubicBezTo>
                  <a:cubicBezTo>
                    <a:pt x="86888" y="2350959"/>
                    <a:pt x="99701" y="2367185"/>
                    <a:pt x="111095" y="2384277"/>
                  </a:cubicBezTo>
                  <a:lnTo>
                    <a:pt x="128187" y="2409914"/>
                  </a:lnTo>
                  <a:cubicBezTo>
                    <a:pt x="133884" y="2418460"/>
                    <a:pt x="136732" y="2429854"/>
                    <a:pt x="145278" y="2435551"/>
                  </a:cubicBezTo>
                  <a:lnTo>
                    <a:pt x="170916" y="2452643"/>
                  </a:lnTo>
                  <a:lnTo>
                    <a:pt x="222191" y="2529555"/>
                  </a:lnTo>
                  <a:cubicBezTo>
                    <a:pt x="227888" y="2538101"/>
                    <a:pt x="230736" y="2549496"/>
                    <a:pt x="239282" y="2555193"/>
                  </a:cubicBezTo>
                  <a:lnTo>
                    <a:pt x="264920" y="2572284"/>
                  </a:lnTo>
                  <a:cubicBezTo>
                    <a:pt x="283617" y="2600331"/>
                    <a:pt x="282523" y="2604853"/>
                    <a:pt x="316194" y="2623559"/>
                  </a:cubicBezTo>
                  <a:cubicBezTo>
                    <a:pt x="329604" y="2631009"/>
                    <a:pt x="345202" y="2633790"/>
                    <a:pt x="358923" y="2640650"/>
                  </a:cubicBezTo>
                  <a:cubicBezTo>
                    <a:pt x="434499" y="2678438"/>
                    <a:pt x="369981" y="2654568"/>
                    <a:pt x="435835" y="2683379"/>
                  </a:cubicBezTo>
                  <a:cubicBezTo>
                    <a:pt x="469762" y="2698222"/>
                    <a:pt x="509468" y="2702974"/>
                    <a:pt x="538385" y="2726108"/>
                  </a:cubicBezTo>
                  <a:cubicBezTo>
                    <a:pt x="552628" y="2737503"/>
                    <a:pt x="564800" y="2752135"/>
                    <a:pt x="581114" y="2760292"/>
                  </a:cubicBezTo>
                  <a:cubicBezTo>
                    <a:pt x="596619" y="2768045"/>
                    <a:pt x="696596" y="2790240"/>
                    <a:pt x="709301" y="2794475"/>
                  </a:cubicBezTo>
                  <a:cubicBezTo>
                    <a:pt x="729882" y="2801335"/>
                    <a:pt x="748159" y="2814522"/>
                    <a:pt x="769121" y="2820112"/>
                  </a:cubicBezTo>
                  <a:cubicBezTo>
                    <a:pt x="791312" y="2826030"/>
                    <a:pt x="814871" y="2824667"/>
                    <a:pt x="837488" y="2828658"/>
                  </a:cubicBezTo>
                  <a:cubicBezTo>
                    <a:pt x="863351" y="2833222"/>
                    <a:pt x="888495" y="2841432"/>
                    <a:pt x="914400" y="2845750"/>
                  </a:cubicBezTo>
                  <a:cubicBezTo>
                    <a:pt x="1029996" y="2865016"/>
                    <a:pt x="1295149" y="2861891"/>
                    <a:pt x="1333144" y="2862841"/>
                  </a:cubicBezTo>
                  <a:cubicBezTo>
                    <a:pt x="1387267" y="2865690"/>
                    <a:pt x="1441488" y="2867065"/>
                    <a:pt x="1495514" y="2871387"/>
                  </a:cubicBezTo>
                  <a:cubicBezTo>
                    <a:pt x="1512786" y="2872769"/>
                    <a:pt x="1529540" y="2878290"/>
                    <a:pt x="1546789" y="2879933"/>
                  </a:cubicBezTo>
                  <a:cubicBezTo>
                    <a:pt x="1616031" y="2886528"/>
                    <a:pt x="1775254" y="2893261"/>
                    <a:pt x="1837346" y="2897024"/>
                  </a:cubicBezTo>
                  <a:cubicBezTo>
                    <a:pt x="1877255" y="2899443"/>
                    <a:pt x="1917107" y="2902721"/>
                    <a:pt x="1956987" y="2905570"/>
                  </a:cubicBezTo>
                  <a:cubicBezTo>
                    <a:pt x="1982624" y="2911267"/>
                    <a:pt x="2007994" y="2918344"/>
                    <a:pt x="2033899" y="2922662"/>
                  </a:cubicBezTo>
                  <a:cubicBezTo>
                    <a:pt x="2070886" y="2928826"/>
                    <a:pt x="2183531" y="2937267"/>
                    <a:pt x="2213361" y="2939753"/>
                  </a:cubicBezTo>
                  <a:cubicBezTo>
                    <a:pt x="2233301" y="2945450"/>
                    <a:pt x="2252888" y="2952573"/>
                    <a:pt x="2273181" y="2956845"/>
                  </a:cubicBezTo>
                  <a:cubicBezTo>
                    <a:pt x="2307092" y="2963984"/>
                    <a:pt x="2375731" y="2973936"/>
                    <a:pt x="2375731" y="2973936"/>
                  </a:cubicBezTo>
                  <a:cubicBezTo>
                    <a:pt x="2452285" y="3004558"/>
                    <a:pt x="2384160" y="2980316"/>
                    <a:pt x="2461189" y="2999574"/>
                  </a:cubicBezTo>
                  <a:cubicBezTo>
                    <a:pt x="2469928" y="3001759"/>
                    <a:pt x="2478165" y="3005645"/>
                    <a:pt x="2486826" y="3008120"/>
                  </a:cubicBezTo>
                  <a:cubicBezTo>
                    <a:pt x="2498119" y="3011347"/>
                    <a:pt x="2509615" y="3013817"/>
                    <a:pt x="2521009" y="3016665"/>
                  </a:cubicBezTo>
                  <a:cubicBezTo>
                    <a:pt x="2529555" y="3022362"/>
                    <a:pt x="2537206" y="3029711"/>
                    <a:pt x="2546647" y="3033757"/>
                  </a:cubicBezTo>
                  <a:cubicBezTo>
                    <a:pt x="2557442" y="3038384"/>
                    <a:pt x="2569537" y="3039076"/>
                    <a:pt x="2580830" y="3042303"/>
                  </a:cubicBezTo>
                  <a:cubicBezTo>
                    <a:pt x="2610168" y="3050686"/>
                    <a:pt x="2610267" y="3052749"/>
                    <a:pt x="2640650" y="3067940"/>
                  </a:cubicBezTo>
                  <a:cubicBezTo>
                    <a:pt x="2667734" y="3108566"/>
                    <a:pt x="2654496" y="3083837"/>
                    <a:pt x="2674834" y="3144852"/>
                  </a:cubicBezTo>
                  <a:lnTo>
                    <a:pt x="2683379" y="3170490"/>
                  </a:lnTo>
                  <a:cubicBezTo>
                    <a:pt x="2686227" y="3179036"/>
                    <a:pt x="2689740" y="3187388"/>
                    <a:pt x="2691925" y="3196127"/>
                  </a:cubicBezTo>
                  <a:lnTo>
                    <a:pt x="2709017" y="3264493"/>
                  </a:lnTo>
                  <a:cubicBezTo>
                    <a:pt x="2711866" y="3478138"/>
                    <a:pt x="2712289" y="3691829"/>
                    <a:pt x="2717563" y="3905428"/>
                  </a:cubicBezTo>
                  <a:cubicBezTo>
                    <a:pt x="2717991" y="3922750"/>
                    <a:pt x="2724384" y="3939462"/>
                    <a:pt x="2726108" y="3956703"/>
                  </a:cubicBezTo>
                  <a:cubicBezTo>
                    <a:pt x="2756645" y="4262087"/>
                    <a:pt x="2718003" y="3943136"/>
                    <a:pt x="2743200" y="4144710"/>
                  </a:cubicBezTo>
                  <a:cubicBezTo>
                    <a:pt x="2746049" y="4227319"/>
                    <a:pt x="2751746" y="4309880"/>
                    <a:pt x="2751746" y="4392538"/>
                  </a:cubicBezTo>
                  <a:cubicBezTo>
                    <a:pt x="2751746" y="4731533"/>
                    <a:pt x="2743200" y="5070493"/>
                    <a:pt x="2743200" y="5409488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D971CF-1BF0-C9FE-992E-AC561878CC9D}"/>
                </a:ext>
              </a:extLst>
            </p:cNvPr>
            <p:cNvSpPr txBox="1"/>
            <p:nvPr/>
          </p:nvSpPr>
          <p:spPr>
            <a:xfrm>
              <a:off x="8306512" y="5300964"/>
              <a:ext cx="23297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</a:rPr>
                <a:t>11</a:t>
              </a:r>
              <a:endParaRPr lang="ko-KR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8D2C63C-6B18-5C60-E38A-9E3B2B14FCCE}"/>
              </a:ext>
            </a:extLst>
          </p:cNvPr>
          <p:cNvGrpSpPr/>
          <p:nvPr/>
        </p:nvGrpSpPr>
        <p:grpSpPr>
          <a:xfrm>
            <a:off x="6165791" y="1527256"/>
            <a:ext cx="2095856" cy="4050707"/>
            <a:chOff x="6165791" y="1527256"/>
            <a:chExt cx="2095856" cy="4050707"/>
          </a:xfrm>
        </p:grpSpPr>
        <p:sp>
          <p:nvSpPr>
            <p:cNvPr id="29" name="자유형 28"/>
            <p:cNvSpPr/>
            <p:nvPr/>
          </p:nvSpPr>
          <p:spPr>
            <a:xfrm>
              <a:off x="6165791" y="1527256"/>
              <a:ext cx="2095856" cy="4050707"/>
            </a:xfrm>
            <a:custGeom>
              <a:avLst/>
              <a:gdLst>
                <a:gd name="connsiteX0" fmla="*/ 111096 w 2794475"/>
                <a:gd name="connsiteY0" fmla="*/ 0 h 5400942"/>
                <a:gd name="connsiteX1" fmla="*/ 102550 w 2794475"/>
                <a:gd name="connsiteY1" fmla="*/ 102549 h 5400942"/>
                <a:gd name="connsiteX2" fmla="*/ 94004 w 2794475"/>
                <a:gd name="connsiteY2" fmla="*/ 128187 h 5400942"/>
                <a:gd name="connsiteX3" fmla="*/ 85458 w 2794475"/>
                <a:gd name="connsiteY3" fmla="*/ 179461 h 5400942"/>
                <a:gd name="connsiteX4" fmla="*/ 76912 w 2794475"/>
                <a:gd name="connsiteY4" fmla="*/ 247828 h 5400942"/>
                <a:gd name="connsiteX5" fmla="*/ 59821 w 2794475"/>
                <a:gd name="connsiteY5" fmla="*/ 299102 h 5400942"/>
                <a:gd name="connsiteX6" fmla="*/ 42729 w 2794475"/>
                <a:gd name="connsiteY6" fmla="*/ 418744 h 5400942"/>
                <a:gd name="connsiteX7" fmla="*/ 25638 w 2794475"/>
                <a:gd name="connsiteY7" fmla="*/ 521293 h 5400942"/>
                <a:gd name="connsiteX8" fmla="*/ 0 w 2794475"/>
                <a:gd name="connsiteY8" fmla="*/ 820396 h 5400942"/>
                <a:gd name="connsiteX9" fmla="*/ 8546 w 2794475"/>
                <a:gd name="connsiteY9" fmla="*/ 1427147 h 5400942"/>
                <a:gd name="connsiteX10" fmla="*/ 0 w 2794475"/>
                <a:gd name="connsiteY10" fmla="*/ 1598063 h 5400942"/>
                <a:gd name="connsiteX11" fmla="*/ 8546 w 2794475"/>
                <a:gd name="connsiteY11" fmla="*/ 2187723 h 5400942"/>
                <a:gd name="connsiteX12" fmla="*/ 17092 w 2794475"/>
                <a:gd name="connsiteY12" fmla="*/ 2273181 h 5400942"/>
                <a:gd name="connsiteX13" fmla="*/ 25638 w 2794475"/>
                <a:gd name="connsiteY13" fmla="*/ 2384276 h 5400942"/>
                <a:gd name="connsiteX14" fmla="*/ 42729 w 2794475"/>
                <a:gd name="connsiteY14" fmla="*/ 2435551 h 5400942"/>
                <a:gd name="connsiteX15" fmla="*/ 51275 w 2794475"/>
                <a:gd name="connsiteY15" fmla="*/ 2461188 h 5400942"/>
                <a:gd name="connsiteX16" fmla="*/ 85458 w 2794475"/>
                <a:gd name="connsiteY16" fmla="*/ 2512463 h 5400942"/>
                <a:gd name="connsiteX17" fmla="*/ 94004 w 2794475"/>
                <a:gd name="connsiteY17" fmla="*/ 2538101 h 5400942"/>
                <a:gd name="connsiteX18" fmla="*/ 136733 w 2794475"/>
                <a:gd name="connsiteY18" fmla="*/ 2589375 h 5400942"/>
                <a:gd name="connsiteX19" fmla="*/ 162370 w 2794475"/>
                <a:gd name="connsiteY19" fmla="*/ 2606467 h 5400942"/>
                <a:gd name="connsiteX20" fmla="*/ 188008 w 2794475"/>
                <a:gd name="connsiteY20" fmla="*/ 2640650 h 5400942"/>
                <a:gd name="connsiteX21" fmla="*/ 222191 w 2794475"/>
                <a:gd name="connsiteY21" fmla="*/ 2657742 h 5400942"/>
                <a:gd name="connsiteX22" fmla="*/ 273466 w 2794475"/>
                <a:gd name="connsiteY22" fmla="*/ 2700471 h 5400942"/>
                <a:gd name="connsiteX23" fmla="*/ 307649 w 2794475"/>
                <a:gd name="connsiteY23" fmla="*/ 2717562 h 5400942"/>
                <a:gd name="connsiteX24" fmla="*/ 384561 w 2794475"/>
                <a:gd name="connsiteY24" fmla="*/ 2760291 h 5400942"/>
                <a:gd name="connsiteX25" fmla="*/ 410198 w 2794475"/>
                <a:gd name="connsiteY25" fmla="*/ 2777383 h 5400942"/>
                <a:gd name="connsiteX26" fmla="*/ 452927 w 2794475"/>
                <a:gd name="connsiteY26" fmla="*/ 2794474 h 5400942"/>
                <a:gd name="connsiteX27" fmla="*/ 555477 w 2794475"/>
                <a:gd name="connsiteY27" fmla="*/ 2820112 h 5400942"/>
                <a:gd name="connsiteX28" fmla="*/ 658026 w 2794475"/>
                <a:gd name="connsiteY28" fmla="*/ 2854295 h 5400942"/>
                <a:gd name="connsiteX29" fmla="*/ 743484 w 2794475"/>
                <a:gd name="connsiteY29" fmla="*/ 2879932 h 5400942"/>
                <a:gd name="connsiteX30" fmla="*/ 837488 w 2794475"/>
                <a:gd name="connsiteY30" fmla="*/ 2888478 h 5400942"/>
                <a:gd name="connsiteX31" fmla="*/ 897309 w 2794475"/>
                <a:gd name="connsiteY31" fmla="*/ 2914116 h 5400942"/>
                <a:gd name="connsiteX32" fmla="*/ 1025496 w 2794475"/>
                <a:gd name="connsiteY32" fmla="*/ 2931207 h 5400942"/>
                <a:gd name="connsiteX33" fmla="*/ 1153682 w 2794475"/>
                <a:gd name="connsiteY33" fmla="*/ 2948299 h 5400942"/>
                <a:gd name="connsiteX34" fmla="*/ 1213503 w 2794475"/>
                <a:gd name="connsiteY34" fmla="*/ 2965390 h 5400942"/>
                <a:gd name="connsiteX35" fmla="*/ 1290415 w 2794475"/>
                <a:gd name="connsiteY35" fmla="*/ 2973936 h 5400942"/>
                <a:gd name="connsiteX36" fmla="*/ 1358782 w 2794475"/>
                <a:gd name="connsiteY36" fmla="*/ 2982482 h 5400942"/>
                <a:gd name="connsiteX37" fmla="*/ 1418602 w 2794475"/>
                <a:gd name="connsiteY37" fmla="*/ 2991028 h 5400942"/>
                <a:gd name="connsiteX38" fmla="*/ 1495514 w 2794475"/>
                <a:gd name="connsiteY38" fmla="*/ 3008119 h 5400942"/>
                <a:gd name="connsiteX39" fmla="*/ 1666430 w 2794475"/>
                <a:gd name="connsiteY39" fmla="*/ 3016665 h 5400942"/>
                <a:gd name="connsiteX40" fmla="*/ 1786071 w 2794475"/>
                <a:gd name="connsiteY40" fmla="*/ 3025211 h 5400942"/>
                <a:gd name="connsiteX41" fmla="*/ 1965533 w 2794475"/>
                <a:gd name="connsiteY41" fmla="*/ 3042302 h 5400942"/>
                <a:gd name="connsiteX42" fmla="*/ 2068082 w 2794475"/>
                <a:gd name="connsiteY42" fmla="*/ 3050848 h 5400942"/>
                <a:gd name="connsiteX43" fmla="*/ 2127903 w 2794475"/>
                <a:gd name="connsiteY43" fmla="*/ 3059394 h 5400942"/>
                <a:gd name="connsiteX44" fmla="*/ 2179178 w 2794475"/>
                <a:gd name="connsiteY44" fmla="*/ 3067940 h 5400942"/>
                <a:gd name="connsiteX45" fmla="*/ 2315910 w 2794475"/>
                <a:gd name="connsiteY45" fmla="*/ 3076486 h 5400942"/>
                <a:gd name="connsiteX46" fmla="*/ 2427006 w 2794475"/>
                <a:gd name="connsiteY46" fmla="*/ 3085031 h 5400942"/>
                <a:gd name="connsiteX47" fmla="*/ 2469735 w 2794475"/>
                <a:gd name="connsiteY47" fmla="*/ 3093577 h 5400942"/>
                <a:gd name="connsiteX48" fmla="*/ 2521010 w 2794475"/>
                <a:gd name="connsiteY48" fmla="*/ 3102123 h 5400942"/>
                <a:gd name="connsiteX49" fmla="*/ 2546647 w 2794475"/>
                <a:gd name="connsiteY49" fmla="*/ 3110669 h 5400942"/>
                <a:gd name="connsiteX50" fmla="*/ 2623559 w 2794475"/>
                <a:gd name="connsiteY50" fmla="*/ 3119215 h 5400942"/>
                <a:gd name="connsiteX51" fmla="*/ 2649196 w 2794475"/>
                <a:gd name="connsiteY51" fmla="*/ 3136306 h 5400942"/>
                <a:gd name="connsiteX52" fmla="*/ 2674834 w 2794475"/>
                <a:gd name="connsiteY52" fmla="*/ 3144852 h 5400942"/>
                <a:gd name="connsiteX53" fmla="*/ 2717563 w 2794475"/>
                <a:gd name="connsiteY53" fmla="*/ 3179035 h 5400942"/>
                <a:gd name="connsiteX54" fmla="*/ 2726109 w 2794475"/>
                <a:gd name="connsiteY54" fmla="*/ 3204673 h 5400942"/>
                <a:gd name="connsiteX55" fmla="*/ 2743200 w 2794475"/>
                <a:gd name="connsiteY55" fmla="*/ 3230310 h 5400942"/>
                <a:gd name="connsiteX56" fmla="*/ 2760292 w 2794475"/>
                <a:gd name="connsiteY56" fmla="*/ 3281585 h 5400942"/>
                <a:gd name="connsiteX57" fmla="*/ 2768838 w 2794475"/>
                <a:gd name="connsiteY57" fmla="*/ 3392680 h 5400942"/>
                <a:gd name="connsiteX58" fmla="*/ 2777383 w 2794475"/>
                <a:gd name="connsiteY58" fmla="*/ 3435409 h 5400942"/>
                <a:gd name="connsiteX59" fmla="*/ 2785929 w 2794475"/>
                <a:gd name="connsiteY59" fmla="*/ 3495230 h 5400942"/>
                <a:gd name="connsiteX60" fmla="*/ 2794475 w 2794475"/>
                <a:gd name="connsiteY60" fmla="*/ 3597779 h 5400942"/>
                <a:gd name="connsiteX61" fmla="*/ 2785929 w 2794475"/>
                <a:gd name="connsiteY61" fmla="*/ 3777241 h 5400942"/>
                <a:gd name="connsiteX62" fmla="*/ 2768838 w 2794475"/>
                <a:gd name="connsiteY62" fmla="*/ 3828516 h 5400942"/>
                <a:gd name="connsiteX63" fmla="*/ 2743200 w 2794475"/>
                <a:gd name="connsiteY63" fmla="*/ 3845607 h 5400942"/>
                <a:gd name="connsiteX64" fmla="*/ 2734654 w 2794475"/>
                <a:gd name="connsiteY64" fmla="*/ 3879790 h 5400942"/>
                <a:gd name="connsiteX65" fmla="*/ 2700471 w 2794475"/>
                <a:gd name="connsiteY65" fmla="*/ 3922519 h 5400942"/>
                <a:gd name="connsiteX66" fmla="*/ 2674834 w 2794475"/>
                <a:gd name="connsiteY66" fmla="*/ 3965248 h 5400942"/>
                <a:gd name="connsiteX67" fmla="*/ 2640651 w 2794475"/>
                <a:gd name="connsiteY67" fmla="*/ 4025069 h 5400942"/>
                <a:gd name="connsiteX68" fmla="*/ 2632105 w 2794475"/>
                <a:gd name="connsiteY68" fmla="*/ 4050706 h 5400942"/>
                <a:gd name="connsiteX69" fmla="*/ 2615013 w 2794475"/>
                <a:gd name="connsiteY69" fmla="*/ 4076344 h 5400942"/>
                <a:gd name="connsiteX70" fmla="*/ 2512464 w 2794475"/>
                <a:gd name="connsiteY70" fmla="*/ 4213076 h 5400942"/>
                <a:gd name="connsiteX71" fmla="*/ 2469735 w 2794475"/>
                <a:gd name="connsiteY71" fmla="*/ 4298534 h 5400942"/>
                <a:gd name="connsiteX72" fmla="*/ 2427006 w 2794475"/>
                <a:gd name="connsiteY72" fmla="*/ 4358355 h 5400942"/>
                <a:gd name="connsiteX73" fmla="*/ 2392823 w 2794475"/>
                <a:gd name="connsiteY73" fmla="*/ 4435267 h 5400942"/>
                <a:gd name="connsiteX74" fmla="*/ 2333002 w 2794475"/>
                <a:gd name="connsiteY74" fmla="*/ 4529271 h 5400942"/>
                <a:gd name="connsiteX75" fmla="*/ 2307365 w 2794475"/>
                <a:gd name="connsiteY75" fmla="*/ 4572000 h 5400942"/>
                <a:gd name="connsiteX76" fmla="*/ 2281727 w 2794475"/>
                <a:gd name="connsiteY76" fmla="*/ 4606183 h 5400942"/>
                <a:gd name="connsiteX77" fmla="*/ 2264636 w 2794475"/>
                <a:gd name="connsiteY77" fmla="*/ 4648912 h 5400942"/>
                <a:gd name="connsiteX78" fmla="*/ 2179178 w 2794475"/>
                <a:gd name="connsiteY78" fmla="*/ 4768553 h 5400942"/>
                <a:gd name="connsiteX79" fmla="*/ 2153540 w 2794475"/>
                <a:gd name="connsiteY79" fmla="*/ 4819828 h 5400942"/>
                <a:gd name="connsiteX80" fmla="*/ 2102266 w 2794475"/>
                <a:gd name="connsiteY80" fmla="*/ 4888194 h 5400942"/>
                <a:gd name="connsiteX81" fmla="*/ 2085174 w 2794475"/>
                <a:gd name="connsiteY81" fmla="*/ 4922377 h 5400942"/>
                <a:gd name="connsiteX82" fmla="*/ 2050991 w 2794475"/>
                <a:gd name="connsiteY82" fmla="*/ 4965106 h 5400942"/>
                <a:gd name="connsiteX83" fmla="*/ 2025353 w 2794475"/>
                <a:gd name="connsiteY83" fmla="*/ 5016381 h 5400942"/>
                <a:gd name="connsiteX84" fmla="*/ 1931350 w 2794475"/>
                <a:gd name="connsiteY84" fmla="*/ 5144568 h 5400942"/>
                <a:gd name="connsiteX85" fmla="*/ 1905712 w 2794475"/>
                <a:gd name="connsiteY85" fmla="*/ 5195843 h 5400942"/>
                <a:gd name="connsiteX86" fmla="*/ 1880075 w 2794475"/>
                <a:gd name="connsiteY86" fmla="*/ 5247117 h 5400942"/>
                <a:gd name="connsiteX87" fmla="*/ 1845892 w 2794475"/>
                <a:gd name="connsiteY87" fmla="*/ 5298392 h 5400942"/>
                <a:gd name="connsiteX88" fmla="*/ 1828800 w 2794475"/>
                <a:gd name="connsiteY88" fmla="*/ 5341121 h 5400942"/>
                <a:gd name="connsiteX89" fmla="*/ 1811709 w 2794475"/>
                <a:gd name="connsiteY89" fmla="*/ 5366759 h 5400942"/>
                <a:gd name="connsiteX90" fmla="*/ 1794617 w 2794475"/>
                <a:gd name="connsiteY90" fmla="*/ 5400942 h 540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794475" h="5400942">
                  <a:moveTo>
                    <a:pt x="111096" y="0"/>
                  </a:moveTo>
                  <a:cubicBezTo>
                    <a:pt x="108247" y="34183"/>
                    <a:pt x="107084" y="68548"/>
                    <a:pt x="102550" y="102549"/>
                  </a:cubicBezTo>
                  <a:cubicBezTo>
                    <a:pt x="101359" y="111478"/>
                    <a:pt x="95958" y="119393"/>
                    <a:pt x="94004" y="128187"/>
                  </a:cubicBezTo>
                  <a:cubicBezTo>
                    <a:pt x="90245" y="145101"/>
                    <a:pt x="87908" y="162308"/>
                    <a:pt x="85458" y="179461"/>
                  </a:cubicBezTo>
                  <a:cubicBezTo>
                    <a:pt x="82210" y="202197"/>
                    <a:pt x="81724" y="225371"/>
                    <a:pt x="76912" y="247828"/>
                  </a:cubicBezTo>
                  <a:cubicBezTo>
                    <a:pt x="73137" y="265444"/>
                    <a:pt x="59821" y="299102"/>
                    <a:pt x="59821" y="299102"/>
                  </a:cubicBezTo>
                  <a:cubicBezTo>
                    <a:pt x="54124" y="338983"/>
                    <a:pt x="49352" y="379007"/>
                    <a:pt x="42729" y="418744"/>
                  </a:cubicBezTo>
                  <a:lnTo>
                    <a:pt x="25638" y="521293"/>
                  </a:lnTo>
                  <a:cubicBezTo>
                    <a:pt x="6568" y="769203"/>
                    <a:pt x="16749" y="669656"/>
                    <a:pt x="0" y="820396"/>
                  </a:cubicBezTo>
                  <a:cubicBezTo>
                    <a:pt x="2849" y="1022646"/>
                    <a:pt x="8546" y="1224877"/>
                    <a:pt x="8546" y="1427147"/>
                  </a:cubicBezTo>
                  <a:cubicBezTo>
                    <a:pt x="8546" y="1484190"/>
                    <a:pt x="0" y="1541020"/>
                    <a:pt x="0" y="1598063"/>
                  </a:cubicBezTo>
                  <a:cubicBezTo>
                    <a:pt x="0" y="1794637"/>
                    <a:pt x="3571" y="1991212"/>
                    <a:pt x="8546" y="2187723"/>
                  </a:cubicBezTo>
                  <a:cubicBezTo>
                    <a:pt x="9271" y="2216342"/>
                    <a:pt x="14612" y="2244661"/>
                    <a:pt x="17092" y="2273181"/>
                  </a:cubicBezTo>
                  <a:cubicBezTo>
                    <a:pt x="20310" y="2310182"/>
                    <a:pt x="19845" y="2347589"/>
                    <a:pt x="25638" y="2384276"/>
                  </a:cubicBezTo>
                  <a:cubicBezTo>
                    <a:pt x="28448" y="2402072"/>
                    <a:pt x="37032" y="2418459"/>
                    <a:pt x="42729" y="2435551"/>
                  </a:cubicBezTo>
                  <a:cubicBezTo>
                    <a:pt x="45578" y="2444097"/>
                    <a:pt x="46278" y="2453693"/>
                    <a:pt x="51275" y="2461188"/>
                  </a:cubicBezTo>
                  <a:cubicBezTo>
                    <a:pt x="62669" y="2478280"/>
                    <a:pt x="78962" y="2492976"/>
                    <a:pt x="85458" y="2512463"/>
                  </a:cubicBezTo>
                  <a:cubicBezTo>
                    <a:pt x="88307" y="2521009"/>
                    <a:pt x="89975" y="2530044"/>
                    <a:pt x="94004" y="2538101"/>
                  </a:cubicBezTo>
                  <a:cubicBezTo>
                    <a:pt x="103607" y="2557306"/>
                    <a:pt x="120534" y="2575876"/>
                    <a:pt x="136733" y="2589375"/>
                  </a:cubicBezTo>
                  <a:cubicBezTo>
                    <a:pt x="144623" y="2595950"/>
                    <a:pt x="155107" y="2599204"/>
                    <a:pt x="162370" y="2606467"/>
                  </a:cubicBezTo>
                  <a:cubicBezTo>
                    <a:pt x="172441" y="2616538"/>
                    <a:pt x="177194" y="2631381"/>
                    <a:pt x="188008" y="2640650"/>
                  </a:cubicBezTo>
                  <a:cubicBezTo>
                    <a:pt x="197680" y="2648941"/>
                    <a:pt x="211130" y="2651422"/>
                    <a:pt x="222191" y="2657742"/>
                  </a:cubicBezTo>
                  <a:cubicBezTo>
                    <a:pt x="290012" y="2696497"/>
                    <a:pt x="202759" y="2649966"/>
                    <a:pt x="273466" y="2700471"/>
                  </a:cubicBezTo>
                  <a:cubicBezTo>
                    <a:pt x="283832" y="2707875"/>
                    <a:pt x="296255" y="2711865"/>
                    <a:pt x="307649" y="2717562"/>
                  </a:cubicBezTo>
                  <a:cubicBezTo>
                    <a:pt x="388116" y="2798032"/>
                    <a:pt x="259075" y="2676630"/>
                    <a:pt x="384561" y="2760291"/>
                  </a:cubicBezTo>
                  <a:cubicBezTo>
                    <a:pt x="393107" y="2765988"/>
                    <a:pt x="401012" y="2772790"/>
                    <a:pt x="410198" y="2777383"/>
                  </a:cubicBezTo>
                  <a:cubicBezTo>
                    <a:pt x="423919" y="2784243"/>
                    <a:pt x="438564" y="2789088"/>
                    <a:pt x="452927" y="2794474"/>
                  </a:cubicBezTo>
                  <a:cubicBezTo>
                    <a:pt x="486146" y="2806931"/>
                    <a:pt x="520816" y="2813180"/>
                    <a:pt x="555477" y="2820112"/>
                  </a:cubicBezTo>
                  <a:cubicBezTo>
                    <a:pt x="703003" y="2883337"/>
                    <a:pt x="544240" y="2820158"/>
                    <a:pt x="658026" y="2854295"/>
                  </a:cubicBezTo>
                  <a:cubicBezTo>
                    <a:pt x="720221" y="2872954"/>
                    <a:pt x="680051" y="2872003"/>
                    <a:pt x="743484" y="2879932"/>
                  </a:cubicBezTo>
                  <a:cubicBezTo>
                    <a:pt x="774705" y="2883834"/>
                    <a:pt x="806153" y="2885629"/>
                    <a:pt x="837488" y="2888478"/>
                  </a:cubicBezTo>
                  <a:cubicBezTo>
                    <a:pt x="857428" y="2897024"/>
                    <a:pt x="876449" y="2908156"/>
                    <a:pt x="897309" y="2914116"/>
                  </a:cubicBezTo>
                  <a:cubicBezTo>
                    <a:pt x="906699" y="2916799"/>
                    <a:pt x="1020565" y="2930550"/>
                    <a:pt x="1025496" y="2931207"/>
                  </a:cubicBezTo>
                  <a:cubicBezTo>
                    <a:pt x="1202422" y="2954798"/>
                    <a:pt x="957729" y="2923804"/>
                    <a:pt x="1153682" y="2948299"/>
                  </a:cubicBezTo>
                  <a:cubicBezTo>
                    <a:pt x="1173622" y="2953996"/>
                    <a:pt x="1193120" y="2961568"/>
                    <a:pt x="1213503" y="2965390"/>
                  </a:cubicBezTo>
                  <a:cubicBezTo>
                    <a:pt x="1238856" y="2970144"/>
                    <a:pt x="1264797" y="2970922"/>
                    <a:pt x="1290415" y="2973936"/>
                  </a:cubicBezTo>
                  <a:lnTo>
                    <a:pt x="1358782" y="2982482"/>
                  </a:lnTo>
                  <a:cubicBezTo>
                    <a:pt x="1378748" y="2985144"/>
                    <a:pt x="1398805" y="2987316"/>
                    <a:pt x="1418602" y="2991028"/>
                  </a:cubicBezTo>
                  <a:cubicBezTo>
                    <a:pt x="1444415" y="2995868"/>
                    <a:pt x="1469391" y="3005417"/>
                    <a:pt x="1495514" y="3008119"/>
                  </a:cubicBezTo>
                  <a:cubicBezTo>
                    <a:pt x="1552254" y="3013989"/>
                    <a:pt x="1609485" y="3013315"/>
                    <a:pt x="1666430" y="3016665"/>
                  </a:cubicBezTo>
                  <a:cubicBezTo>
                    <a:pt x="1706343" y="3019013"/>
                    <a:pt x="1746207" y="3022144"/>
                    <a:pt x="1786071" y="3025211"/>
                  </a:cubicBezTo>
                  <a:cubicBezTo>
                    <a:pt x="1997331" y="3041462"/>
                    <a:pt x="1792110" y="3025786"/>
                    <a:pt x="1965533" y="3042302"/>
                  </a:cubicBezTo>
                  <a:cubicBezTo>
                    <a:pt x="1999680" y="3045554"/>
                    <a:pt x="2033969" y="3047257"/>
                    <a:pt x="2068082" y="3050848"/>
                  </a:cubicBezTo>
                  <a:cubicBezTo>
                    <a:pt x="2088114" y="3052957"/>
                    <a:pt x="2107994" y="3056331"/>
                    <a:pt x="2127903" y="3059394"/>
                  </a:cubicBezTo>
                  <a:cubicBezTo>
                    <a:pt x="2145029" y="3062029"/>
                    <a:pt x="2161922" y="3066371"/>
                    <a:pt x="2179178" y="3067940"/>
                  </a:cubicBezTo>
                  <a:cubicBezTo>
                    <a:pt x="2224657" y="3072075"/>
                    <a:pt x="2270352" y="3073344"/>
                    <a:pt x="2315910" y="3076486"/>
                  </a:cubicBezTo>
                  <a:lnTo>
                    <a:pt x="2427006" y="3085031"/>
                  </a:lnTo>
                  <a:lnTo>
                    <a:pt x="2469735" y="3093577"/>
                  </a:lnTo>
                  <a:cubicBezTo>
                    <a:pt x="2486783" y="3096677"/>
                    <a:pt x="2504095" y="3098364"/>
                    <a:pt x="2521010" y="3102123"/>
                  </a:cubicBezTo>
                  <a:cubicBezTo>
                    <a:pt x="2529803" y="3104077"/>
                    <a:pt x="2537762" y="3109188"/>
                    <a:pt x="2546647" y="3110669"/>
                  </a:cubicBezTo>
                  <a:cubicBezTo>
                    <a:pt x="2572091" y="3114910"/>
                    <a:pt x="2597922" y="3116366"/>
                    <a:pt x="2623559" y="3119215"/>
                  </a:cubicBezTo>
                  <a:cubicBezTo>
                    <a:pt x="2632105" y="3124912"/>
                    <a:pt x="2640010" y="3131713"/>
                    <a:pt x="2649196" y="3136306"/>
                  </a:cubicBezTo>
                  <a:cubicBezTo>
                    <a:pt x="2657253" y="3140335"/>
                    <a:pt x="2667800" y="3139225"/>
                    <a:pt x="2674834" y="3144852"/>
                  </a:cubicBezTo>
                  <a:cubicBezTo>
                    <a:pt x="2730055" y="3189029"/>
                    <a:pt x="2653120" y="3157554"/>
                    <a:pt x="2717563" y="3179035"/>
                  </a:cubicBezTo>
                  <a:cubicBezTo>
                    <a:pt x="2720412" y="3187581"/>
                    <a:pt x="2722080" y="3196616"/>
                    <a:pt x="2726109" y="3204673"/>
                  </a:cubicBezTo>
                  <a:cubicBezTo>
                    <a:pt x="2730702" y="3213859"/>
                    <a:pt x="2739029" y="3220925"/>
                    <a:pt x="2743200" y="3230310"/>
                  </a:cubicBezTo>
                  <a:cubicBezTo>
                    <a:pt x="2750517" y="3246773"/>
                    <a:pt x="2760292" y="3281585"/>
                    <a:pt x="2760292" y="3281585"/>
                  </a:cubicBezTo>
                  <a:cubicBezTo>
                    <a:pt x="2763141" y="3318617"/>
                    <a:pt x="2764737" y="3355766"/>
                    <a:pt x="2768838" y="3392680"/>
                  </a:cubicBezTo>
                  <a:cubicBezTo>
                    <a:pt x="2770442" y="3407116"/>
                    <a:pt x="2774995" y="3421082"/>
                    <a:pt x="2777383" y="3435409"/>
                  </a:cubicBezTo>
                  <a:cubicBezTo>
                    <a:pt x="2780694" y="3455278"/>
                    <a:pt x="2783820" y="3475198"/>
                    <a:pt x="2785929" y="3495230"/>
                  </a:cubicBezTo>
                  <a:cubicBezTo>
                    <a:pt x="2789520" y="3529343"/>
                    <a:pt x="2791626" y="3563596"/>
                    <a:pt x="2794475" y="3597779"/>
                  </a:cubicBezTo>
                  <a:cubicBezTo>
                    <a:pt x="2791626" y="3657600"/>
                    <a:pt x="2792542" y="3717719"/>
                    <a:pt x="2785929" y="3777241"/>
                  </a:cubicBezTo>
                  <a:cubicBezTo>
                    <a:pt x="2783939" y="3795147"/>
                    <a:pt x="2783829" y="3818523"/>
                    <a:pt x="2768838" y="3828516"/>
                  </a:cubicBezTo>
                  <a:lnTo>
                    <a:pt x="2743200" y="3845607"/>
                  </a:lnTo>
                  <a:cubicBezTo>
                    <a:pt x="2740351" y="3857001"/>
                    <a:pt x="2740358" y="3869523"/>
                    <a:pt x="2734654" y="3879790"/>
                  </a:cubicBezTo>
                  <a:cubicBezTo>
                    <a:pt x="2725796" y="3895735"/>
                    <a:pt x="2710931" y="3907576"/>
                    <a:pt x="2700471" y="3922519"/>
                  </a:cubicBezTo>
                  <a:cubicBezTo>
                    <a:pt x="2690946" y="3936126"/>
                    <a:pt x="2683380" y="3951005"/>
                    <a:pt x="2674834" y="3965248"/>
                  </a:cubicBezTo>
                  <a:cubicBezTo>
                    <a:pt x="2656760" y="4037543"/>
                    <a:pt x="2681381" y="3963973"/>
                    <a:pt x="2640651" y="4025069"/>
                  </a:cubicBezTo>
                  <a:cubicBezTo>
                    <a:pt x="2635654" y="4032564"/>
                    <a:pt x="2636134" y="4042649"/>
                    <a:pt x="2632105" y="4050706"/>
                  </a:cubicBezTo>
                  <a:cubicBezTo>
                    <a:pt x="2627512" y="4059893"/>
                    <a:pt x="2621176" y="4068127"/>
                    <a:pt x="2615013" y="4076344"/>
                  </a:cubicBezTo>
                  <a:cubicBezTo>
                    <a:pt x="2597240" y="4100042"/>
                    <a:pt x="2530998" y="4181569"/>
                    <a:pt x="2512464" y="4213076"/>
                  </a:cubicBezTo>
                  <a:cubicBezTo>
                    <a:pt x="2496316" y="4240527"/>
                    <a:pt x="2488246" y="4272618"/>
                    <a:pt x="2469735" y="4298534"/>
                  </a:cubicBezTo>
                  <a:cubicBezTo>
                    <a:pt x="2455492" y="4318474"/>
                    <a:pt x="2440162" y="4337681"/>
                    <a:pt x="2427006" y="4358355"/>
                  </a:cubicBezTo>
                  <a:cubicBezTo>
                    <a:pt x="2389361" y="4417512"/>
                    <a:pt x="2431134" y="4367159"/>
                    <a:pt x="2392823" y="4435267"/>
                  </a:cubicBezTo>
                  <a:cubicBezTo>
                    <a:pt x="2374614" y="4467639"/>
                    <a:pt x="2352111" y="4497422"/>
                    <a:pt x="2333002" y="4529271"/>
                  </a:cubicBezTo>
                  <a:cubicBezTo>
                    <a:pt x="2324456" y="4543514"/>
                    <a:pt x="2316579" y="4558180"/>
                    <a:pt x="2307365" y="4572000"/>
                  </a:cubicBezTo>
                  <a:cubicBezTo>
                    <a:pt x="2299464" y="4583851"/>
                    <a:pt x="2288644" y="4593732"/>
                    <a:pt x="2281727" y="4606183"/>
                  </a:cubicBezTo>
                  <a:cubicBezTo>
                    <a:pt x="2274277" y="4619593"/>
                    <a:pt x="2272676" y="4635847"/>
                    <a:pt x="2264636" y="4648912"/>
                  </a:cubicBezTo>
                  <a:cubicBezTo>
                    <a:pt x="2159602" y="4819593"/>
                    <a:pt x="2259041" y="4631645"/>
                    <a:pt x="2179178" y="4768553"/>
                  </a:cubicBezTo>
                  <a:cubicBezTo>
                    <a:pt x="2169549" y="4785059"/>
                    <a:pt x="2162820" y="4803124"/>
                    <a:pt x="2153540" y="4819828"/>
                  </a:cubicBezTo>
                  <a:cubicBezTo>
                    <a:pt x="2134488" y="4854122"/>
                    <a:pt x="2128380" y="4849023"/>
                    <a:pt x="2102266" y="4888194"/>
                  </a:cubicBezTo>
                  <a:cubicBezTo>
                    <a:pt x="2095199" y="4898794"/>
                    <a:pt x="2092241" y="4911777"/>
                    <a:pt x="2085174" y="4922377"/>
                  </a:cubicBezTo>
                  <a:cubicBezTo>
                    <a:pt x="2075056" y="4937553"/>
                    <a:pt x="2060784" y="4949718"/>
                    <a:pt x="2050991" y="4965106"/>
                  </a:cubicBezTo>
                  <a:cubicBezTo>
                    <a:pt x="2040732" y="4981228"/>
                    <a:pt x="2035953" y="5000481"/>
                    <a:pt x="2025353" y="5016381"/>
                  </a:cubicBezTo>
                  <a:cubicBezTo>
                    <a:pt x="1995961" y="5060469"/>
                    <a:pt x="1931350" y="5144568"/>
                    <a:pt x="1931350" y="5144568"/>
                  </a:cubicBezTo>
                  <a:cubicBezTo>
                    <a:pt x="1914712" y="5194479"/>
                    <a:pt x="1933323" y="5146143"/>
                    <a:pt x="1905712" y="5195843"/>
                  </a:cubicBezTo>
                  <a:cubicBezTo>
                    <a:pt x="1896432" y="5212547"/>
                    <a:pt x="1889703" y="5230611"/>
                    <a:pt x="1880075" y="5247117"/>
                  </a:cubicBezTo>
                  <a:cubicBezTo>
                    <a:pt x="1869725" y="5264860"/>
                    <a:pt x="1855728" y="5280359"/>
                    <a:pt x="1845892" y="5298392"/>
                  </a:cubicBezTo>
                  <a:cubicBezTo>
                    <a:pt x="1838546" y="5311859"/>
                    <a:pt x="1835660" y="5327400"/>
                    <a:pt x="1828800" y="5341121"/>
                  </a:cubicBezTo>
                  <a:cubicBezTo>
                    <a:pt x="1824207" y="5350308"/>
                    <a:pt x="1816302" y="5357572"/>
                    <a:pt x="1811709" y="5366759"/>
                  </a:cubicBezTo>
                  <a:cubicBezTo>
                    <a:pt x="1792071" y="5406036"/>
                    <a:pt x="1813924" y="5381635"/>
                    <a:pt x="1794617" y="5400942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A79848-79E4-6519-4E11-30ABF93033A4}"/>
                </a:ext>
              </a:extLst>
            </p:cNvPr>
            <p:cNvSpPr txBox="1"/>
            <p:nvPr/>
          </p:nvSpPr>
          <p:spPr>
            <a:xfrm>
              <a:off x="7795386" y="5028159"/>
              <a:ext cx="2626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50"/>
                  </a:solidFill>
                </a:rPr>
                <a:t>9</a:t>
              </a:r>
              <a:endParaRPr lang="ko-KR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C7FAC755-2388-B31C-8789-6E92B8A8EE92}"/>
              </a:ext>
            </a:extLst>
          </p:cNvPr>
          <p:cNvGrpSpPr/>
          <p:nvPr/>
        </p:nvGrpSpPr>
        <p:grpSpPr>
          <a:xfrm>
            <a:off x="6107790" y="1552894"/>
            <a:ext cx="2128220" cy="4087736"/>
            <a:chOff x="6107790" y="1552894"/>
            <a:chExt cx="2128220" cy="4087736"/>
          </a:xfrm>
        </p:grpSpPr>
        <p:sp>
          <p:nvSpPr>
            <p:cNvPr id="32" name="자유형 31"/>
            <p:cNvSpPr/>
            <p:nvPr/>
          </p:nvSpPr>
          <p:spPr>
            <a:xfrm>
              <a:off x="6107790" y="1552894"/>
              <a:ext cx="2128220" cy="3960976"/>
            </a:xfrm>
            <a:custGeom>
              <a:avLst/>
              <a:gdLst>
                <a:gd name="connsiteX0" fmla="*/ 60244 w 2837627"/>
                <a:gd name="connsiteY0" fmla="*/ 0 h 5281301"/>
                <a:gd name="connsiteX1" fmla="*/ 77335 w 2837627"/>
                <a:gd name="connsiteY1" fmla="*/ 145278 h 5281301"/>
                <a:gd name="connsiteX2" fmla="*/ 85881 w 2837627"/>
                <a:gd name="connsiteY2" fmla="*/ 205099 h 5281301"/>
                <a:gd name="connsiteX3" fmla="*/ 94427 w 2837627"/>
                <a:gd name="connsiteY3" fmla="*/ 239282 h 5281301"/>
                <a:gd name="connsiteX4" fmla="*/ 85881 w 2837627"/>
                <a:gd name="connsiteY4" fmla="*/ 555476 h 5281301"/>
                <a:gd name="connsiteX5" fmla="*/ 77335 w 2837627"/>
                <a:gd name="connsiteY5" fmla="*/ 632389 h 5281301"/>
                <a:gd name="connsiteX6" fmla="*/ 60244 w 2837627"/>
                <a:gd name="connsiteY6" fmla="*/ 999858 h 5281301"/>
                <a:gd name="connsiteX7" fmla="*/ 43152 w 2837627"/>
                <a:gd name="connsiteY7" fmla="*/ 1316052 h 5281301"/>
                <a:gd name="connsiteX8" fmla="*/ 34606 w 2837627"/>
                <a:gd name="connsiteY8" fmla="*/ 1435693 h 5281301"/>
                <a:gd name="connsiteX9" fmla="*/ 17515 w 2837627"/>
                <a:gd name="connsiteY9" fmla="*/ 1521151 h 5281301"/>
                <a:gd name="connsiteX10" fmla="*/ 8969 w 2837627"/>
                <a:gd name="connsiteY10" fmla="*/ 2315910 h 5281301"/>
                <a:gd name="connsiteX11" fmla="*/ 423 w 2837627"/>
                <a:gd name="connsiteY11" fmla="*/ 2358639 h 5281301"/>
                <a:gd name="connsiteX12" fmla="*/ 26060 w 2837627"/>
                <a:gd name="connsiteY12" fmla="*/ 2478280 h 5281301"/>
                <a:gd name="connsiteX13" fmla="*/ 51698 w 2837627"/>
                <a:gd name="connsiteY13" fmla="*/ 2486826 h 5281301"/>
                <a:gd name="connsiteX14" fmla="*/ 85881 w 2837627"/>
                <a:gd name="connsiteY14" fmla="*/ 2529555 h 5281301"/>
                <a:gd name="connsiteX15" fmla="*/ 128610 w 2837627"/>
                <a:gd name="connsiteY15" fmla="*/ 2572284 h 5281301"/>
                <a:gd name="connsiteX16" fmla="*/ 145702 w 2837627"/>
                <a:gd name="connsiteY16" fmla="*/ 2597921 h 5281301"/>
                <a:gd name="connsiteX17" fmla="*/ 196976 w 2837627"/>
                <a:gd name="connsiteY17" fmla="*/ 2632104 h 5281301"/>
                <a:gd name="connsiteX18" fmla="*/ 214068 w 2837627"/>
                <a:gd name="connsiteY18" fmla="*/ 2657742 h 5281301"/>
                <a:gd name="connsiteX19" fmla="*/ 273888 w 2837627"/>
                <a:gd name="connsiteY19" fmla="*/ 2683379 h 5281301"/>
                <a:gd name="connsiteX20" fmla="*/ 342255 w 2837627"/>
                <a:gd name="connsiteY20" fmla="*/ 2743200 h 5281301"/>
                <a:gd name="connsiteX21" fmla="*/ 376438 w 2837627"/>
                <a:gd name="connsiteY21" fmla="*/ 2760291 h 5281301"/>
                <a:gd name="connsiteX22" fmla="*/ 436259 w 2837627"/>
                <a:gd name="connsiteY22" fmla="*/ 2803020 h 5281301"/>
                <a:gd name="connsiteX23" fmla="*/ 521717 w 2837627"/>
                <a:gd name="connsiteY23" fmla="*/ 2837204 h 5281301"/>
                <a:gd name="connsiteX24" fmla="*/ 572991 w 2837627"/>
                <a:gd name="connsiteY24" fmla="*/ 2862841 h 5281301"/>
                <a:gd name="connsiteX25" fmla="*/ 607174 w 2837627"/>
                <a:gd name="connsiteY25" fmla="*/ 2879933 h 5281301"/>
                <a:gd name="connsiteX26" fmla="*/ 675541 w 2837627"/>
                <a:gd name="connsiteY26" fmla="*/ 2905570 h 5281301"/>
                <a:gd name="connsiteX27" fmla="*/ 760999 w 2837627"/>
                <a:gd name="connsiteY27" fmla="*/ 2922661 h 5281301"/>
                <a:gd name="connsiteX28" fmla="*/ 803728 w 2837627"/>
                <a:gd name="connsiteY28" fmla="*/ 2939753 h 5281301"/>
                <a:gd name="connsiteX29" fmla="*/ 872094 w 2837627"/>
                <a:gd name="connsiteY29" fmla="*/ 2956845 h 5281301"/>
                <a:gd name="connsiteX30" fmla="*/ 914823 w 2837627"/>
                <a:gd name="connsiteY30" fmla="*/ 2973936 h 5281301"/>
                <a:gd name="connsiteX31" fmla="*/ 991735 w 2837627"/>
                <a:gd name="connsiteY31" fmla="*/ 2991028 h 5281301"/>
                <a:gd name="connsiteX32" fmla="*/ 1043010 w 2837627"/>
                <a:gd name="connsiteY32" fmla="*/ 2999574 h 5281301"/>
                <a:gd name="connsiteX33" fmla="*/ 1102831 w 2837627"/>
                <a:gd name="connsiteY33" fmla="*/ 3016665 h 5281301"/>
                <a:gd name="connsiteX34" fmla="*/ 1273746 w 2837627"/>
                <a:gd name="connsiteY34" fmla="*/ 3033757 h 5281301"/>
                <a:gd name="connsiteX35" fmla="*/ 1325021 w 2837627"/>
                <a:gd name="connsiteY35" fmla="*/ 3050848 h 5281301"/>
                <a:gd name="connsiteX36" fmla="*/ 1461754 w 2837627"/>
                <a:gd name="connsiteY36" fmla="*/ 3076486 h 5281301"/>
                <a:gd name="connsiteX37" fmla="*/ 1547212 w 2837627"/>
                <a:gd name="connsiteY37" fmla="*/ 3093577 h 5281301"/>
                <a:gd name="connsiteX38" fmla="*/ 1641216 w 2837627"/>
                <a:gd name="connsiteY38" fmla="*/ 3127761 h 5281301"/>
                <a:gd name="connsiteX39" fmla="*/ 1666853 w 2837627"/>
                <a:gd name="connsiteY39" fmla="*/ 3136306 h 5281301"/>
                <a:gd name="connsiteX40" fmla="*/ 1709582 w 2837627"/>
                <a:gd name="connsiteY40" fmla="*/ 3144852 h 5281301"/>
                <a:gd name="connsiteX41" fmla="*/ 1743765 w 2837627"/>
                <a:gd name="connsiteY41" fmla="*/ 3153398 h 5281301"/>
                <a:gd name="connsiteX42" fmla="*/ 1820677 w 2837627"/>
                <a:gd name="connsiteY42" fmla="*/ 3161944 h 5281301"/>
                <a:gd name="connsiteX43" fmla="*/ 1880498 w 2837627"/>
                <a:gd name="connsiteY43" fmla="*/ 3179035 h 5281301"/>
                <a:gd name="connsiteX44" fmla="*/ 1983047 w 2837627"/>
                <a:gd name="connsiteY44" fmla="*/ 3187581 h 5281301"/>
                <a:gd name="connsiteX45" fmla="*/ 2119780 w 2837627"/>
                <a:gd name="connsiteY45" fmla="*/ 3213218 h 5281301"/>
                <a:gd name="connsiteX46" fmla="*/ 2179601 w 2837627"/>
                <a:gd name="connsiteY46" fmla="*/ 3221764 h 5281301"/>
                <a:gd name="connsiteX47" fmla="*/ 2256513 w 2837627"/>
                <a:gd name="connsiteY47" fmla="*/ 3247402 h 5281301"/>
                <a:gd name="connsiteX48" fmla="*/ 2282150 w 2837627"/>
                <a:gd name="connsiteY48" fmla="*/ 3255947 h 5281301"/>
                <a:gd name="connsiteX49" fmla="*/ 2453066 w 2837627"/>
                <a:gd name="connsiteY49" fmla="*/ 3264493 h 5281301"/>
                <a:gd name="connsiteX50" fmla="*/ 2529978 w 2837627"/>
                <a:gd name="connsiteY50" fmla="*/ 3281585 h 5281301"/>
                <a:gd name="connsiteX51" fmla="*/ 2564161 w 2837627"/>
                <a:gd name="connsiteY51" fmla="*/ 3290131 h 5281301"/>
                <a:gd name="connsiteX52" fmla="*/ 2649619 w 2837627"/>
                <a:gd name="connsiteY52" fmla="*/ 3298676 h 5281301"/>
                <a:gd name="connsiteX53" fmla="*/ 2692348 w 2837627"/>
                <a:gd name="connsiteY53" fmla="*/ 3307222 h 5281301"/>
                <a:gd name="connsiteX54" fmla="*/ 2743623 w 2837627"/>
                <a:gd name="connsiteY54" fmla="*/ 3324314 h 5281301"/>
                <a:gd name="connsiteX55" fmla="*/ 2777806 w 2837627"/>
                <a:gd name="connsiteY55" fmla="*/ 3375589 h 5281301"/>
                <a:gd name="connsiteX56" fmla="*/ 2794898 w 2837627"/>
                <a:gd name="connsiteY56" fmla="*/ 3401226 h 5281301"/>
                <a:gd name="connsiteX57" fmla="*/ 2811989 w 2837627"/>
                <a:gd name="connsiteY57" fmla="*/ 3452501 h 5281301"/>
                <a:gd name="connsiteX58" fmla="*/ 2820535 w 2837627"/>
                <a:gd name="connsiteY58" fmla="*/ 3512321 h 5281301"/>
                <a:gd name="connsiteX59" fmla="*/ 2829081 w 2837627"/>
                <a:gd name="connsiteY59" fmla="*/ 3537959 h 5281301"/>
                <a:gd name="connsiteX60" fmla="*/ 2837627 w 2837627"/>
                <a:gd name="connsiteY60" fmla="*/ 3683237 h 5281301"/>
                <a:gd name="connsiteX61" fmla="*/ 2829081 w 2837627"/>
                <a:gd name="connsiteY61" fmla="*/ 4007977 h 5281301"/>
                <a:gd name="connsiteX62" fmla="*/ 2811989 w 2837627"/>
                <a:gd name="connsiteY62" fmla="*/ 4144710 h 5281301"/>
                <a:gd name="connsiteX63" fmla="*/ 2794898 w 2837627"/>
                <a:gd name="connsiteY63" fmla="*/ 4315626 h 5281301"/>
                <a:gd name="connsiteX64" fmla="*/ 2786352 w 2837627"/>
                <a:gd name="connsiteY64" fmla="*/ 4623275 h 5281301"/>
                <a:gd name="connsiteX65" fmla="*/ 2760715 w 2837627"/>
                <a:gd name="connsiteY65" fmla="*/ 4725824 h 5281301"/>
                <a:gd name="connsiteX66" fmla="*/ 2752169 w 2837627"/>
                <a:gd name="connsiteY66" fmla="*/ 4751461 h 5281301"/>
                <a:gd name="connsiteX67" fmla="*/ 2726531 w 2837627"/>
                <a:gd name="connsiteY67" fmla="*/ 4777099 h 5281301"/>
                <a:gd name="connsiteX68" fmla="*/ 2717986 w 2837627"/>
                <a:gd name="connsiteY68" fmla="*/ 4802736 h 5281301"/>
                <a:gd name="connsiteX69" fmla="*/ 2658165 w 2837627"/>
                <a:gd name="connsiteY69" fmla="*/ 4862557 h 5281301"/>
                <a:gd name="connsiteX70" fmla="*/ 2649619 w 2837627"/>
                <a:gd name="connsiteY70" fmla="*/ 4888194 h 5281301"/>
                <a:gd name="connsiteX71" fmla="*/ 2598345 w 2837627"/>
                <a:gd name="connsiteY71" fmla="*/ 4930923 h 5281301"/>
                <a:gd name="connsiteX72" fmla="*/ 2555616 w 2837627"/>
                <a:gd name="connsiteY72" fmla="*/ 4973652 h 5281301"/>
                <a:gd name="connsiteX73" fmla="*/ 2521432 w 2837627"/>
                <a:gd name="connsiteY73" fmla="*/ 5007835 h 5281301"/>
                <a:gd name="connsiteX74" fmla="*/ 2478703 w 2837627"/>
                <a:gd name="connsiteY74" fmla="*/ 5042018 h 5281301"/>
                <a:gd name="connsiteX75" fmla="*/ 2444520 w 2837627"/>
                <a:gd name="connsiteY75" fmla="*/ 5084747 h 5281301"/>
                <a:gd name="connsiteX76" fmla="*/ 2376154 w 2837627"/>
                <a:gd name="connsiteY76" fmla="*/ 5136022 h 5281301"/>
                <a:gd name="connsiteX77" fmla="*/ 2290696 w 2837627"/>
                <a:gd name="connsiteY77" fmla="*/ 5195843 h 5281301"/>
                <a:gd name="connsiteX78" fmla="*/ 2265059 w 2837627"/>
                <a:gd name="connsiteY78" fmla="*/ 5212934 h 5281301"/>
                <a:gd name="connsiteX79" fmla="*/ 2239421 w 2837627"/>
                <a:gd name="connsiteY79" fmla="*/ 5230026 h 5281301"/>
                <a:gd name="connsiteX80" fmla="*/ 2222330 w 2837627"/>
                <a:gd name="connsiteY80" fmla="*/ 5255663 h 5281301"/>
                <a:gd name="connsiteX81" fmla="*/ 2171055 w 2837627"/>
                <a:gd name="connsiteY81" fmla="*/ 5272755 h 5281301"/>
                <a:gd name="connsiteX82" fmla="*/ 2153963 w 2837627"/>
                <a:gd name="connsiteY82" fmla="*/ 5281301 h 528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837627" h="5281301">
                  <a:moveTo>
                    <a:pt x="60244" y="0"/>
                  </a:moveTo>
                  <a:cubicBezTo>
                    <a:pt x="66931" y="60187"/>
                    <a:pt x="69502" y="86529"/>
                    <a:pt x="77335" y="145278"/>
                  </a:cubicBezTo>
                  <a:cubicBezTo>
                    <a:pt x="79997" y="165244"/>
                    <a:pt x="82278" y="185281"/>
                    <a:pt x="85881" y="205099"/>
                  </a:cubicBezTo>
                  <a:cubicBezTo>
                    <a:pt x="87982" y="216655"/>
                    <a:pt x="91578" y="227888"/>
                    <a:pt x="94427" y="239282"/>
                  </a:cubicBezTo>
                  <a:cubicBezTo>
                    <a:pt x="91578" y="344680"/>
                    <a:pt x="90461" y="450139"/>
                    <a:pt x="85881" y="555476"/>
                  </a:cubicBezTo>
                  <a:cubicBezTo>
                    <a:pt x="84760" y="581247"/>
                    <a:pt x="78534" y="606621"/>
                    <a:pt x="77335" y="632389"/>
                  </a:cubicBezTo>
                  <a:cubicBezTo>
                    <a:pt x="58726" y="1032483"/>
                    <a:pt x="81965" y="804348"/>
                    <a:pt x="60244" y="999858"/>
                  </a:cubicBezTo>
                  <a:cubicBezTo>
                    <a:pt x="52210" y="1168560"/>
                    <a:pt x="53387" y="1162534"/>
                    <a:pt x="43152" y="1316052"/>
                  </a:cubicBezTo>
                  <a:cubicBezTo>
                    <a:pt x="40492" y="1355945"/>
                    <a:pt x="39565" y="1396020"/>
                    <a:pt x="34606" y="1435693"/>
                  </a:cubicBezTo>
                  <a:cubicBezTo>
                    <a:pt x="31003" y="1464519"/>
                    <a:pt x="17515" y="1521151"/>
                    <a:pt x="17515" y="1521151"/>
                  </a:cubicBezTo>
                  <a:cubicBezTo>
                    <a:pt x="14666" y="1786071"/>
                    <a:pt x="14375" y="2051030"/>
                    <a:pt x="8969" y="2315910"/>
                  </a:cubicBezTo>
                  <a:cubicBezTo>
                    <a:pt x="8673" y="2330432"/>
                    <a:pt x="423" y="2344114"/>
                    <a:pt x="423" y="2358639"/>
                  </a:cubicBezTo>
                  <a:cubicBezTo>
                    <a:pt x="423" y="2381210"/>
                    <a:pt x="-5391" y="2453120"/>
                    <a:pt x="26060" y="2478280"/>
                  </a:cubicBezTo>
                  <a:cubicBezTo>
                    <a:pt x="33094" y="2483907"/>
                    <a:pt x="43152" y="2483977"/>
                    <a:pt x="51698" y="2486826"/>
                  </a:cubicBezTo>
                  <a:cubicBezTo>
                    <a:pt x="68335" y="2536735"/>
                    <a:pt x="47227" y="2490901"/>
                    <a:pt x="85881" y="2529555"/>
                  </a:cubicBezTo>
                  <a:cubicBezTo>
                    <a:pt x="142853" y="2586527"/>
                    <a:pt x="60245" y="2526705"/>
                    <a:pt x="128610" y="2572284"/>
                  </a:cubicBezTo>
                  <a:cubicBezTo>
                    <a:pt x="134307" y="2580830"/>
                    <a:pt x="137972" y="2591158"/>
                    <a:pt x="145702" y="2597921"/>
                  </a:cubicBezTo>
                  <a:cubicBezTo>
                    <a:pt x="161161" y="2611448"/>
                    <a:pt x="196976" y="2632104"/>
                    <a:pt x="196976" y="2632104"/>
                  </a:cubicBezTo>
                  <a:cubicBezTo>
                    <a:pt x="202673" y="2640650"/>
                    <a:pt x="206805" y="2650479"/>
                    <a:pt x="214068" y="2657742"/>
                  </a:cubicBezTo>
                  <a:cubicBezTo>
                    <a:pt x="233739" y="2677413"/>
                    <a:pt x="247739" y="2676842"/>
                    <a:pt x="273888" y="2683379"/>
                  </a:cubicBezTo>
                  <a:cubicBezTo>
                    <a:pt x="300386" y="2709877"/>
                    <a:pt x="310876" y="2723588"/>
                    <a:pt x="342255" y="2743200"/>
                  </a:cubicBezTo>
                  <a:cubicBezTo>
                    <a:pt x="353058" y="2749952"/>
                    <a:pt x="365635" y="2753539"/>
                    <a:pt x="376438" y="2760291"/>
                  </a:cubicBezTo>
                  <a:cubicBezTo>
                    <a:pt x="386039" y="2766291"/>
                    <a:pt x="422422" y="2796633"/>
                    <a:pt x="436259" y="2803020"/>
                  </a:cubicBezTo>
                  <a:cubicBezTo>
                    <a:pt x="464116" y="2815877"/>
                    <a:pt x="496189" y="2820186"/>
                    <a:pt x="521717" y="2837204"/>
                  </a:cubicBezTo>
                  <a:cubicBezTo>
                    <a:pt x="570987" y="2870050"/>
                    <a:pt x="523457" y="2841611"/>
                    <a:pt x="572991" y="2862841"/>
                  </a:cubicBezTo>
                  <a:cubicBezTo>
                    <a:pt x="584700" y="2867859"/>
                    <a:pt x="595415" y="2875033"/>
                    <a:pt x="607174" y="2879933"/>
                  </a:cubicBezTo>
                  <a:cubicBezTo>
                    <a:pt x="629640" y="2889294"/>
                    <a:pt x="652090" y="2899056"/>
                    <a:pt x="675541" y="2905570"/>
                  </a:cubicBezTo>
                  <a:cubicBezTo>
                    <a:pt x="703531" y="2913345"/>
                    <a:pt x="760999" y="2922661"/>
                    <a:pt x="760999" y="2922661"/>
                  </a:cubicBezTo>
                  <a:cubicBezTo>
                    <a:pt x="775242" y="2928358"/>
                    <a:pt x="789066" y="2935242"/>
                    <a:pt x="803728" y="2939753"/>
                  </a:cubicBezTo>
                  <a:cubicBezTo>
                    <a:pt x="826179" y="2946661"/>
                    <a:pt x="850284" y="2948121"/>
                    <a:pt x="872094" y="2956845"/>
                  </a:cubicBezTo>
                  <a:cubicBezTo>
                    <a:pt x="886337" y="2962542"/>
                    <a:pt x="900270" y="2969085"/>
                    <a:pt x="914823" y="2973936"/>
                  </a:cubicBezTo>
                  <a:cubicBezTo>
                    <a:pt x="931285" y="2979423"/>
                    <a:pt x="976832" y="2988318"/>
                    <a:pt x="991735" y="2991028"/>
                  </a:cubicBezTo>
                  <a:cubicBezTo>
                    <a:pt x="1008783" y="2994128"/>
                    <a:pt x="1026126" y="2995678"/>
                    <a:pt x="1043010" y="2999574"/>
                  </a:cubicBezTo>
                  <a:cubicBezTo>
                    <a:pt x="1063217" y="3004237"/>
                    <a:pt x="1082553" y="3012320"/>
                    <a:pt x="1102831" y="3016665"/>
                  </a:cubicBezTo>
                  <a:cubicBezTo>
                    <a:pt x="1149197" y="3026600"/>
                    <a:pt x="1235173" y="3030790"/>
                    <a:pt x="1273746" y="3033757"/>
                  </a:cubicBezTo>
                  <a:cubicBezTo>
                    <a:pt x="1290838" y="3039454"/>
                    <a:pt x="1307543" y="3046478"/>
                    <a:pt x="1325021" y="3050848"/>
                  </a:cubicBezTo>
                  <a:cubicBezTo>
                    <a:pt x="1390177" y="3067137"/>
                    <a:pt x="1404068" y="3065670"/>
                    <a:pt x="1461754" y="3076486"/>
                  </a:cubicBezTo>
                  <a:cubicBezTo>
                    <a:pt x="1490307" y="3081840"/>
                    <a:pt x="1547212" y="3093577"/>
                    <a:pt x="1547212" y="3093577"/>
                  </a:cubicBezTo>
                  <a:cubicBezTo>
                    <a:pt x="1614335" y="3133852"/>
                    <a:pt x="1563609" y="3110516"/>
                    <a:pt x="1641216" y="3127761"/>
                  </a:cubicBezTo>
                  <a:cubicBezTo>
                    <a:pt x="1650009" y="3129715"/>
                    <a:pt x="1658114" y="3134121"/>
                    <a:pt x="1666853" y="3136306"/>
                  </a:cubicBezTo>
                  <a:cubicBezTo>
                    <a:pt x="1680944" y="3139829"/>
                    <a:pt x="1695403" y="3141701"/>
                    <a:pt x="1709582" y="3144852"/>
                  </a:cubicBezTo>
                  <a:cubicBezTo>
                    <a:pt x="1721047" y="3147400"/>
                    <a:pt x="1732157" y="3151612"/>
                    <a:pt x="1743765" y="3153398"/>
                  </a:cubicBezTo>
                  <a:cubicBezTo>
                    <a:pt x="1769260" y="3157320"/>
                    <a:pt x="1795040" y="3159095"/>
                    <a:pt x="1820677" y="3161944"/>
                  </a:cubicBezTo>
                  <a:cubicBezTo>
                    <a:pt x="1837708" y="3167621"/>
                    <a:pt x="1863325" y="3176888"/>
                    <a:pt x="1880498" y="3179035"/>
                  </a:cubicBezTo>
                  <a:cubicBezTo>
                    <a:pt x="1914535" y="3183289"/>
                    <a:pt x="1948955" y="3183793"/>
                    <a:pt x="1983047" y="3187581"/>
                  </a:cubicBezTo>
                  <a:cubicBezTo>
                    <a:pt x="2033074" y="3193140"/>
                    <a:pt x="2067465" y="3205744"/>
                    <a:pt x="2119780" y="3213218"/>
                  </a:cubicBezTo>
                  <a:lnTo>
                    <a:pt x="2179601" y="3221764"/>
                  </a:lnTo>
                  <a:lnTo>
                    <a:pt x="2256513" y="3247402"/>
                  </a:lnTo>
                  <a:cubicBezTo>
                    <a:pt x="2265059" y="3250250"/>
                    <a:pt x="2273153" y="3255497"/>
                    <a:pt x="2282150" y="3255947"/>
                  </a:cubicBezTo>
                  <a:lnTo>
                    <a:pt x="2453066" y="3264493"/>
                  </a:lnTo>
                  <a:cubicBezTo>
                    <a:pt x="2536431" y="3285335"/>
                    <a:pt x="2432336" y="3259886"/>
                    <a:pt x="2529978" y="3281585"/>
                  </a:cubicBezTo>
                  <a:cubicBezTo>
                    <a:pt x="2541443" y="3284133"/>
                    <a:pt x="2552534" y="3288470"/>
                    <a:pt x="2564161" y="3290131"/>
                  </a:cubicBezTo>
                  <a:cubicBezTo>
                    <a:pt x="2592501" y="3294179"/>
                    <a:pt x="2621133" y="3295828"/>
                    <a:pt x="2649619" y="3298676"/>
                  </a:cubicBezTo>
                  <a:cubicBezTo>
                    <a:pt x="2663862" y="3301525"/>
                    <a:pt x="2678335" y="3303400"/>
                    <a:pt x="2692348" y="3307222"/>
                  </a:cubicBezTo>
                  <a:cubicBezTo>
                    <a:pt x="2709729" y="3311962"/>
                    <a:pt x="2743623" y="3324314"/>
                    <a:pt x="2743623" y="3324314"/>
                  </a:cubicBezTo>
                  <a:lnTo>
                    <a:pt x="2777806" y="3375589"/>
                  </a:lnTo>
                  <a:cubicBezTo>
                    <a:pt x="2783503" y="3384135"/>
                    <a:pt x="2791650" y="3391482"/>
                    <a:pt x="2794898" y="3401226"/>
                  </a:cubicBezTo>
                  <a:lnTo>
                    <a:pt x="2811989" y="3452501"/>
                  </a:lnTo>
                  <a:cubicBezTo>
                    <a:pt x="2814838" y="3472441"/>
                    <a:pt x="2816585" y="3492570"/>
                    <a:pt x="2820535" y="3512321"/>
                  </a:cubicBezTo>
                  <a:cubicBezTo>
                    <a:pt x="2822302" y="3521154"/>
                    <a:pt x="2828185" y="3528995"/>
                    <a:pt x="2829081" y="3537959"/>
                  </a:cubicBezTo>
                  <a:cubicBezTo>
                    <a:pt x="2833908" y="3586228"/>
                    <a:pt x="2834778" y="3634811"/>
                    <a:pt x="2837627" y="3683237"/>
                  </a:cubicBezTo>
                  <a:cubicBezTo>
                    <a:pt x="2834778" y="3791484"/>
                    <a:pt x="2835088" y="3899860"/>
                    <a:pt x="2829081" y="4007977"/>
                  </a:cubicBezTo>
                  <a:cubicBezTo>
                    <a:pt x="2826533" y="4053839"/>
                    <a:pt x="2817686" y="4099132"/>
                    <a:pt x="2811989" y="4144710"/>
                  </a:cubicBezTo>
                  <a:cubicBezTo>
                    <a:pt x="2799192" y="4247091"/>
                    <a:pt x="2805348" y="4190223"/>
                    <a:pt x="2794898" y="4315626"/>
                  </a:cubicBezTo>
                  <a:cubicBezTo>
                    <a:pt x="2792049" y="4418176"/>
                    <a:pt x="2791232" y="4520802"/>
                    <a:pt x="2786352" y="4623275"/>
                  </a:cubicBezTo>
                  <a:cubicBezTo>
                    <a:pt x="2784434" y="4663547"/>
                    <a:pt x="2773314" y="4688028"/>
                    <a:pt x="2760715" y="4725824"/>
                  </a:cubicBezTo>
                  <a:cubicBezTo>
                    <a:pt x="2757866" y="4734370"/>
                    <a:pt x="2758539" y="4745091"/>
                    <a:pt x="2752169" y="4751461"/>
                  </a:cubicBezTo>
                  <a:lnTo>
                    <a:pt x="2726531" y="4777099"/>
                  </a:lnTo>
                  <a:cubicBezTo>
                    <a:pt x="2723683" y="4785645"/>
                    <a:pt x="2722760" y="4795097"/>
                    <a:pt x="2717986" y="4802736"/>
                  </a:cubicBezTo>
                  <a:cubicBezTo>
                    <a:pt x="2692612" y="4843334"/>
                    <a:pt x="2690405" y="4841063"/>
                    <a:pt x="2658165" y="4862557"/>
                  </a:cubicBezTo>
                  <a:cubicBezTo>
                    <a:pt x="2655316" y="4871103"/>
                    <a:pt x="2654616" y="4880699"/>
                    <a:pt x="2649619" y="4888194"/>
                  </a:cubicBezTo>
                  <a:cubicBezTo>
                    <a:pt x="2636458" y="4907936"/>
                    <a:pt x="2617264" y="4918310"/>
                    <a:pt x="2598345" y="4930923"/>
                  </a:cubicBezTo>
                  <a:cubicBezTo>
                    <a:pt x="2582452" y="4978603"/>
                    <a:pt x="2602550" y="4938453"/>
                    <a:pt x="2555616" y="4973652"/>
                  </a:cubicBezTo>
                  <a:cubicBezTo>
                    <a:pt x="2542724" y="4983320"/>
                    <a:pt x="2533476" y="4997129"/>
                    <a:pt x="2521432" y="5007835"/>
                  </a:cubicBezTo>
                  <a:cubicBezTo>
                    <a:pt x="2507799" y="5019953"/>
                    <a:pt x="2491601" y="5029120"/>
                    <a:pt x="2478703" y="5042018"/>
                  </a:cubicBezTo>
                  <a:cubicBezTo>
                    <a:pt x="2465805" y="5054916"/>
                    <a:pt x="2457966" y="5072422"/>
                    <a:pt x="2444520" y="5084747"/>
                  </a:cubicBezTo>
                  <a:cubicBezTo>
                    <a:pt x="2423522" y="5103996"/>
                    <a:pt x="2398943" y="5118930"/>
                    <a:pt x="2376154" y="5136022"/>
                  </a:cubicBezTo>
                  <a:cubicBezTo>
                    <a:pt x="2325533" y="5173988"/>
                    <a:pt x="2353829" y="5153755"/>
                    <a:pt x="2290696" y="5195843"/>
                  </a:cubicBezTo>
                  <a:lnTo>
                    <a:pt x="2265059" y="5212934"/>
                  </a:lnTo>
                  <a:lnTo>
                    <a:pt x="2239421" y="5230026"/>
                  </a:lnTo>
                  <a:cubicBezTo>
                    <a:pt x="2233724" y="5238572"/>
                    <a:pt x="2231039" y="5250220"/>
                    <a:pt x="2222330" y="5255663"/>
                  </a:cubicBezTo>
                  <a:cubicBezTo>
                    <a:pt x="2207052" y="5265212"/>
                    <a:pt x="2187169" y="5264698"/>
                    <a:pt x="2171055" y="5272755"/>
                  </a:cubicBezTo>
                  <a:lnTo>
                    <a:pt x="2153963" y="5281301"/>
                  </a:ln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A0AA1B-9AAF-6559-A419-428B8179C635}"/>
                </a:ext>
              </a:extLst>
            </p:cNvPr>
            <p:cNvSpPr txBox="1"/>
            <p:nvPr/>
          </p:nvSpPr>
          <p:spPr>
            <a:xfrm>
              <a:off x="7821053" y="5363631"/>
              <a:ext cx="2626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F0"/>
                  </a:solidFill>
                </a:rPr>
                <a:t>10</a:t>
              </a:r>
              <a:endParaRPr lang="ko-KR" alt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A2AFB7AF-91F3-DE31-850D-5FB7F9DEC727}"/>
              </a:ext>
            </a:extLst>
          </p:cNvPr>
          <p:cNvGrpSpPr/>
          <p:nvPr/>
        </p:nvGrpSpPr>
        <p:grpSpPr>
          <a:xfrm>
            <a:off x="5319757" y="1520847"/>
            <a:ext cx="2029038" cy="3884063"/>
            <a:chOff x="5319757" y="1520847"/>
            <a:chExt cx="2029038" cy="3884063"/>
          </a:xfrm>
        </p:grpSpPr>
        <p:sp>
          <p:nvSpPr>
            <p:cNvPr id="33" name="자유형 32"/>
            <p:cNvSpPr/>
            <p:nvPr/>
          </p:nvSpPr>
          <p:spPr>
            <a:xfrm>
              <a:off x="5319757" y="1520847"/>
              <a:ext cx="1948442" cy="3884063"/>
            </a:xfrm>
            <a:custGeom>
              <a:avLst/>
              <a:gdLst>
                <a:gd name="connsiteX0" fmla="*/ 1085316 w 2597922"/>
                <a:gd name="connsiteY0" fmla="*/ 0 h 5178751"/>
                <a:gd name="connsiteX1" fmla="*/ 1076770 w 2597922"/>
                <a:gd name="connsiteY1" fmla="*/ 119641 h 5178751"/>
                <a:gd name="connsiteX2" fmla="*/ 1068225 w 2597922"/>
                <a:gd name="connsiteY2" fmla="*/ 188007 h 5178751"/>
                <a:gd name="connsiteX3" fmla="*/ 1059679 w 2597922"/>
                <a:gd name="connsiteY3" fmla="*/ 350377 h 5178751"/>
                <a:gd name="connsiteX4" fmla="*/ 1042587 w 2597922"/>
                <a:gd name="connsiteY4" fmla="*/ 529839 h 5178751"/>
                <a:gd name="connsiteX5" fmla="*/ 1034041 w 2597922"/>
                <a:gd name="connsiteY5" fmla="*/ 649480 h 5178751"/>
                <a:gd name="connsiteX6" fmla="*/ 1025496 w 2597922"/>
                <a:gd name="connsiteY6" fmla="*/ 692209 h 5178751"/>
                <a:gd name="connsiteX7" fmla="*/ 999858 w 2597922"/>
                <a:gd name="connsiteY7" fmla="*/ 1162228 h 5178751"/>
                <a:gd name="connsiteX8" fmla="*/ 982767 w 2597922"/>
                <a:gd name="connsiteY8" fmla="*/ 1999716 h 5178751"/>
                <a:gd name="connsiteX9" fmla="*/ 974221 w 2597922"/>
                <a:gd name="connsiteY9" fmla="*/ 2478280 h 5178751"/>
                <a:gd name="connsiteX10" fmla="*/ 965675 w 2597922"/>
                <a:gd name="connsiteY10" fmla="*/ 2563738 h 5178751"/>
                <a:gd name="connsiteX11" fmla="*/ 957129 w 2597922"/>
                <a:gd name="connsiteY11" fmla="*/ 2589376 h 5178751"/>
                <a:gd name="connsiteX12" fmla="*/ 948584 w 2597922"/>
                <a:gd name="connsiteY12" fmla="*/ 2632105 h 5178751"/>
                <a:gd name="connsiteX13" fmla="*/ 931492 w 2597922"/>
                <a:gd name="connsiteY13" fmla="*/ 2683379 h 5178751"/>
                <a:gd name="connsiteX14" fmla="*/ 922946 w 2597922"/>
                <a:gd name="connsiteY14" fmla="*/ 2709017 h 5178751"/>
                <a:gd name="connsiteX15" fmla="*/ 897309 w 2597922"/>
                <a:gd name="connsiteY15" fmla="*/ 2785929 h 5178751"/>
                <a:gd name="connsiteX16" fmla="*/ 888763 w 2597922"/>
                <a:gd name="connsiteY16" fmla="*/ 2837204 h 5178751"/>
                <a:gd name="connsiteX17" fmla="*/ 863126 w 2597922"/>
                <a:gd name="connsiteY17" fmla="*/ 2845749 h 5178751"/>
                <a:gd name="connsiteX18" fmla="*/ 854580 w 2597922"/>
                <a:gd name="connsiteY18" fmla="*/ 2871387 h 5178751"/>
                <a:gd name="connsiteX19" fmla="*/ 803305 w 2597922"/>
                <a:gd name="connsiteY19" fmla="*/ 2905570 h 5178751"/>
                <a:gd name="connsiteX20" fmla="*/ 777668 w 2597922"/>
                <a:gd name="connsiteY20" fmla="*/ 2922662 h 5178751"/>
                <a:gd name="connsiteX21" fmla="*/ 752030 w 2597922"/>
                <a:gd name="connsiteY21" fmla="*/ 2939753 h 5178751"/>
                <a:gd name="connsiteX22" fmla="*/ 717847 w 2597922"/>
                <a:gd name="connsiteY22" fmla="*/ 2965390 h 5178751"/>
                <a:gd name="connsiteX23" fmla="*/ 649481 w 2597922"/>
                <a:gd name="connsiteY23" fmla="*/ 2999574 h 5178751"/>
                <a:gd name="connsiteX24" fmla="*/ 546931 w 2597922"/>
                <a:gd name="connsiteY24" fmla="*/ 3059394 h 5178751"/>
                <a:gd name="connsiteX25" fmla="*/ 487111 w 2597922"/>
                <a:gd name="connsiteY25" fmla="*/ 3076486 h 5178751"/>
                <a:gd name="connsiteX26" fmla="*/ 393107 w 2597922"/>
                <a:gd name="connsiteY26" fmla="*/ 3110669 h 5178751"/>
                <a:gd name="connsiteX27" fmla="*/ 367470 w 2597922"/>
                <a:gd name="connsiteY27" fmla="*/ 3136306 h 5178751"/>
                <a:gd name="connsiteX28" fmla="*/ 324741 w 2597922"/>
                <a:gd name="connsiteY28" fmla="*/ 3144852 h 5178751"/>
                <a:gd name="connsiteX29" fmla="*/ 282012 w 2597922"/>
                <a:gd name="connsiteY29" fmla="*/ 3161944 h 5178751"/>
                <a:gd name="connsiteX30" fmla="*/ 222191 w 2597922"/>
                <a:gd name="connsiteY30" fmla="*/ 3179035 h 5178751"/>
                <a:gd name="connsiteX31" fmla="*/ 196554 w 2597922"/>
                <a:gd name="connsiteY31" fmla="*/ 3196127 h 5178751"/>
                <a:gd name="connsiteX32" fmla="*/ 145279 w 2597922"/>
                <a:gd name="connsiteY32" fmla="*/ 3213219 h 5178751"/>
                <a:gd name="connsiteX33" fmla="*/ 85458 w 2597922"/>
                <a:gd name="connsiteY33" fmla="*/ 3255947 h 5178751"/>
                <a:gd name="connsiteX34" fmla="*/ 34184 w 2597922"/>
                <a:gd name="connsiteY34" fmla="*/ 3290131 h 5178751"/>
                <a:gd name="connsiteX35" fmla="*/ 8546 w 2597922"/>
                <a:gd name="connsiteY35" fmla="*/ 3367043 h 5178751"/>
                <a:gd name="connsiteX36" fmla="*/ 0 w 2597922"/>
                <a:gd name="connsiteY36" fmla="*/ 3392680 h 5178751"/>
                <a:gd name="connsiteX37" fmla="*/ 8546 w 2597922"/>
                <a:gd name="connsiteY37" fmla="*/ 3443955 h 5178751"/>
                <a:gd name="connsiteX38" fmla="*/ 17092 w 2597922"/>
                <a:gd name="connsiteY38" fmla="*/ 3469592 h 5178751"/>
                <a:gd name="connsiteX39" fmla="*/ 42729 w 2597922"/>
                <a:gd name="connsiteY39" fmla="*/ 3478138 h 5178751"/>
                <a:gd name="connsiteX40" fmla="*/ 85458 w 2597922"/>
                <a:gd name="connsiteY40" fmla="*/ 3520867 h 5178751"/>
                <a:gd name="connsiteX41" fmla="*/ 111096 w 2597922"/>
                <a:gd name="connsiteY41" fmla="*/ 3546505 h 5178751"/>
                <a:gd name="connsiteX42" fmla="*/ 145279 w 2597922"/>
                <a:gd name="connsiteY42" fmla="*/ 3572142 h 5178751"/>
                <a:gd name="connsiteX43" fmla="*/ 188008 w 2597922"/>
                <a:gd name="connsiteY43" fmla="*/ 3606325 h 5178751"/>
                <a:gd name="connsiteX44" fmla="*/ 205099 w 2597922"/>
                <a:gd name="connsiteY44" fmla="*/ 3631962 h 5178751"/>
                <a:gd name="connsiteX45" fmla="*/ 239283 w 2597922"/>
                <a:gd name="connsiteY45" fmla="*/ 3649054 h 5178751"/>
                <a:gd name="connsiteX46" fmla="*/ 307649 w 2597922"/>
                <a:gd name="connsiteY46" fmla="*/ 3700329 h 5178751"/>
                <a:gd name="connsiteX47" fmla="*/ 358924 w 2597922"/>
                <a:gd name="connsiteY47" fmla="*/ 3734512 h 5178751"/>
                <a:gd name="connsiteX48" fmla="*/ 410198 w 2597922"/>
                <a:gd name="connsiteY48" fmla="*/ 3768695 h 5178751"/>
                <a:gd name="connsiteX49" fmla="*/ 478565 w 2597922"/>
                <a:gd name="connsiteY49" fmla="*/ 3802878 h 5178751"/>
                <a:gd name="connsiteX50" fmla="*/ 581114 w 2597922"/>
                <a:gd name="connsiteY50" fmla="*/ 3854153 h 5178751"/>
                <a:gd name="connsiteX51" fmla="*/ 649481 w 2597922"/>
                <a:gd name="connsiteY51" fmla="*/ 3905428 h 5178751"/>
                <a:gd name="connsiteX52" fmla="*/ 683664 w 2597922"/>
                <a:gd name="connsiteY52" fmla="*/ 3931065 h 5178751"/>
                <a:gd name="connsiteX53" fmla="*/ 760576 w 2597922"/>
                <a:gd name="connsiteY53" fmla="*/ 3973794 h 5178751"/>
                <a:gd name="connsiteX54" fmla="*/ 794759 w 2597922"/>
                <a:gd name="connsiteY54" fmla="*/ 4007977 h 5178751"/>
                <a:gd name="connsiteX55" fmla="*/ 828942 w 2597922"/>
                <a:gd name="connsiteY55" fmla="*/ 4025069 h 5178751"/>
                <a:gd name="connsiteX56" fmla="*/ 897309 w 2597922"/>
                <a:gd name="connsiteY56" fmla="*/ 4076344 h 5178751"/>
                <a:gd name="connsiteX57" fmla="*/ 982767 w 2597922"/>
                <a:gd name="connsiteY57" fmla="*/ 4119073 h 5178751"/>
                <a:gd name="connsiteX58" fmla="*/ 1034041 w 2597922"/>
                <a:gd name="connsiteY58" fmla="*/ 4144710 h 5178751"/>
                <a:gd name="connsiteX59" fmla="*/ 1145137 w 2597922"/>
                <a:gd name="connsiteY59" fmla="*/ 4204531 h 5178751"/>
                <a:gd name="connsiteX60" fmla="*/ 1162228 w 2597922"/>
                <a:gd name="connsiteY60" fmla="*/ 4230168 h 5178751"/>
                <a:gd name="connsiteX61" fmla="*/ 1187866 w 2597922"/>
                <a:gd name="connsiteY61" fmla="*/ 4238714 h 5178751"/>
                <a:gd name="connsiteX62" fmla="*/ 1213503 w 2597922"/>
                <a:gd name="connsiteY62" fmla="*/ 4255805 h 5178751"/>
                <a:gd name="connsiteX63" fmla="*/ 1239141 w 2597922"/>
                <a:gd name="connsiteY63" fmla="*/ 4281443 h 5178751"/>
                <a:gd name="connsiteX64" fmla="*/ 1290415 w 2597922"/>
                <a:gd name="connsiteY64" fmla="*/ 4341263 h 5178751"/>
                <a:gd name="connsiteX65" fmla="*/ 1316053 w 2597922"/>
                <a:gd name="connsiteY65" fmla="*/ 4349809 h 5178751"/>
                <a:gd name="connsiteX66" fmla="*/ 1375873 w 2597922"/>
                <a:gd name="connsiteY66" fmla="*/ 4409630 h 5178751"/>
                <a:gd name="connsiteX67" fmla="*/ 1427148 w 2597922"/>
                <a:gd name="connsiteY67" fmla="*/ 4443813 h 5178751"/>
                <a:gd name="connsiteX68" fmla="*/ 1469877 w 2597922"/>
                <a:gd name="connsiteY68" fmla="*/ 4469450 h 5178751"/>
                <a:gd name="connsiteX69" fmla="*/ 1563881 w 2597922"/>
                <a:gd name="connsiteY69" fmla="*/ 4537817 h 5178751"/>
                <a:gd name="connsiteX70" fmla="*/ 1623701 w 2597922"/>
                <a:gd name="connsiteY70" fmla="*/ 4572000 h 5178751"/>
                <a:gd name="connsiteX71" fmla="*/ 1751888 w 2597922"/>
                <a:gd name="connsiteY71" fmla="*/ 4674549 h 5178751"/>
                <a:gd name="connsiteX72" fmla="*/ 1837346 w 2597922"/>
                <a:gd name="connsiteY72" fmla="*/ 4717278 h 5178751"/>
                <a:gd name="connsiteX73" fmla="*/ 1871529 w 2597922"/>
                <a:gd name="connsiteY73" fmla="*/ 4742916 h 5178751"/>
                <a:gd name="connsiteX74" fmla="*/ 1905712 w 2597922"/>
                <a:gd name="connsiteY74" fmla="*/ 4760007 h 5178751"/>
                <a:gd name="connsiteX75" fmla="*/ 1931350 w 2597922"/>
                <a:gd name="connsiteY75" fmla="*/ 4777099 h 5178751"/>
                <a:gd name="connsiteX76" fmla="*/ 1974079 w 2597922"/>
                <a:gd name="connsiteY76" fmla="*/ 4794190 h 5178751"/>
                <a:gd name="connsiteX77" fmla="*/ 2050991 w 2597922"/>
                <a:gd name="connsiteY77" fmla="*/ 4854011 h 5178751"/>
                <a:gd name="connsiteX78" fmla="*/ 2170632 w 2597922"/>
                <a:gd name="connsiteY78" fmla="*/ 4922377 h 5178751"/>
                <a:gd name="connsiteX79" fmla="*/ 2230453 w 2597922"/>
                <a:gd name="connsiteY79" fmla="*/ 4973652 h 5178751"/>
                <a:gd name="connsiteX80" fmla="*/ 2264636 w 2597922"/>
                <a:gd name="connsiteY80" fmla="*/ 4990744 h 5178751"/>
                <a:gd name="connsiteX81" fmla="*/ 2315911 w 2597922"/>
                <a:gd name="connsiteY81" fmla="*/ 5016381 h 5178751"/>
                <a:gd name="connsiteX82" fmla="*/ 2384277 w 2597922"/>
                <a:gd name="connsiteY82" fmla="*/ 5050564 h 5178751"/>
                <a:gd name="connsiteX83" fmla="*/ 2418460 w 2597922"/>
                <a:gd name="connsiteY83" fmla="*/ 5076202 h 5178751"/>
                <a:gd name="connsiteX84" fmla="*/ 2452643 w 2597922"/>
                <a:gd name="connsiteY84" fmla="*/ 5084747 h 5178751"/>
                <a:gd name="connsiteX85" fmla="*/ 2478281 w 2597922"/>
                <a:gd name="connsiteY85" fmla="*/ 5101839 h 5178751"/>
                <a:gd name="connsiteX86" fmla="*/ 2503918 w 2597922"/>
                <a:gd name="connsiteY86" fmla="*/ 5110385 h 5178751"/>
                <a:gd name="connsiteX87" fmla="*/ 2589376 w 2597922"/>
                <a:gd name="connsiteY87" fmla="*/ 5170205 h 5178751"/>
                <a:gd name="connsiteX88" fmla="*/ 2597922 w 2597922"/>
                <a:gd name="connsiteY88" fmla="*/ 5178751 h 517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597922" h="5178751">
                  <a:moveTo>
                    <a:pt x="1085316" y="0"/>
                  </a:moveTo>
                  <a:cubicBezTo>
                    <a:pt x="1082467" y="39880"/>
                    <a:pt x="1080390" y="79823"/>
                    <a:pt x="1076770" y="119641"/>
                  </a:cubicBezTo>
                  <a:cubicBezTo>
                    <a:pt x="1074691" y="142513"/>
                    <a:pt x="1069921" y="165104"/>
                    <a:pt x="1068225" y="188007"/>
                  </a:cubicBezTo>
                  <a:cubicBezTo>
                    <a:pt x="1064221" y="242057"/>
                    <a:pt x="1062685" y="296262"/>
                    <a:pt x="1059679" y="350377"/>
                  </a:cubicBezTo>
                  <a:cubicBezTo>
                    <a:pt x="1051103" y="504742"/>
                    <a:pt x="1062739" y="449233"/>
                    <a:pt x="1042587" y="529839"/>
                  </a:cubicBezTo>
                  <a:cubicBezTo>
                    <a:pt x="1039738" y="569719"/>
                    <a:pt x="1038226" y="609718"/>
                    <a:pt x="1034041" y="649480"/>
                  </a:cubicBezTo>
                  <a:cubicBezTo>
                    <a:pt x="1032521" y="663925"/>
                    <a:pt x="1026259" y="677704"/>
                    <a:pt x="1025496" y="692209"/>
                  </a:cubicBezTo>
                  <a:cubicBezTo>
                    <a:pt x="1000430" y="1168476"/>
                    <a:pt x="1055744" y="994570"/>
                    <a:pt x="999858" y="1162228"/>
                  </a:cubicBezTo>
                  <a:cubicBezTo>
                    <a:pt x="970647" y="1512748"/>
                    <a:pt x="993985" y="1203184"/>
                    <a:pt x="982767" y="1999716"/>
                  </a:cubicBezTo>
                  <a:cubicBezTo>
                    <a:pt x="980520" y="2159247"/>
                    <a:pt x="979054" y="2318806"/>
                    <a:pt x="974221" y="2478280"/>
                  </a:cubicBezTo>
                  <a:cubicBezTo>
                    <a:pt x="973354" y="2506895"/>
                    <a:pt x="970028" y="2535443"/>
                    <a:pt x="965675" y="2563738"/>
                  </a:cubicBezTo>
                  <a:cubicBezTo>
                    <a:pt x="964305" y="2572642"/>
                    <a:pt x="959314" y="2580637"/>
                    <a:pt x="957129" y="2589376"/>
                  </a:cubicBezTo>
                  <a:cubicBezTo>
                    <a:pt x="953606" y="2603467"/>
                    <a:pt x="952406" y="2618092"/>
                    <a:pt x="948584" y="2632105"/>
                  </a:cubicBezTo>
                  <a:cubicBezTo>
                    <a:pt x="943844" y="2649486"/>
                    <a:pt x="937189" y="2666288"/>
                    <a:pt x="931492" y="2683379"/>
                  </a:cubicBezTo>
                  <a:cubicBezTo>
                    <a:pt x="928643" y="2691925"/>
                    <a:pt x="925131" y="2700278"/>
                    <a:pt x="922946" y="2709017"/>
                  </a:cubicBezTo>
                  <a:cubicBezTo>
                    <a:pt x="910679" y="2758082"/>
                    <a:pt x="918762" y="2732295"/>
                    <a:pt x="897309" y="2785929"/>
                  </a:cubicBezTo>
                  <a:cubicBezTo>
                    <a:pt x="894460" y="2803021"/>
                    <a:pt x="897360" y="2822160"/>
                    <a:pt x="888763" y="2837204"/>
                  </a:cubicBezTo>
                  <a:cubicBezTo>
                    <a:pt x="884294" y="2845025"/>
                    <a:pt x="869496" y="2839379"/>
                    <a:pt x="863126" y="2845749"/>
                  </a:cubicBezTo>
                  <a:cubicBezTo>
                    <a:pt x="856756" y="2852119"/>
                    <a:pt x="860950" y="2865017"/>
                    <a:pt x="854580" y="2871387"/>
                  </a:cubicBezTo>
                  <a:cubicBezTo>
                    <a:pt x="840055" y="2885912"/>
                    <a:pt x="820397" y="2894176"/>
                    <a:pt x="803305" y="2905570"/>
                  </a:cubicBezTo>
                  <a:lnTo>
                    <a:pt x="777668" y="2922662"/>
                  </a:lnTo>
                  <a:cubicBezTo>
                    <a:pt x="769122" y="2928359"/>
                    <a:pt x="760247" y="2933591"/>
                    <a:pt x="752030" y="2939753"/>
                  </a:cubicBezTo>
                  <a:cubicBezTo>
                    <a:pt x="740636" y="2948299"/>
                    <a:pt x="730150" y="2958213"/>
                    <a:pt x="717847" y="2965390"/>
                  </a:cubicBezTo>
                  <a:cubicBezTo>
                    <a:pt x="695839" y="2978228"/>
                    <a:pt x="670681" y="2985441"/>
                    <a:pt x="649481" y="2999574"/>
                  </a:cubicBezTo>
                  <a:cubicBezTo>
                    <a:pt x="612933" y="3023939"/>
                    <a:pt x="588089" y="3043564"/>
                    <a:pt x="546931" y="3059394"/>
                  </a:cubicBezTo>
                  <a:cubicBezTo>
                    <a:pt x="527575" y="3066839"/>
                    <a:pt x="506641" y="3069511"/>
                    <a:pt x="487111" y="3076486"/>
                  </a:cubicBezTo>
                  <a:cubicBezTo>
                    <a:pt x="369421" y="3118518"/>
                    <a:pt x="473822" y="3090490"/>
                    <a:pt x="393107" y="3110669"/>
                  </a:cubicBezTo>
                  <a:cubicBezTo>
                    <a:pt x="384561" y="3119215"/>
                    <a:pt x="378280" y="3130901"/>
                    <a:pt x="367470" y="3136306"/>
                  </a:cubicBezTo>
                  <a:cubicBezTo>
                    <a:pt x="354478" y="3142802"/>
                    <a:pt x="338653" y="3140678"/>
                    <a:pt x="324741" y="3144852"/>
                  </a:cubicBezTo>
                  <a:cubicBezTo>
                    <a:pt x="310048" y="3149260"/>
                    <a:pt x="296565" y="3157093"/>
                    <a:pt x="282012" y="3161944"/>
                  </a:cubicBezTo>
                  <a:cubicBezTo>
                    <a:pt x="262338" y="3168502"/>
                    <a:pt x="242131" y="3173338"/>
                    <a:pt x="222191" y="3179035"/>
                  </a:cubicBezTo>
                  <a:cubicBezTo>
                    <a:pt x="213645" y="3184732"/>
                    <a:pt x="205939" y="3191956"/>
                    <a:pt x="196554" y="3196127"/>
                  </a:cubicBezTo>
                  <a:cubicBezTo>
                    <a:pt x="180091" y="3203444"/>
                    <a:pt x="160270" y="3203226"/>
                    <a:pt x="145279" y="3213219"/>
                  </a:cubicBezTo>
                  <a:cubicBezTo>
                    <a:pt x="62017" y="3268724"/>
                    <a:pt x="191333" y="3181833"/>
                    <a:pt x="85458" y="3255947"/>
                  </a:cubicBezTo>
                  <a:cubicBezTo>
                    <a:pt x="68630" y="3267727"/>
                    <a:pt x="34184" y="3290131"/>
                    <a:pt x="34184" y="3290131"/>
                  </a:cubicBezTo>
                  <a:lnTo>
                    <a:pt x="8546" y="3367043"/>
                  </a:lnTo>
                  <a:lnTo>
                    <a:pt x="0" y="3392680"/>
                  </a:lnTo>
                  <a:cubicBezTo>
                    <a:pt x="2849" y="3409772"/>
                    <a:pt x="4787" y="3427040"/>
                    <a:pt x="8546" y="3443955"/>
                  </a:cubicBezTo>
                  <a:cubicBezTo>
                    <a:pt x="10500" y="3452748"/>
                    <a:pt x="10722" y="3463222"/>
                    <a:pt x="17092" y="3469592"/>
                  </a:cubicBezTo>
                  <a:cubicBezTo>
                    <a:pt x="23462" y="3475962"/>
                    <a:pt x="34183" y="3475289"/>
                    <a:pt x="42729" y="3478138"/>
                  </a:cubicBezTo>
                  <a:cubicBezTo>
                    <a:pt x="58104" y="3524263"/>
                    <a:pt x="39258" y="3487867"/>
                    <a:pt x="85458" y="3520867"/>
                  </a:cubicBezTo>
                  <a:cubicBezTo>
                    <a:pt x="95293" y="3527892"/>
                    <a:pt x="101920" y="3538640"/>
                    <a:pt x="111096" y="3546505"/>
                  </a:cubicBezTo>
                  <a:cubicBezTo>
                    <a:pt x="121910" y="3555774"/>
                    <a:pt x="133885" y="3563596"/>
                    <a:pt x="145279" y="3572142"/>
                  </a:cubicBezTo>
                  <a:cubicBezTo>
                    <a:pt x="194258" y="3645612"/>
                    <a:pt x="129040" y="3559151"/>
                    <a:pt x="188008" y="3606325"/>
                  </a:cubicBezTo>
                  <a:cubicBezTo>
                    <a:pt x="196028" y="3612741"/>
                    <a:pt x="197209" y="3625387"/>
                    <a:pt x="205099" y="3631962"/>
                  </a:cubicBezTo>
                  <a:cubicBezTo>
                    <a:pt x="214886" y="3640118"/>
                    <a:pt x="228683" y="3641987"/>
                    <a:pt x="239283" y="3649054"/>
                  </a:cubicBezTo>
                  <a:cubicBezTo>
                    <a:pt x="262985" y="3664855"/>
                    <a:pt x="283947" y="3684528"/>
                    <a:pt x="307649" y="3700329"/>
                  </a:cubicBezTo>
                  <a:lnTo>
                    <a:pt x="358924" y="3734512"/>
                  </a:lnTo>
                  <a:lnTo>
                    <a:pt x="410198" y="3768695"/>
                  </a:lnTo>
                  <a:cubicBezTo>
                    <a:pt x="461443" y="3785777"/>
                    <a:pt x="409951" y="3766553"/>
                    <a:pt x="478565" y="3802878"/>
                  </a:cubicBezTo>
                  <a:cubicBezTo>
                    <a:pt x="512341" y="3820760"/>
                    <a:pt x="550540" y="3831222"/>
                    <a:pt x="581114" y="3854153"/>
                  </a:cubicBezTo>
                  <a:lnTo>
                    <a:pt x="649481" y="3905428"/>
                  </a:lnTo>
                  <a:cubicBezTo>
                    <a:pt x="660875" y="3913974"/>
                    <a:pt x="670925" y="3924695"/>
                    <a:pt x="683664" y="3931065"/>
                  </a:cubicBezTo>
                  <a:cubicBezTo>
                    <a:pt x="706365" y="3942416"/>
                    <a:pt x="741264" y="3958774"/>
                    <a:pt x="760576" y="3973794"/>
                  </a:cubicBezTo>
                  <a:cubicBezTo>
                    <a:pt x="773296" y="3983687"/>
                    <a:pt x="781868" y="3998309"/>
                    <a:pt x="794759" y="4007977"/>
                  </a:cubicBezTo>
                  <a:cubicBezTo>
                    <a:pt x="804950" y="4015621"/>
                    <a:pt x="818342" y="4018002"/>
                    <a:pt x="828942" y="4025069"/>
                  </a:cubicBezTo>
                  <a:cubicBezTo>
                    <a:pt x="852644" y="4040870"/>
                    <a:pt x="871830" y="4063605"/>
                    <a:pt x="897309" y="4076344"/>
                  </a:cubicBezTo>
                  <a:lnTo>
                    <a:pt x="982767" y="4119073"/>
                  </a:lnTo>
                  <a:cubicBezTo>
                    <a:pt x="999858" y="4127619"/>
                    <a:pt x="1017655" y="4134879"/>
                    <a:pt x="1034041" y="4144710"/>
                  </a:cubicBezTo>
                  <a:cubicBezTo>
                    <a:pt x="1127224" y="4200620"/>
                    <a:pt x="1087984" y="4185480"/>
                    <a:pt x="1145137" y="4204531"/>
                  </a:cubicBezTo>
                  <a:cubicBezTo>
                    <a:pt x="1150834" y="4213077"/>
                    <a:pt x="1154208" y="4223752"/>
                    <a:pt x="1162228" y="4230168"/>
                  </a:cubicBezTo>
                  <a:cubicBezTo>
                    <a:pt x="1169262" y="4235795"/>
                    <a:pt x="1179809" y="4234685"/>
                    <a:pt x="1187866" y="4238714"/>
                  </a:cubicBezTo>
                  <a:cubicBezTo>
                    <a:pt x="1197052" y="4243307"/>
                    <a:pt x="1205613" y="4249230"/>
                    <a:pt x="1213503" y="4255805"/>
                  </a:cubicBezTo>
                  <a:cubicBezTo>
                    <a:pt x="1222788" y="4263542"/>
                    <a:pt x="1231404" y="4272158"/>
                    <a:pt x="1239141" y="4281443"/>
                  </a:cubicBezTo>
                  <a:cubicBezTo>
                    <a:pt x="1265710" y="4313325"/>
                    <a:pt x="1248124" y="4311055"/>
                    <a:pt x="1290415" y="4341263"/>
                  </a:cubicBezTo>
                  <a:cubicBezTo>
                    <a:pt x="1297745" y="4346499"/>
                    <a:pt x="1307507" y="4346960"/>
                    <a:pt x="1316053" y="4349809"/>
                  </a:cubicBezTo>
                  <a:cubicBezTo>
                    <a:pt x="1335993" y="4369749"/>
                    <a:pt x="1352409" y="4393988"/>
                    <a:pt x="1375873" y="4409630"/>
                  </a:cubicBezTo>
                  <a:cubicBezTo>
                    <a:pt x="1392965" y="4421024"/>
                    <a:pt x="1409534" y="4433245"/>
                    <a:pt x="1427148" y="4443813"/>
                  </a:cubicBezTo>
                  <a:cubicBezTo>
                    <a:pt x="1441391" y="4452359"/>
                    <a:pt x="1456270" y="4459925"/>
                    <a:pt x="1469877" y="4469450"/>
                  </a:cubicBezTo>
                  <a:cubicBezTo>
                    <a:pt x="1562344" y="4534176"/>
                    <a:pt x="1459479" y="4473569"/>
                    <a:pt x="1563881" y="4537817"/>
                  </a:cubicBezTo>
                  <a:cubicBezTo>
                    <a:pt x="1583440" y="4549853"/>
                    <a:pt x="1604819" y="4558928"/>
                    <a:pt x="1623701" y="4572000"/>
                  </a:cubicBezTo>
                  <a:cubicBezTo>
                    <a:pt x="1653066" y="4592329"/>
                    <a:pt x="1725824" y="4664123"/>
                    <a:pt x="1751888" y="4674549"/>
                  </a:cubicBezTo>
                  <a:cubicBezTo>
                    <a:pt x="1797133" y="4692648"/>
                    <a:pt x="1795437" y="4689338"/>
                    <a:pt x="1837346" y="4717278"/>
                  </a:cubicBezTo>
                  <a:cubicBezTo>
                    <a:pt x="1849197" y="4725179"/>
                    <a:pt x="1859451" y="4735367"/>
                    <a:pt x="1871529" y="4742916"/>
                  </a:cubicBezTo>
                  <a:cubicBezTo>
                    <a:pt x="1882332" y="4749668"/>
                    <a:pt x="1894651" y="4753687"/>
                    <a:pt x="1905712" y="4760007"/>
                  </a:cubicBezTo>
                  <a:cubicBezTo>
                    <a:pt x="1914630" y="4765103"/>
                    <a:pt x="1922163" y="4772506"/>
                    <a:pt x="1931350" y="4777099"/>
                  </a:cubicBezTo>
                  <a:cubicBezTo>
                    <a:pt x="1945071" y="4783959"/>
                    <a:pt x="1961175" y="4785895"/>
                    <a:pt x="1974079" y="4794190"/>
                  </a:cubicBezTo>
                  <a:cubicBezTo>
                    <a:pt x="2001400" y="4811753"/>
                    <a:pt x="2022791" y="4837897"/>
                    <a:pt x="2050991" y="4854011"/>
                  </a:cubicBezTo>
                  <a:cubicBezTo>
                    <a:pt x="2090871" y="4876800"/>
                    <a:pt x="2135758" y="4892485"/>
                    <a:pt x="2170632" y="4922377"/>
                  </a:cubicBezTo>
                  <a:cubicBezTo>
                    <a:pt x="2190572" y="4939469"/>
                    <a:pt x="2209213" y="4958205"/>
                    <a:pt x="2230453" y="4973652"/>
                  </a:cubicBezTo>
                  <a:cubicBezTo>
                    <a:pt x="2240756" y="4981145"/>
                    <a:pt x="2253575" y="4984424"/>
                    <a:pt x="2264636" y="4990744"/>
                  </a:cubicBezTo>
                  <a:cubicBezTo>
                    <a:pt x="2366592" y="5049005"/>
                    <a:pt x="2220165" y="4972860"/>
                    <a:pt x="2315911" y="5016381"/>
                  </a:cubicBezTo>
                  <a:cubicBezTo>
                    <a:pt x="2339106" y="5026924"/>
                    <a:pt x="2363894" y="5035277"/>
                    <a:pt x="2384277" y="5050564"/>
                  </a:cubicBezTo>
                  <a:cubicBezTo>
                    <a:pt x="2395671" y="5059110"/>
                    <a:pt x="2405721" y="5069832"/>
                    <a:pt x="2418460" y="5076202"/>
                  </a:cubicBezTo>
                  <a:cubicBezTo>
                    <a:pt x="2428965" y="5081455"/>
                    <a:pt x="2441249" y="5081899"/>
                    <a:pt x="2452643" y="5084747"/>
                  </a:cubicBezTo>
                  <a:cubicBezTo>
                    <a:pt x="2461189" y="5090444"/>
                    <a:pt x="2469094" y="5097246"/>
                    <a:pt x="2478281" y="5101839"/>
                  </a:cubicBezTo>
                  <a:cubicBezTo>
                    <a:pt x="2486338" y="5105868"/>
                    <a:pt x="2496044" y="5106010"/>
                    <a:pt x="2503918" y="5110385"/>
                  </a:cubicBezTo>
                  <a:cubicBezTo>
                    <a:pt x="2523418" y="5121219"/>
                    <a:pt x="2569008" y="5153911"/>
                    <a:pt x="2589376" y="5170205"/>
                  </a:cubicBezTo>
                  <a:cubicBezTo>
                    <a:pt x="2592522" y="5172722"/>
                    <a:pt x="2595073" y="5175902"/>
                    <a:pt x="2597922" y="5178751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F0C691-7860-AEF7-BA67-9B6B239732A2}"/>
                </a:ext>
              </a:extLst>
            </p:cNvPr>
            <p:cNvSpPr txBox="1"/>
            <p:nvPr/>
          </p:nvSpPr>
          <p:spPr>
            <a:xfrm>
              <a:off x="7078643" y="5036522"/>
              <a:ext cx="2701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C000"/>
                  </a:solidFill>
                </a:rPr>
                <a:t>6</a:t>
              </a:r>
              <a:endParaRPr lang="ko-KR" altLang="en-US">
                <a:solidFill>
                  <a:srgbClr val="FFC000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254E2FD-EAFE-310C-4A3C-D68C65A26FCA}"/>
              </a:ext>
            </a:extLst>
          </p:cNvPr>
          <p:cNvSpPr txBox="1"/>
          <p:nvPr/>
        </p:nvSpPr>
        <p:spPr>
          <a:xfrm>
            <a:off x="517581" y="1388988"/>
            <a:ext cx="465633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/>
              <a:t>a,b,c = 1,1,1:match=6:result=0:p1  </a:t>
            </a:r>
          </a:p>
          <a:p>
            <a:endParaRPr lang="en-US" altLang="ko-KR"/>
          </a:p>
          <a:p>
            <a:r>
              <a:rPr lang="en-US" altLang="ko-KR"/>
              <a:t>a,b,c = 3,2,2:match=3:result=1:p2</a:t>
            </a:r>
          </a:p>
          <a:p>
            <a:r>
              <a:rPr lang="en-US" altLang="ko-KR"/>
              <a:t>a,b,c = 2,1,2:match=2:result=1:p3</a:t>
            </a:r>
          </a:p>
          <a:p>
            <a:r>
              <a:rPr lang="en-US" altLang="ko-KR"/>
              <a:t>a,b,c = 2,2,1:match=1:result=1:p4</a:t>
            </a:r>
          </a:p>
          <a:p>
            <a:endParaRPr lang="en-US" altLang="ko-KR"/>
          </a:p>
          <a:p>
            <a:r>
              <a:rPr lang="en-US" altLang="ko-KR"/>
              <a:t>a,b,c = 2,1,1:match=3:result=2:p5</a:t>
            </a:r>
          </a:p>
          <a:p>
            <a:r>
              <a:rPr lang="en-US" altLang="ko-KR"/>
              <a:t>a,b,c = 1,2,1:match=2:result=2:p6</a:t>
            </a:r>
          </a:p>
          <a:p>
            <a:r>
              <a:rPr lang="en-US" altLang="ko-KR"/>
              <a:t>a,b,c = 1,1,2:match=1:result=2:p7</a:t>
            </a:r>
          </a:p>
          <a:p>
            <a:endParaRPr lang="en-US" altLang="ko-KR"/>
          </a:p>
          <a:p>
            <a:r>
              <a:rPr lang="en-US" altLang="ko-KR"/>
              <a:t>a,b,c = 2,1,3:match=0:result=2:p8</a:t>
            </a:r>
          </a:p>
          <a:p>
            <a:r>
              <a:rPr lang="en-US" altLang="ko-KR"/>
              <a:t>a,b,c = 3,2,1:match=0:result=2:p9</a:t>
            </a:r>
          </a:p>
          <a:p>
            <a:r>
              <a:rPr lang="en-US" altLang="ko-KR"/>
              <a:t>a,b,c = 2,3,1:match=0:result=2:p10</a:t>
            </a:r>
          </a:p>
          <a:p>
            <a:endParaRPr lang="en-US" altLang="ko-KR"/>
          </a:p>
          <a:p>
            <a:r>
              <a:rPr lang="en-US" altLang="ko-KR"/>
              <a:t>a,b,c = 4,3,2:match=0:result=3:p11</a:t>
            </a:r>
          </a:p>
        </p:txBody>
      </p:sp>
    </p:spTree>
    <p:extLst>
      <p:ext uri="{BB962C8B-B14F-4D97-AF65-F5344CB8AC3E}">
        <p14:creationId xmlns:p14="http://schemas.microsoft.com/office/powerpoint/2010/main" val="3184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4829172" y="1335564"/>
            <a:ext cx="3800475" cy="4387139"/>
            <a:chOff x="4000496" y="13336"/>
            <a:chExt cx="5067300" cy="6773251"/>
          </a:xfrm>
        </p:grpSpPr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3"/>
            <a:srcRect b="2589"/>
            <a:stretch>
              <a:fillRect/>
            </a:stretch>
          </p:blipFill>
          <p:spPr bwMode="auto">
            <a:xfrm>
              <a:off x="4000496" y="13336"/>
              <a:ext cx="5067300" cy="67732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직사각형 11"/>
            <p:cNvSpPr/>
            <p:nvPr/>
          </p:nvSpPr>
          <p:spPr>
            <a:xfrm>
              <a:off x="4000496" y="142853"/>
              <a:ext cx="1928827" cy="142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latinLnBrk="1">
                <a:defRPr/>
              </a:pP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“Software Testing a craftsman’s approach” 2</a:t>
              </a:r>
              <a:r>
                <a:rPr lang="en-US" altLang="ko-KR" sz="1350" baseline="3000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nd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ed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by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P.C.Jorgensen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0238" y="303039"/>
            <a:ext cx="7589702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latinLnBrk="1">
              <a:defRPr/>
            </a:pPr>
            <a:r>
              <a:rPr lang="en-US" altLang="ko-KR" sz="2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Cases for the Triangle Decision  </a:t>
            </a:r>
            <a:endParaRPr lang="ko-KR" altLang="en-US" sz="2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15F9571D-90C3-B549-A67A-BDC755ACB958}"/>
              </a:ext>
            </a:extLst>
          </p:cNvPr>
          <p:cNvGrpSpPr/>
          <p:nvPr/>
        </p:nvGrpSpPr>
        <p:grpSpPr>
          <a:xfrm>
            <a:off x="5113409" y="1546484"/>
            <a:ext cx="2122743" cy="4093528"/>
            <a:chOff x="5113409" y="1546484"/>
            <a:chExt cx="2122743" cy="4093528"/>
          </a:xfrm>
        </p:grpSpPr>
        <p:sp>
          <p:nvSpPr>
            <p:cNvPr id="35" name="자유형 34"/>
            <p:cNvSpPr/>
            <p:nvPr/>
          </p:nvSpPr>
          <p:spPr>
            <a:xfrm>
              <a:off x="5113409" y="1546484"/>
              <a:ext cx="2122743" cy="3909701"/>
            </a:xfrm>
            <a:custGeom>
              <a:avLst/>
              <a:gdLst>
                <a:gd name="connsiteX0" fmla="*/ 1274989 w 2830324"/>
                <a:gd name="connsiteY0" fmla="*/ 0 h 5212935"/>
                <a:gd name="connsiteX1" fmla="*/ 1283535 w 2830324"/>
                <a:gd name="connsiteY1" fmla="*/ 683664 h 5212935"/>
                <a:gd name="connsiteX2" fmla="*/ 1274989 w 2830324"/>
                <a:gd name="connsiteY2" fmla="*/ 726393 h 5212935"/>
                <a:gd name="connsiteX3" fmla="*/ 1249352 w 2830324"/>
                <a:gd name="connsiteY3" fmla="*/ 846034 h 5212935"/>
                <a:gd name="connsiteX4" fmla="*/ 1240806 w 2830324"/>
                <a:gd name="connsiteY4" fmla="*/ 897308 h 5212935"/>
                <a:gd name="connsiteX5" fmla="*/ 1223715 w 2830324"/>
                <a:gd name="connsiteY5" fmla="*/ 940037 h 5212935"/>
                <a:gd name="connsiteX6" fmla="*/ 1215169 w 2830324"/>
                <a:gd name="connsiteY6" fmla="*/ 965675 h 5212935"/>
                <a:gd name="connsiteX7" fmla="*/ 1206623 w 2830324"/>
                <a:gd name="connsiteY7" fmla="*/ 1051133 h 5212935"/>
                <a:gd name="connsiteX8" fmla="*/ 1189531 w 2830324"/>
                <a:gd name="connsiteY8" fmla="*/ 1128045 h 5212935"/>
                <a:gd name="connsiteX9" fmla="*/ 1180986 w 2830324"/>
                <a:gd name="connsiteY9" fmla="*/ 1170774 h 5212935"/>
                <a:gd name="connsiteX10" fmla="*/ 1155348 w 2830324"/>
                <a:gd name="connsiteY10" fmla="*/ 1392964 h 5212935"/>
                <a:gd name="connsiteX11" fmla="*/ 1146802 w 2830324"/>
                <a:gd name="connsiteY11" fmla="*/ 1444239 h 5212935"/>
                <a:gd name="connsiteX12" fmla="*/ 1129711 w 2830324"/>
                <a:gd name="connsiteY12" fmla="*/ 1486968 h 5212935"/>
                <a:gd name="connsiteX13" fmla="*/ 1121165 w 2830324"/>
                <a:gd name="connsiteY13" fmla="*/ 1598064 h 5212935"/>
                <a:gd name="connsiteX14" fmla="*/ 1104073 w 2830324"/>
                <a:gd name="connsiteY14" fmla="*/ 1657884 h 5212935"/>
                <a:gd name="connsiteX15" fmla="*/ 1095528 w 2830324"/>
                <a:gd name="connsiteY15" fmla="*/ 1811708 h 5212935"/>
                <a:gd name="connsiteX16" fmla="*/ 1086982 w 2830324"/>
                <a:gd name="connsiteY16" fmla="*/ 1854437 h 5212935"/>
                <a:gd name="connsiteX17" fmla="*/ 1069890 w 2830324"/>
                <a:gd name="connsiteY17" fmla="*/ 2016807 h 5212935"/>
                <a:gd name="connsiteX18" fmla="*/ 1061344 w 2830324"/>
                <a:gd name="connsiteY18" fmla="*/ 2050991 h 5212935"/>
                <a:gd name="connsiteX19" fmla="*/ 1052799 w 2830324"/>
                <a:gd name="connsiteY19" fmla="*/ 2102265 h 5212935"/>
                <a:gd name="connsiteX20" fmla="*/ 1044253 w 2830324"/>
                <a:gd name="connsiteY20" fmla="*/ 2401368 h 5212935"/>
                <a:gd name="connsiteX21" fmla="*/ 1027161 w 2830324"/>
                <a:gd name="connsiteY21" fmla="*/ 2478280 h 5212935"/>
                <a:gd name="connsiteX22" fmla="*/ 1018615 w 2830324"/>
                <a:gd name="connsiteY22" fmla="*/ 2503918 h 5212935"/>
                <a:gd name="connsiteX23" fmla="*/ 1010070 w 2830324"/>
                <a:gd name="connsiteY23" fmla="*/ 2546647 h 5212935"/>
                <a:gd name="connsiteX24" fmla="*/ 950249 w 2830324"/>
                <a:gd name="connsiteY24" fmla="*/ 2623559 h 5212935"/>
                <a:gd name="connsiteX25" fmla="*/ 924612 w 2830324"/>
                <a:gd name="connsiteY25" fmla="*/ 2632105 h 5212935"/>
                <a:gd name="connsiteX26" fmla="*/ 898974 w 2830324"/>
                <a:gd name="connsiteY26" fmla="*/ 2657742 h 5212935"/>
                <a:gd name="connsiteX27" fmla="*/ 804971 w 2830324"/>
                <a:gd name="connsiteY27" fmla="*/ 2709017 h 5212935"/>
                <a:gd name="connsiteX28" fmla="*/ 770787 w 2830324"/>
                <a:gd name="connsiteY28" fmla="*/ 2726108 h 5212935"/>
                <a:gd name="connsiteX29" fmla="*/ 719513 w 2830324"/>
                <a:gd name="connsiteY29" fmla="*/ 2743200 h 5212935"/>
                <a:gd name="connsiteX30" fmla="*/ 668238 w 2830324"/>
                <a:gd name="connsiteY30" fmla="*/ 2768837 h 5212935"/>
                <a:gd name="connsiteX31" fmla="*/ 642601 w 2830324"/>
                <a:gd name="connsiteY31" fmla="*/ 2785929 h 5212935"/>
                <a:gd name="connsiteX32" fmla="*/ 591326 w 2830324"/>
                <a:gd name="connsiteY32" fmla="*/ 2803021 h 5212935"/>
                <a:gd name="connsiteX33" fmla="*/ 540051 w 2830324"/>
                <a:gd name="connsiteY33" fmla="*/ 2837204 h 5212935"/>
                <a:gd name="connsiteX34" fmla="*/ 428956 w 2830324"/>
                <a:gd name="connsiteY34" fmla="*/ 2888479 h 5212935"/>
                <a:gd name="connsiteX35" fmla="*/ 377681 w 2830324"/>
                <a:gd name="connsiteY35" fmla="*/ 2914116 h 5212935"/>
                <a:gd name="connsiteX36" fmla="*/ 352043 w 2830324"/>
                <a:gd name="connsiteY36" fmla="*/ 2922662 h 5212935"/>
                <a:gd name="connsiteX37" fmla="*/ 258040 w 2830324"/>
                <a:gd name="connsiteY37" fmla="*/ 2965391 h 5212935"/>
                <a:gd name="connsiteX38" fmla="*/ 223857 w 2830324"/>
                <a:gd name="connsiteY38" fmla="*/ 2999574 h 5212935"/>
                <a:gd name="connsiteX39" fmla="*/ 172582 w 2830324"/>
                <a:gd name="connsiteY39" fmla="*/ 3033757 h 5212935"/>
                <a:gd name="connsiteX40" fmla="*/ 155490 w 2830324"/>
                <a:gd name="connsiteY40" fmla="*/ 3059394 h 5212935"/>
                <a:gd name="connsiteX41" fmla="*/ 129853 w 2830324"/>
                <a:gd name="connsiteY41" fmla="*/ 3110669 h 5212935"/>
                <a:gd name="connsiteX42" fmla="*/ 121307 w 2830324"/>
                <a:gd name="connsiteY42" fmla="*/ 3238856 h 5212935"/>
                <a:gd name="connsiteX43" fmla="*/ 112761 w 2830324"/>
                <a:gd name="connsiteY43" fmla="*/ 3273039 h 5212935"/>
                <a:gd name="connsiteX44" fmla="*/ 104215 w 2830324"/>
                <a:gd name="connsiteY44" fmla="*/ 3324314 h 5212935"/>
                <a:gd name="connsiteX45" fmla="*/ 95670 w 2830324"/>
                <a:gd name="connsiteY45" fmla="*/ 3358497 h 5212935"/>
                <a:gd name="connsiteX46" fmla="*/ 78578 w 2830324"/>
                <a:gd name="connsiteY46" fmla="*/ 3409772 h 5212935"/>
                <a:gd name="connsiteX47" fmla="*/ 70032 w 2830324"/>
                <a:gd name="connsiteY47" fmla="*/ 3495230 h 5212935"/>
                <a:gd name="connsiteX48" fmla="*/ 61486 w 2830324"/>
                <a:gd name="connsiteY48" fmla="*/ 3537959 h 5212935"/>
                <a:gd name="connsiteX49" fmla="*/ 52941 w 2830324"/>
                <a:gd name="connsiteY49" fmla="*/ 3589234 h 5212935"/>
                <a:gd name="connsiteX50" fmla="*/ 44395 w 2830324"/>
                <a:gd name="connsiteY50" fmla="*/ 3631963 h 5212935"/>
                <a:gd name="connsiteX51" fmla="*/ 35849 w 2830324"/>
                <a:gd name="connsiteY51" fmla="*/ 3691783 h 5212935"/>
                <a:gd name="connsiteX52" fmla="*/ 27303 w 2830324"/>
                <a:gd name="connsiteY52" fmla="*/ 3768695 h 5212935"/>
                <a:gd name="connsiteX53" fmla="*/ 18758 w 2830324"/>
                <a:gd name="connsiteY53" fmla="*/ 3794333 h 5212935"/>
                <a:gd name="connsiteX54" fmla="*/ 10212 w 2830324"/>
                <a:gd name="connsiteY54" fmla="*/ 3913974 h 5212935"/>
                <a:gd name="connsiteX55" fmla="*/ 10212 w 2830324"/>
                <a:gd name="connsiteY55" fmla="*/ 4025069 h 5212935"/>
                <a:gd name="connsiteX56" fmla="*/ 35849 w 2830324"/>
                <a:gd name="connsiteY56" fmla="*/ 4076344 h 5212935"/>
                <a:gd name="connsiteX57" fmla="*/ 61486 w 2830324"/>
                <a:gd name="connsiteY57" fmla="*/ 4101981 h 5212935"/>
                <a:gd name="connsiteX58" fmla="*/ 78578 w 2830324"/>
                <a:gd name="connsiteY58" fmla="*/ 4127619 h 5212935"/>
                <a:gd name="connsiteX59" fmla="*/ 104215 w 2830324"/>
                <a:gd name="connsiteY59" fmla="*/ 4144710 h 5212935"/>
                <a:gd name="connsiteX60" fmla="*/ 129853 w 2830324"/>
                <a:gd name="connsiteY60" fmla="*/ 4170348 h 5212935"/>
                <a:gd name="connsiteX61" fmla="*/ 249494 w 2830324"/>
                <a:gd name="connsiteY61" fmla="*/ 4255806 h 5212935"/>
                <a:gd name="connsiteX62" fmla="*/ 292223 w 2830324"/>
                <a:gd name="connsiteY62" fmla="*/ 4272897 h 5212935"/>
                <a:gd name="connsiteX63" fmla="*/ 369135 w 2830324"/>
                <a:gd name="connsiteY63" fmla="*/ 4315626 h 5212935"/>
                <a:gd name="connsiteX64" fmla="*/ 437501 w 2830324"/>
                <a:gd name="connsiteY64" fmla="*/ 4349809 h 5212935"/>
                <a:gd name="connsiteX65" fmla="*/ 480230 w 2830324"/>
                <a:gd name="connsiteY65" fmla="*/ 4366901 h 5212935"/>
                <a:gd name="connsiteX66" fmla="*/ 514414 w 2830324"/>
                <a:gd name="connsiteY66" fmla="*/ 4375447 h 5212935"/>
                <a:gd name="connsiteX67" fmla="*/ 548597 w 2830324"/>
                <a:gd name="connsiteY67" fmla="*/ 4392538 h 5212935"/>
                <a:gd name="connsiteX68" fmla="*/ 582780 w 2830324"/>
                <a:gd name="connsiteY68" fmla="*/ 4401084 h 5212935"/>
                <a:gd name="connsiteX69" fmla="*/ 710967 w 2830324"/>
                <a:gd name="connsiteY69" fmla="*/ 4435267 h 5212935"/>
                <a:gd name="connsiteX70" fmla="*/ 787879 w 2830324"/>
                <a:gd name="connsiteY70" fmla="*/ 4460905 h 5212935"/>
                <a:gd name="connsiteX71" fmla="*/ 822062 w 2830324"/>
                <a:gd name="connsiteY71" fmla="*/ 4477996 h 5212935"/>
                <a:gd name="connsiteX72" fmla="*/ 847700 w 2830324"/>
                <a:gd name="connsiteY72" fmla="*/ 4495088 h 5212935"/>
                <a:gd name="connsiteX73" fmla="*/ 907520 w 2830324"/>
                <a:gd name="connsiteY73" fmla="*/ 4512179 h 5212935"/>
                <a:gd name="connsiteX74" fmla="*/ 958795 w 2830324"/>
                <a:gd name="connsiteY74" fmla="*/ 4537817 h 5212935"/>
                <a:gd name="connsiteX75" fmla="*/ 984432 w 2830324"/>
                <a:gd name="connsiteY75" fmla="*/ 4554908 h 5212935"/>
                <a:gd name="connsiteX76" fmla="*/ 1035707 w 2830324"/>
                <a:gd name="connsiteY76" fmla="*/ 4572000 h 5212935"/>
                <a:gd name="connsiteX77" fmla="*/ 1061344 w 2830324"/>
                <a:gd name="connsiteY77" fmla="*/ 4580546 h 5212935"/>
                <a:gd name="connsiteX78" fmla="*/ 1086982 w 2830324"/>
                <a:gd name="connsiteY78" fmla="*/ 4597637 h 5212935"/>
                <a:gd name="connsiteX79" fmla="*/ 1138257 w 2830324"/>
                <a:gd name="connsiteY79" fmla="*/ 4614729 h 5212935"/>
                <a:gd name="connsiteX80" fmla="*/ 1215169 w 2830324"/>
                <a:gd name="connsiteY80" fmla="*/ 4648912 h 5212935"/>
                <a:gd name="connsiteX81" fmla="*/ 1249352 w 2830324"/>
                <a:gd name="connsiteY81" fmla="*/ 4666004 h 5212935"/>
                <a:gd name="connsiteX82" fmla="*/ 1283535 w 2830324"/>
                <a:gd name="connsiteY82" fmla="*/ 4674550 h 5212935"/>
                <a:gd name="connsiteX83" fmla="*/ 1309172 w 2830324"/>
                <a:gd name="connsiteY83" fmla="*/ 4683095 h 5212935"/>
                <a:gd name="connsiteX84" fmla="*/ 1377539 w 2830324"/>
                <a:gd name="connsiteY84" fmla="*/ 4700187 h 5212935"/>
                <a:gd name="connsiteX85" fmla="*/ 1471543 w 2830324"/>
                <a:gd name="connsiteY85" fmla="*/ 4708733 h 5212935"/>
                <a:gd name="connsiteX86" fmla="*/ 1539909 w 2830324"/>
                <a:gd name="connsiteY86" fmla="*/ 4725824 h 5212935"/>
                <a:gd name="connsiteX87" fmla="*/ 1565546 w 2830324"/>
                <a:gd name="connsiteY87" fmla="*/ 4734370 h 5212935"/>
                <a:gd name="connsiteX88" fmla="*/ 1625367 w 2830324"/>
                <a:gd name="connsiteY88" fmla="*/ 4742916 h 5212935"/>
                <a:gd name="connsiteX89" fmla="*/ 1719371 w 2830324"/>
                <a:gd name="connsiteY89" fmla="*/ 4768553 h 5212935"/>
                <a:gd name="connsiteX90" fmla="*/ 1753554 w 2830324"/>
                <a:gd name="connsiteY90" fmla="*/ 4777099 h 5212935"/>
                <a:gd name="connsiteX91" fmla="*/ 1787737 w 2830324"/>
                <a:gd name="connsiteY91" fmla="*/ 4794191 h 5212935"/>
                <a:gd name="connsiteX92" fmla="*/ 1839012 w 2830324"/>
                <a:gd name="connsiteY92" fmla="*/ 4811282 h 5212935"/>
                <a:gd name="connsiteX93" fmla="*/ 1898832 w 2830324"/>
                <a:gd name="connsiteY93" fmla="*/ 4836920 h 5212935"/>
                <a:gd name="connsiteX94" fmla="*/ 1967199 w 2830324"/>
                <a:gd name="connsiteY94" fmla="*/ 4862557 h 5212935"/>
                <a:gd name="connsiteX95" fmla="*/ 2027019 w 2830324"/>
                <a:gd name="connsiteY95" fmla="*/ 4896740 h 5212935"/>
                <a:gd name="connsiteX96" fmla="*/ 2069748 w 2830324"/>
                <a:gd name="connsiteY96" fmla="*/ 4905286 h 5212935"/>
                <a:gd name="connsiteX97" fmla="*/ 2112477 w 2830324"/>
                <a:gd name="connsiteY97" fmla="*/ 4930923 h 5212935"/>
                <a:gd name="connsiteX98" fmla="*/ 2146660 w 2830324"/>
                <a:gd name="connsiteY98" fmla="*/ 4939469 h 5212935"/>
                <a:gd name="connsiteX99" fmla="*/ 2232118 w 2830324"/>
                <a:gd name="connsiteY99" fmla="*/ 4973652 h 5212935"/>
                <a:gd name="connsiteX100" fmla="*/ 2274847 w 2830324"/>
                <a:gd name="connsiteY100" fmla="*/ 4990744 h 5212935"/>
                <a:gd name="connsiteX101" fmla="*/ 2351759 w 2830324"/>
                <a:gd name="connsiteY101" fmla="*/ 5024927 h 5212935"/>
                <a:gd name="connsiteX102" fmla="*/ 2394488 w 2830324"/>
                <a:gd name="connsiteY102" fmla="*/ 5033473 h 5212935"/>
                <a:gd name="connsiteX103" fmla="*/ 2462855 w 2830324"/>
                <a:gd name="connsiteY103" fmla="*/ 5067656 h 5212935"/>
                <a:gd name="connsiteX104" fmla="*/ 2514129 w 2830324"/>
                <a:gd name="connsiteY104" fmla="*/ 5093293 h 5212935"/>
                <a:gd name="connsiteX105" fmla="*/ 2548313 w 2830324"/>
                <a:gd name="connsiteY105" fmla="*/ 5101839 h 5212935"/>
                <a:gd name="connsiteX106" fmla="*/ 2659408 w 2830324"/>
                <a:gd name="connsiteY106" fmla="*/ 5136022 h 5212935"/>
                <a:gd name="connsiteX107" fmla="*/ 2744866 w 2830324"/>
                <a:gd name="connsiteY107" fmla="*/ 5178751 h 5212935"/>
                <a:gd name="connsiteX108" fmla="*/ 2779049 w 2830324"/>
                <a:gd name="connsiteY108" fmla="*/ 5195843 h 5212935"/>
                <a:gd name="connsiteX109" fmla="*/ 2830324 w 2830324"/>
                <a:gd name="connsiteY109" fmla="*/ 5212935 h 5212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830324" h="5212935">
                  <a:moveTo>
                    <a:pt x="1274989" y="0"/>
                  </a:moveTo>
                  <a:cubicBezTo>
                    <a:pt x="1298942" y="347316"/>
                    <a:pt x="1299208" y="244836"/>
                    <a:pt x="1283535" y="683664"/>
                  </a:cubicBezTo>
                  <a:cubicBezTo>
                    <a:pt x="1283017" y="698180"/>
                    <a:pt x="1277377" y="712066"/>
                    <a:pt x="1274989" y="726393"/>
                  </a:cubicBezTo>
                  <a:cubicBezTo>
                    <a:pt x="1245635" y="902514"/>
                    <a:pt x="1290380" y="668242"/>
                    <a:pt x="1249352" y="846034"/>
                  </a:cubicBezTo>
                  <a:cubicBezTo>
                    <a:pt x="1245456" y="862917"/>
                    <a:pt x="1245365" y="880591"/>
                    <a:pt x="1240806" y="897308"/>
                  </a:cubicBezTo>
                  <a:cubicBezTo>
                    <a:pt x="1236770" y="912108"/>
                    <a:pt x="1229101" y="925674"/>
                    <a:pt x="1223715" y="940037"/>
                  </a:cubicBezTo>
                  <a:cubicBezTo>
                    <a:pt x="1220552" y="948472"/>
                    <a:pt x="1218018" y="957129"/>
                    <a:pt x="1215169" y="965675"/>
                  </a:cubicBezTo>
                  <a:cubicBezTo>
                    <a:pt x="1212320" y="994161"/>
                    <a:pt x="1210407" y="1022756"/>
                    <a:pt x="1206623" y="1051133"/>
                  </a:cubicBezTo>
                  <a:cubicBezTo>
                    <a:pt x="1202326" y="1083357"/>
                    <a:pt x="1196301" y="1097577"/>
                    <a:pt x="1189531" y="1128045"/>
                  </a:cubicBezTo>
                  <a:cubicBezTo>
                    <a:pt x="1186380" y="1142224"/>
                    <a:pt x="1183834" y="1156531"/>
                    <a:pt x="1180986" y="1170774"/>
                  </a:cubicBezTo>
                  <a:cubicBezTo>
                    <a:pt x="1172208" y="1276103"/>
                    <a:pt x="1173634" y="1283250"/>
                    <a:pt x="1155348" y="1392964"/>
                  </a:cubicBezTo>
                  <a:cubicBezTo>
                    <a:pt x="1152499" y="1410056"/>
                    <a:pt x="1151361" y="1427522"/>
                    <a:pt x="1146802" y="1444239"/>
                  </a:cubicBezTo>
                  <a:cubicBezTo>
                    <a:pt x="1142766" y="1459039"/>
                    <a:pt x="1135408" y="1472725"/>
                    <a:pt x="1129711" y="1486968"/>
                  </a:cubicBezTo>
                  <a:cubicBezTo>
                    <a:pt x="1126862" y="1524000"/>
                    <a:pt x="1126675" y="1561334"/>
                    <a:pt x="1121165" y="1598064"/>
                  </a:cubicBezTo>
                  <a:cubicBezTo>
                    <a:pt x="1118089" y="1618573"/>
                    <a:pt x="1106544" y="1637294"/>
                    <a:pt x="1104073" y="1657884"/>
                  </a:cubicBezTo>
                  <a:cubicBezTo>
                    <a:pt x="1097955" y="1708872"/>
                    <a:pt x="1099977" y="1760547"/>
                    <a:pt x="1095528" y="1811708"/>
                  </a:cubicBezTo>
                  <a:cubicBezTo>
                    <a:pt x="1094270" y="1826178"/>
                    <a:pt x="1089191" y="1840081"/>
                    <a:pt x="1086982" y="1854437"/>
                  </a:cubicBezTo>
                  <a:cubicBezTo>
                    <a:pt x="1066062" y="1990416"/>
                    <a:pt x="1092121" y="1850077"/>
                    <a:pt x="1069890" y="2016807"/>
                  </a:cubicBezTo>
                  <a:cubicBezTo>
                    <a:pt x="1068338" y="2028449"/>
                    <a:pt x="1063647" y="2039474"/>
                    <a:pt x="1061344" y="2050991"/>
                  </a:cubicBezTo>
                  <a:cubicBezTo>
                    <a:pt x="1057946" y="2067982"/>
                    <a:pt x="1055647" y="2085174"/>
                    <a:pt x="1052799" y="2102265"/>
                  </a:cubicBezTo>
                  <a:cubicBezTo>
                    <a:pt x="1049950" y="2201966"/>
                    <a:pt x="1049234" y="2301751"/>
                    <a:pt x="1044253" y="2401368"/>
                  </a:cubicBezTo>
                  <a:cubicBezTo>
                    <a:pt x="1043719" y="2412049"/>
                    <a:pt x="1030889" y="2465233"/>
                    <a:pt x="1027161" y="2478280"/>
                  </a:cubicBezTo>
                  <a:cubicBezTo>
                    <a:pt x="1024686" y="2486942"/>
                    <a:pt x="1020800" y="2495179"/>
                    <a:pt x="1018615" y="2503918"/>
                  </a:cubicBezTo>
                  <a:cubicBezTo>
                    <a:pt x="1015092" y="2518009"/>
                    <a:pt x="1016080" y="2533424"/>
                    <a:pt x="1010070" y="2546647"/>
                  </a:cubicBezTo>
                  <a:cubicBezTo>
                    <a:pt x="1002689" y="2562885"/>
                    <a:pt x="970698" y="2609926"/>
                    <a:pt x="950249" y="2623559"/>
                  </a:cubicBezTo>
                  <a:cubicBezTo>
                    <a:pt x="942754" y="2628556"/>
                    <a:pt x="933158" y="2629256"/>
                    <a:pt x="924612" y="2632105"/>
                  </a:cubicBezTo>
                  <a:cubicBezTo>
                    <a:pt x="916066" y="2640651"/>
                    <a:pt x="908258" y="2650005"/>
                    <a:pt x="898974" y="2657742"/>
                  </a:cubicBezTo>
                  <a:cubicBezTo>
                    <a:pt x="875552" y="2677260"/>
                    <a:pt x="824440" y="2699283"/>
                    <a:pt x="804971" y="2709017"/>
                  </a:cubicBezTo>
                  <a:cubicBezTo>
                    <a:pt x="793576" y="2714714"/>
                    <a:pt x="782873" y="2722079"/>
                    <a:pt x="770787" y="2726108"/>
                  </a:cubicBezTo>
                  <a:cubicBezTo>
                    <a:pt x="753696" y="2731805"/>
                    <a:pt x="734503" y="2733207"/>
                    <a:pt x="719513" y="2743200"/>
                  </a:cubicBezTo>
                  <a:cubicBezTo>
                    <a:pt x="686380" y="2765289"/>
                    <a:pt x="703619" y="2757044"/>
                    <a:pt x="668238" y="2768837"/>
                  </a:cubicBezTo>
                  <a:cubicBezTo>
                    <a:pt x="659692" y="2774534"/>
                    <a:pt x="651986" y="2781758"/>
                    <a:pt x="642601" y="2785929"/>
                  </a:cubicBezTo>
                  <a:cubicBezTo>
                    <a:pt x="626138" y="2793246"/>
                    <a:pt x="606316" y="2793027"/>
                    <a:pt x="591326" y="2803021"/>
                  </a:cubicBezTo>
                  <a:cubicBezTo>
                    <a:pt x="574234" y="2814415"/>
                    <a:pt x="558424" y="2828018"/>
                    <a:pt x="540051" y="2837204"/>
                  </a:cubicBezTo>
                  <a:cubicBezTo>
                    <a:pt x="410946" y="2901755"/>
                    <a:pt x="572670" y="2822149"/>
                    <a:pt x="428956" y="2888479"/>
                  </a:cubicBezTo>
                  <a:cubicBezTo>
                    <a:pt x="411606" y="2896487"/>
                    <a:pt x="395143" y="2906355"/>
                    <a:pt x="377681" y="2914116"/>
                  </a:cubicBezTo>
                  <a:cubicBezTo>
                    <a:pt x="369449" y="2917775"/>
                    <a:pt x="360244" y="2918934"/>
                    <a:pt x="352043" y="2922662"/>
                  </a:cubicBezTo>
                  <a:cubicBezTo>
                    <a:pt x="246958" y="2970428"/>
                    <a:pt x="317982" y="2945410"/>
                    <a:pt x="258040" y="2965391"/>
                  </a:cubicBezTo>
                  <a:cubicBezTo>
                    <a:pt x="243538" y="3008896"/>
                    <a:pt x="261147" y="2978857"/>
                    <a:pt x="223857" y="2999574"/>
                  </a:cubicBezTo>
                  <a:cubicBezTo>
                    <a:pt x="205900" y="3009550"/>
                    <a:pt x="172582" y="3033757"/>
                    <a:pt x="172582" y="3033757"/>
                  </a:cubicBezTo>
                  <a:cubicBezTo>
                    <a:pt x="166885" y="3042303"/>
                    <a:pt x="160083" y="3050208"/>
                    <a:pt x="155490" y="3059394"/>
                  </a:cubicBezTo>
                  <a:cubicBezTo>
                    <a:pt x="120104" y="3130164"/>
                    <a:pt x="178838" y="3037189"/>
                    <a:pt x="129853" y="3110669"/>
                  </a:cubicBezTo>
                  <a:cubicBezTo>
                    <a:pt x="127004" y="3153398"/>
                    <a:pt x="125790" y="3196267"/>
                    <a:pt x="121307" y="3238856"/>
                  </a:cubicBezTo>
                  <a:cubicBezTo>
                    <a:pt x="120077" y="3250536"/>
                    <a:pt x="115064" y="3261522"/>
                    <a:pt x="112761" y="3273039"/>
                  </a:cubicBezTo>
                  <a:cubicBezTo>
                    <a:pt x="109363" y="3290030"/>
                    <a:pt x="107613" y="3307323"/>
                    <a:pt x="104215" y="3324314"/>
                  </a:cubicBezTo>
                  <a:cubicBezTo>
                    <a:pt x="101912" y="3335831"/>
                    <a:pt x="99045" y="3347247"/>
                    <a:pt x="95670" y="3358497"/>
                  </a:cubicBezTo>
                  <a:cubicBezTo>
                    <a:pt x="90493" y="3375753"/>
                    <a:pt x="78578" y="3409772"/>
                    <a:pt x="78578" y="3409772"/>
                  </a:cubicBezTo>
                  <a:cubicBezTo>
                    <a:pt x="75729" y="3438258"/>
                    <a:pt x="73816" y="3466853"/>
                    <a:pt x="70032" y="3495230"/>
                  </a:cubicBezTo>
                  <a:cubicBezTo>
                    <a:pt x="68112" y="3509628"/>
                    <a:pt x="64084" y="3523668"/>
                    <a:pt x="61486" y="3537959"/>
                  </a:cubicBezTo>
                  <a:cubicBezTo>
                    <a:pt x="58386" y="3555007"/>
                    <a:pt x="56041" y="3572186"/>
                    <a:pt x="52941" y="3589234"/>
                  </a:cubicBezTo>
                  <a:cubicBezTo>
                    <a:pt x="50343" y="3603525"/>
                    <a:pt x="46783" y="3617636"/>
                    <a:pt x="44395" y="3631963"/>
                  </a:cubicBezTo>
                  <a:cubicBezTo>
                    <a:pt x="41084" y="3651831"/>
                    <a:pt x="38347" y="3671796"/>
                    <a:pt x="35849" y="3691783"/>
                  </a:cubicBezTo>
                  <a:cubicBezTo>
                    <a:pt x="32649" y="3717379"/>
                    <a:pt x="31544" y="3743251"/>
                    <a:pt x="27303" y="3768695"/>
                  </a:cubicBezTo>
                  <a:cubicBezTo>
                    <a:pt x="25822" y="3777581"/>
                    <a:pt x="21606" y="3785787"/>
                    <a:pt x="18758" y="3794333"/>
                  </a:cubicBezTo>
                  <a:cubicBezTo>
                    <a:pt x="15909" y="3834213"/>
                    <a:pt x="14398" y="3874212"/>
                    <a:pt x="10212" y="3913974"/>
                  </a:cubicBezTo>
                  <a:cubicBezTo>
                    <a:pt x="2168" y="3990394"/>
                    <a:pt x="-8050" y="3924628"/>
                    <a:pt x="10212" y="4025069"/>
                  </a:cubicBezTo>
                  <a:cubicBezTo>
                    <a:pt x="13797" y="4044788"/>
                    <a:pt x="23120" y="4061069"/>
                    <a:pt x="35849" y="4076344"/>
                  </a:cubicBezTo>
                  <a:cubicBezTo>
                    <a:pt x="43586" y="4085628"/>
                    <a:pt x="53749" y="4092697"/>
                    <a:pt x="61486" y="4101981"/>
                  </a:cubicBezTo>
                  <a:cubicBezTo>
                    <a:pt x="68061" y="4109871"/>
                    <a:pt x="71315" y="4120356"/>
                    <a:pt x="78578" y="4127619"/>
                  </a:cubicBezTo>
                  <a:cubicBezTo>
                    <a:pt x="85840" y="4134881"/>
                    <a:pt x="96325" y="4138135"/>
                    <a:pt x="104215" y="4144710"/>
                  </a:cubicBezTo>
                  <a:cubicBezTo>
                    <a:pt x="113500" y="4152447"/>
                    <a:pt x="120568" y="4162611"/>
                    <a:pt x="129853" y="4170348"/>
                  </a:cubicBezTo>
                  <a:cubicBezTo>
                    <a:pt x="163463" y="4198356"/>
                    <a:pt x="207765" y="4234942"/>
                    <a:pt x="249494" y="4255806"/>
                  </a:cubicBezTo>
                  <a:cubicBezTo>
                    <a:pt x="263215" y="4262666"/>
                    <a:pt x="277980" y="4267200"/>
                    <a:pt x="292223" y="4272897"/>
                  </a:cubicBezTo>
                  <a:cubicBezTo>
                    <a:pt x="337614" y="4318289"/>
                    <a:pt x="295938" y="4284256"/>
                    <a:pt x="369135" y="4315626"/>
                  </a:cubicBezTo>
                  <a:cubicBezTo>
                    <a:pt x="392553" y="4325662"/>
                    <a:pt x="413845" y="4340346"/>
                    <a:pt x="437501" y="4349809"/>
                  </a:cubicBezTo>
                  <a:cubicBezTo>
                    <a:pt x="451744" y="4355506"/>
                    <a:pt x="465677" y="4362050"/>
                    <a:pt x="480230" y="4366901"/>
                  </a:cubicBezTo>
                  <a:cubicBezTo>
                    <a:pt x="491373" y="4370615"/>
                    <a:pt x="503416" y="4371323"/>
                    <a:pt x="514414" y="4375447"/>
                  </a:cubicBezTo>
                  <a:cubicBezTo>
                    <a:pt x="526342" y="4379920"/>
                    <a:pt x="536669" y="4388065"/>
                    <a:pt x="548597" y="4392538"/>
                  </a:cubicBezTo>
                  <a:cubicBezTo>
                    <a:pt x="559594" y="4396662"/>
                    <a:pt x="571554" y="4397630"/>
                    <a:pt x="582780" y="4401084"/>
                  </a:cubicBezTo>
                  <a:cubicBezTo>
                    <a:pt x="693100" y="4435030"/>
                    <a:pt x="622155" y="4420466"/>
                    <a:pt x="710967" y="4435267"/>
                  </a:cubicBezTo>
                  <a:cubicBezTo>
                    <a:pt x="736604" y="4443813"/>
                    <a:pt x="763708" y="4448820"/>
                    <a:pt x="787879" y="4460905"/>
                  </a:cubicBezTo>
                  <a:cubicBezTo>
                    <a:pt x="799273" y="4466602"/>
                    <a:pt x="811001" y="4471676"/>
                    <a:pt x="822062" y="4477996"/>
                  </a:cubicBezTo>
                  <a:cubicBezTo>
                    <a:pt x="830980" y="4483092"/>
                    <a:pt x="838513" y="4490495"/>
                    <a:pt x="847700" y="4495088"/>
                  </a:cubicBezTo>
                  <a:cubicBezTo>
                    <a:pt x="859963" y="4501220"/>
                    <a:pt x="896563" y="4509440"/>
                    <a:pt x="907520" y="4512179"/>
                  </a:cubicBezTo>
                  <a:cubicBezTo>
                    <a:pt x="980992" y="4561160"/>
                    <a:pt x="888036" y="4502437"/>
                    <a:pt x="958795" y="4537817"/>
                  </a:cubicBezTo>
                  <a:cubicBezTo>
                    <a:pt x="967981" y="4542410"/>
                    <a:pt x="975047" y="4550737"/>
                    <a:pt x="984432" y="4554908"/>
                  </a:cubicBezTo>
                  <a:cubicBezTo>
                    <a:pt x="1000895" y="4562225"/>
                    <a:pt x="1018615" y="4566303"/>
                    <a:pt x="1035707" y="4572000"/>
                  </a:cubicBezTo>
                  <a:cubicBezTo>
                    <a:pt x="1044253" y="4574849"/>
                    <a:pt x="1053849" y="4575549"/>
                    <a:pt x="1061344" y="4580546"/>
                  </a:cubicBezTo>
                  <a:cubicBezTo>
                    <a:pt x="1069890" y="4586243"/>
                    <a:pt x="1077596" y="4593466"/>
                    <a:pt x="1086982" y="4597637"/>
                  </a:cubicBezTo>
                  <a:cubicBezTo>
                    <a:pt x="1103445" y="4604954"/>
                    <a:pt x="1138257" y="4614729"/>
                    <a:pt x="1138257" y="4614729"/>
                  </a:cubicBezTo>
                  <a:cubicBezTo>
                    <a:pt x="1213673" y="4665009"/>
                    <a:pt x="1093126" y="4587889"/>
                    <a:pt x="1215169" y="4648912"/>
                  </a:cubicBezTo>
                  <a:cubicBezTo>
                    <a:pt x="1226563" y="4654609"/>
                    <a:pt x="1237424" y="4661531"/>
                    <a:pt x="1249352" y="4666004"/>
                  </a:cubicBezTo>
                  <a:cubicBezTo>
                    <a:pt x="1260349" y="4670128"/>
                    <a:pt x="1272242" y="4671323"/>
                    <a:pt x="1283535" y="4674550"/>
                  </a:cubicBezTo>
                  <a:cubicBezTo>
                    <a:pt x="1292196" y="4677025"/>
                    <a:pt x="1300482" y="4680725"/>
                    <a:pt x="1309172" y="4683095"/>
                  </a:cubicBezTo>
                  <a:cubicBezTo>
                    <a:pt x="1331835" y="4689276"/>
                    <a:pt x="1354145" y="4698060"/>
                    <a:pt x="1377539" y="4700187"/>
                  </a:cubicBezTo>
                  <a:lnTo>
                    <a:pt x="1471543" y="4708733"/>
                  </a:lnTo>
                  <a:cubicBezTo>
                    <a:pt x="1494332" y="4714430"/>
                    <a:pt x="1517625" y="4718396"/>
                    <a:pt x="1539909" y="4725824"/>
                  </a:cubicBezTo>
                  <a:cubicBezTo>
                    <a:pt x="1548455" y="4728673"/>
                    <a:pt x="1556713" y="4732603"/>
                    <a:pt x="1565546" y="4734370"/>
                  </a:cubicBezTo>
                  <a:cubicBezTo>
                    <a:pt x="1585298" y="4738320"/>
                    <a:pt x="1605427" y="4740067"/>
                    <a:pt x="1625367" y="4742916"/>
                  </a:cubicBezTo>
                  <a:cubicBezTo>
                    <a:pt x="1673291" y="4758891"/>
                    <a:pt x="1642259" y="4749275"/>
                    <a:pt x="1719371" y="4768553"/>
                  </a:cubicBezTo>
                  <a:cubicBezTo>
                    <a:pt x="1730765" y="4771402"/>
                    <a:pt x="1743049" y="4771846"/>
                    <a:pt x="1753554" y="4777099"/>
                  </a:cubicBezTo>
                  <a:cubicBezTo>
                    <a:pt x="1764948" y="4782796"/>
                    <a:pt x="1775909" y="4789460"/>
                    <a:pt x="1787737" y="4794191"/>
                  </a:cubicBezTo>
                  <a:cubicBezTo>
                    <a:pt x="1804465" y="4800882"/>
                    <a:pt x="1839012" y="4811282"/>
                    <a:pt x="1839012" y="4811282"/>
                  </a:cubicBezTo>
                  <a:cubicBezTo>
                    <a:pt x="1890963" y="4845918"/>
                    <a:pt x="1835768" y="4813271"/>
                    <a:pt x="1898832" y="4836920"/>
                  </a:cubicBezTo>
                  <a:cubicBezTo>
                    <a:pt x="1988206" y="4870435"/>
                    <a:pt x="1879456" y="4840621"/>
                    <a:pt x="1967199" y="4862557"/>
                  </a:cubicBezTo>
                  <a:cubicBezTo>
                    <a:pt x="1985955" y="4875062"/>
                    <a:pt x="2005331" y="4889511"/>
                    <a:pt x="2027019" y="4896740"/>
                  </a:cubicBezTo>
                  <a:cubicBezTo>
                    <a:pt x="2040799" y="4901333"/>
                    <a:pt x="2055505" y="4902437"/>
                    <a:pt x="2069748" y="4905286"/>
                  </a:cubicBezTo>
                  <a:cubicBezTo>
                    <a:pt x="2083991" y="4913832"/>
                    <a:pt x="2097299" y="4924177"/>
                    <a:pt x="2112477" y="4930923"/>
                  </a:cubicBezTo>
                  <a:cubicBezTo>
                    <a:pt x="2123210" y="4935693"/>
                    <a:pt x="2136155" y="4934216"/>
                    <a:pt x="2146660" y="4939469"/>
                  </a:cubicBezTo>
                  <a:cubicBezTo>
                    <a:pt x="2230736" y="4981508"/>
                    <a:pt x="2122960" y="4955461"/>
                    <a:pt x="2232118" y="4973652"/>
                  </a:cubicBezTo>
                  <a:cubicBezTo>
                    <a:pt x="2246361" y="4979349"/>
                    <a:pt x="2260829" y="4984514"/>
                    <a:pt x="2274847" y="4990744"/>
                  </a:cubicBezTo>
                  <a:cubicBezTo>
                    <a:pt x="2309814" y="5006285"/>
                    <a:pt x="2312780" y="5013233"/>
                    <a:pt x="2351759" y="5024927"/>
                  </a:cubicBezTo>
                  <a:cubicBezTo>
                    <a:pt x="2365672" y="5029101"/>
                    <a:pt x="2380245" y="5030624"/>
                    <a:pt x="2394488" y="5033473"/>
                  </a:cubicBezTo>
                  <a:cubicBezTo>
                    <a:pt x="2499463" y="5096457"/>
                    <a:pt x="2391890" y="5036116"/>
                    <a:pt x="2462855" y="5067656"/>
                  </a:cubicBezTo>
                  <a:cubicBezTo>
                    <a:pt x="2480317" y="5075417"/>
                    <a:pt x="2496387" y="5086196"/>
                    <a:pt x="2514129" y="5093293"/>
                  </a:cubicBezTo>
                  <a:cubicBezTo>
                    <a:pt x="2525034" y="5097655"/>
                    <a:pt x="2537275" y="5097825"/>
                    <a:pt x="2548313" y="5101839"/>
                  </a:cubicBezTo>
                  <a:cubicBezTo>
                    <a:pt x="2649030" y="5138464"/>
                    <a:pt x="2566789" y="5120587"/>
                    <a:pt x="2659408" y="5136022"/>
                  </a:cubicBezTo>
                  <a:cubicBezTo>
                    <a:pt x="2733284" y="5180349"/>
                    <a:pt x="2670097" y="5145520"/>
                    <a:pt x="2744866" y="5178751"/>
                  </a:cubicBezTo>
                  <a:cubicBezTo>
                    <a:pt x="2756507" y="5183925"/>
                    <a:pt x="2767121" y="5191370"/>
                    <a:pt x="2779049" y="5195843"/>
                  </a:cubicBezTo>
                  <a:cubicBezTo>
                    <a:pt x="2859779" y="5226118"/>
                    <a:pt x="2780834" y="5188190"/>
                    <a:pt x="2830324" y="5212935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00CDC96-60D1-5208-048E-DE8E61F35E28}"/>
                </a:ext>
              </a:extLst>
            </p:cNvPr>
            <p:cNvSpPr txBox="1"/>
            <p:nvPr/>
          </p:nvSpPr>
          <p:spPr>
            <a:xfrm>
              <a:off x="6898551" y="5363013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FF00"/>
                  </a:solidFill>
                  <a:highlight>
                    <a:srgbClr val="C0C0C0"/>
                  </a:highlight>
                </a:rPr>
                <a:t>5</a:t>
              </a:r>
              <a:endParaRPr lang="ko-KR" altLang="en-US">
                <a:solidFill>
                  <a:srgbClr val="FFFF00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7D9DBCC3-F2A9-AF20-3F90-FEA7299769C7}"/>
              </a:ext>
            </a:extLst>
          </p:cNvPr>
          <p:cNvGrpSpPr/>
          <p:nvPr/>
        </p:nvGrpSpPr>
        <p:grpSpPr>
          <a:xfrm>
            <a:off x="4929744" y="1463162"/>
            <a:ext cx="2537180" cy="4166075"/>
            <a:chOff x="4929744" y="1463162"/>
            <a:chExt cx="2537180" cy="4166075"/>
          </a:xfrm>
        </p:grpSpPr>
        <p:sp>
          <p:nvSpPr>
            <p:cNvPr id="2" name="자유형 1"/>
            <p:cNvSpPr/>
            <p:nvPr/>
          </p:nvSpPr>
          <p:spPr>
            <a:xfrm>
              <a:off x="4929744" y="1463162"/>
              <a:ext cx="2537180" cy="4166075"/>
            </a:xfrm>
            <a:custGeom>
              <a:avLst/>
              <a:gdLst>
                <a:gd name="connsiteX0" fmla="*/ 2306089 w 3382907"/>
                <a:gd name="connsiteY0" fmla="*/ 0 h 5554766"/>
                <a:gd name="connsiteX1" fmla="*/ 2280452 w 3382907"/>
                <a:gd name="connsiteY1" fmla="*/ 247828 h 5554766"/>
                <a:gd name="connsiteX2" fmla="*/ 2288998 w 3382907"/>
                <a:gd name="connsiteY2" fmla="*/ 581114 h 5554766"/>
                <a:gd name="connsiteX3" fmla="*/ 2297544 w 3382907"/>
                <a:gd name="connsiteY3" fmla="*/ 606751 h 5554766"/>
                <a:gd name="connsiteX4" fmla="*/ 2331727 w 3382907"/>
                <a:gd name="connsiteY4" fmla="*/ 658026 h 5554766"/>
                <a:gd name="connsiteX5" fmla="*/ 2383002 w 3382907"/>
                <a:gd name="connsiteY5" fmla="*/ 726392 h 5554766"/>
                <a:gd name="connsiteX6" fmla="*/ 2408639 w 3382907"/>
                <a:gd name="connsiteY6" fmla="*/ 734938 h 5554766"/>
                <a:gd name="connsiteX7" fmla="*/ 2451368 w 3382907"/>
                <a:gd name="connsiteY7" fmla="*/ 769121 h 5554766"/>
                <a:gd name="connsiteX8" fmla="*/ 2477005 w 3382907"/>
                <a:gd name="connsiteY8" fmla="*/ 794759 h 5554766"/>
                <a:gd name="connsiteX9" fmla="*/ 2511188 w 3382907"/>
                <a:gd name="connsiteY9" fmla="*/ 811850 h 5554766"/>
                <a:gd name="connsiteX10" fmla="*/ 2545372 w 3382907"/>
                <a:gd name="connsiteY10" fmla="*/ 837488 h 5554766"/>
                <a:gd name="connsiteX11" fmla="*/ 2622284 w 3382907"/>
                <a:gd name="connsiteY11" fmla="*/ 863125 h 5554766"/>
                <a:gd name="connsiteX12" fmla="*/ 2707742 w 3382907"/>
                <a:gd name="connsiteY12" fmla="*/ 880217 h 5554766"/>
                <a:gd name="connsiteX13" fmla="*/ 2904295 w 3382907"/>
                <a:gd name="connsiteY13" fmla="*/ 897308 h 5554766"/>
                <a:gd name="connsiteX14" fmla="*/ 2938478 w 3382907"/>
                <a:gd name="connsiteY14" fmla="*/ 905854 h 5554766"/>
                <a:gd name="connsiteX15" fmla="*/ 2989753 w 3382907"/>
                <a:gd name="connsiteY15" fmla="*/ 914400 h 5554766"/>
                <a:gd name="connsiteX16" fmla="*/ 3041028 w 3382907"/>
                <a:gd name="connsiteY16" fmla="*/ 931491 h 5554766"/>
                <a:gd name="connsiteX17" fmla="*/ 3075211 w 3382907"/>
                <a:gd name="connsiteY17" fmla="*/ 940037 h 5554766"/>
                <a:gd name="connsiteX18" fmla="*/ 3100848 w 3382907"/>
                <a:gd name="connsiteY18" fmla="*/ 948583 h 5554766"/>
                <a:gd name="connsiteX19" fmla="*/ 3177760 w 3382907"/>
                <a:gd name="connsiteY19" fmla="*/ 965674 h 5554766"/>
                <a:gd name="connsiteX20" fmla="*/ 3220489 w 3382907"/>
                <a:gd name="connsiteY20" fmla="*/ 1051132 h 5554766"/>
                <a:gd name="connsiteX21" fmla="*/ 3194852 w 3382907"/>
                <a:gd name="connsiteY21" fmla="*/ 1128045 h 5554766"/>
                <a:gd name="connsiteX22" fmla="*/ 3169215 w 3382907"/>
                <a:gd name="connsiteY22" fmla="*/ 1145136 h 5554766"/>
                <a:gd name="connsiteX23" fmla="*/ 3152123 w 3382907"/>
                <a:gd name="connsiteY23" fmla="*/ 1170774 h 5554766"/>
                <a:gd name="connsiteX24" fmla="*/ 3117940 w 3382907"/>
                <a:gd name="connsiteY24" fmla="*/ 1179319 h 5554766"/>
                <a:gd name="connsiteX25" fmla="*/ 3092302 w 3382907"/>
                <a:gd name="connsiteY25" fmla="*/ 1187865 h 5554766"/>
                <a:gd name="connsiteX26" fmla="*/ 3066665 w 3382907"/>
                <a:gd name="connsiteY26" fmla="*/ 1204957 h 5554766"/>
                <a:gd name="connsiteX27" fmla="*/ 3032482 w 3382907"/>
                <a:gd name="connsiteY27" fmla="*/ 1213502 h 5554766"/>
                <a:gd name="connsiteX28" fmla="*/ 3006845 w 3382907"/>
                <a:gd name="connsiteY28" fmla="*/ 1222048 h 5554766"/>
                <a:gd name="connsiteX29" fmla="*/ 2964116 w 3382907"/>
                <a:gd name="connsiteY29" fmla="*/ 1239140 h 5554766"/>
                <a:gd name="connsiteX30" fmla="*/ 2878658 w 3382907"/>
                <a:gd name="connsiteY30" fmla="*/ 1247686 h 5554766"/>
                <a:gd name="connsiteX31" fmla="*/ 2827383 w 3382907"/>
                <a:gd name="connsiteY31" fmla="*/ 1256231 h 5554766"/>
                <a:gd name="connsiteX32" fmla="*/ 2784654 w 3382907"/>
                <a:gd name="connsiteY32" fmla="*/ 1264777 h 5554766"/>
                <a:gd name="connsiteX33" fmla="*/ 2750471 w 3382907"/>
                <a:gd name="connsiteY33" fmla="*/ 1273323 h 5554766"/>
                <a:gd name="connsiteX34" fmla="*/ 2647921 w 3382907"/>
                <a:gd name="connsiteY34" fmla="*/ 1290415 h 5554766"/>
                <a:gd name="connsiteX35" fmla="*/ 2588101 w 3382907"/>
                <a:gd name="connsiteY35" fmla="*/ 1307506 h 5554766"/>
                <a:gd name="connsiteX36" fmla="*/ 2519734 w 3382907"/>
                <a:gd name="connsiteY36" fmla="*/ 1324598 h 5554766"/>
                <a:gd name="connsiteX37" fmla="*/ 2425730 w 3382907"/>
                <a:gd name="connsiteY37" fmla="*/ 1358781 h 5554766"/>
                <a:gd name="connsiteX38" fmla="*/ 2391547 w 3382907"/>
                <a:gd name="connsiteY38" fmla="*/ 1367327 h 5554766"/>
                <a:gd name="connsiteX39" fmla="*/ 2357364 w 3382907"/>
                <a:gd name="connsiteY39" fmla="*/ 1392964 h 5554766"/>
                <a:gd name="connsiteX40" fmla="*/ 2331727 w 3382907"/>
                <a:gd name="connsiteY40" fmla="*/ 1401510 h 5554766"/>
                <a:gd name="connsiteX41" fmla="*/ 2323181 w 3382907"/>
                <a:gd name="connsiteY41" fmla="*/ 1427147 h 5554766"/>
                <a:gd name="connsiteX42" fmla="*/ 2348818 w 3382907"/>
                <a:gd name="connsiteY42" fmla="*/ 1529697 h 5554766"/>
                <a:gd name="connsiteX43" fmla="*/ 2374456 w 3382907"/>
                <a:gd name="connsiteY43" fmla="*/ 1563880 h 5554766"/>
                <a:gd name="connsiteX44" fmla="*/ 2383002 w 3382907"/>
                <a:gd name="connsiteY44" fmla="*/ 1589517 h 5554766"/>
                <a:gd name="connsiteX45" fmla="*/ 2442822 w 3382907"/>
                <a:gd name="connsiteY45" fmla="*/ 1615155 h 5554766"/>
                <a:gd name="connsiteX46" fmla="*/ 2477005 w 3382907"/>
                <a:gd name="connsiteY46" fmla="*/ 1632246 h 5554766"/>
                <a:gd name="connsiteX47" fmla="*/ 2519734 w 3382907"/>
                <a:gd name="connsiteY47" fmla="*/ 1640792 h 5554766"/>
                <a:gd name="connsiteX48" fmla="*/ 2571009 w 3382907"/>
                <a:gd name="connsiteY48" fmla="*/ 1657884 h 5554766"/>
                <a:gd name="connsiteX49" fmla="*/ 2613738 w 3382907"/>
                <a:gd name="connsiteY49" fmla="*/ 1674975 h 5554766"/>
                <a:gd name="connsiteX50" fmla="*/ 2776108 w 3382907"/>
                <a:gd name="connsiteY50" fmla="*/ 1683521 h 5554766"/>
                <a:gd name="connsiteX51" fmla="*/ 2827383 w 3382907"/>
                <a:gd name="connsiteY51" fmla="*/ 1692067 h 5554766"/>
                <a:gd name="connsiteX52" fmla="*/ 2861566 w 3382907"/>
                <a:gd name="connsiteY52" fmla="*/ 1700613 h 5554766"/>
                <a:gd name="connsiteX53" fmla="*/ 3066665 w 3382907"/>
                <a:gd name="connsiteY53" fmla="*/ 1709159 h 5554766"/>
                <a:gd name="connsiteX54" fmla="*/ 3263218 w 3382907"/>
                <a:gd name="connsiteY54" fmla="*/ 1726250 h 5554766"/>
                <a:gd name="connsiteX55" fmla="*/ 3297402 w 3382907"/>
                <a:gd name="connsiteY55" fmla="*/ 1734796 h 5554766"/>
                <a:gd name="connsiteX56" fmla="*/ 3323039 w 3382907"/>
                <a:gd name="connsiteY56" fmla="*/ 1743342 h 5554766"/>
                <a:gd name="connsiteX57" fmla="*/ 3314493 w 3382907"/>
                <a:gd name="connsiteY57" fmla="*/ 1786071 h 5554766"/>
                <a:gd name="connsiteX58" fmla="*/ 3305947 w 3382907"/>
                <a:gd name="connsiteY58" fmla="*/ 1811708 h 5554766"/>
                <a:gd name="connsiteX59" fmla="*/ 3280310 w 3382907"/>
                <a:gd name="connsiteY59" fmla="*/ 1828800 h 5554766"/>
                <a:gd name="connsiteX60" fmla="*/ 3246127 w 3382907"/>
                <a:gd name="connsiteY60" fmla="*/ 1854437 h 5554766"/>
                <a:gd name="connsiteX61" fmla="*/ 3186306 w 3382907"/>
                <a:gd name="connsiteY61" fmla="*/ 1888620 h 5554766"/>
                <a:gd name="connsiteX62" fmla="*/ 3152123 w 3382907"/>
                <a:gd name="connsiteY62" fmla="*/ 1905712 h 5554766"/>
                <a:gd name="connsiteX63" fmla="*/ 3117940 w 3382907"/>
                <a:gd name="connsiteY63" fmla="*/ 1931349 h 5554766"/>
                <a:gd name="connsiteX64" fmla="*/ 3066665 w 3382907"/>
                <a:gd name="connsiteY64" fmla="*/ 1939895 h 5554766"/>
                <a:gd name="connsiteX65" fmla="*/ 2929932 w 3382907"/>
                <a:gd name="connsiteY65" fmla="*/ 1982624 h 5554766"/>
                <a:gd name="connsiteX66" fmla="*/ 2784654 w 3382907"/>
                <a:gd name="connsiteY66" fmla="*/ 2016807 h 5554766"/>
                <a:gd name="connsiteX67" fmla="*/ 2656467 w 3382907"/>
                <a:gd name="connsiteY67" fmla="*/ 2042445 h 5554766"/>
                <a:gd name="connsiteX68" fmla="*/ 2545372 w 3382907"/>
                <a:gd name="connsiteY68" fmla="*/ 2068082 h 5554766"/>
                <a:gd name="connsiteX69" fmla="*/ 2451368 w 3382907"/>
                <a:gd name="connsiteY69" fmla="*/ 2110811 h 5554766"/>
                <a:gd name="connsiteX70" fmla="*/ 2400093 w 3382907"/>
                <a:gd name="connsiteY70" fmla="*/ 2127902 h 5554766"/>
                <a:gd name="connsiteX71" fmla="*/ 2383002 w 3382907"/>
                <a:gd name="connsiteY71" fmla="*/ 2153540 h 5554766"/>
                <a:gd name="connsiteX72" fmla="*/ 2391547 w 3382907"/>
                <a:gd name="connsiteY72" fmla="*/ 2179177 h 5554766"/>
                <a:gd name="connsiteX73" fmla="*/ 2442822 w 3382907"/>
                <a:gd name="connsiteY73" fmla="*/ 2204815 h 5554766"/>
                <a:gd name="connsiteX74" fmla="*/ 2459914 w 3382907"/>
                <a:gd name="connsiteY74" fmla="*/ 2230452 h 5554766"/>
                <a:gd name="connsiteX75" fmla="*/ 2502643 w 3382907"/>
                <a:gd name="connsiteY75" fmla="*/ 2247544 h 5554766"/>
                <a:gd name="connsiteX76" fmla="*/ 2579555 w 3382907"/>
                <a:gd name="connsiteY76" fmla="*/ 2273181 h 5554766"/>
                <a:gd name="connsiteX77" fmla="*/ 3194852 w 3382907"/>
                <a:gd name="connsiteY77" fmla="*/ 2281727 h 5554766"/>
                <a:gd name="connsiteX78" fmla="*/ 3246127 w 3382907"/>
                <a:gd name="connsiteY78" fmla="*/ 2290273 h 5554766"/>
                <a:gd name="connsiteX79" fmla="*/ 3374314 w 3382907"/>
                <a:gd name="connsiteY79" fmla="*/ 2298818 h 5554766"/>
                <a:gd name="connsiteX80" fmla="*/ 3365768 w 3382907"/>
                <a:gd name="connsiteY80" fmla="*/ 2375731 h 5554766"/>
                <a:gd name="connsiteX81" fmla="*/ 3323039 w 3382907"/>
                <a:gd name="connsiteY81" fmla="*/ 2409914 h 5554766"/>
                <a:gd name="connsiteX82" fmla="*/ 3271764 w 3382907"/>
                <a:gd name="connsiteY82" fmla="*/ 2444097 h 5554766"/>
                <a:gd name="connsiteX83" fmla="*/ 3177760 w 3382907"/>
                <a:gd name="connsiteY83" fmla="*/ 2495372 h 5554766"/>
                <a:gd name="connsiteX84" fmla="*/ 3100848 w 3382907"/>
                <a:gd name="connsiteY84" fmla="*/ 2512463 h 5554766"/>
                <a:gd name="connsiteX85" fmla="*/ 3049573 w 3382907"/>
                <a:gd name="connsiteY85" fmla="*/ 2529555 h 5554766"/>
                <a:gd name="connsiteX86" fmla="*/ 2998299 w 3382907"/>
                <a:gd name="connsiteY86" fmla="*/ 2538101 h 5554766"/>
                <a:gd name="connsiteX87" fmla="*/ 2947024 w 3382907"/>
                <a:gd name="connsiteY87" fmla="*/ 2555192 h 5554766"/>
                <a:gd name="connsiteX88" fmla="*/ 2912841 w 3382907"/>
                <a:gd name="connsiteY88" fmla="*/ 2572284 h 5554766"/>
                <a:gd name="connsiteX89" fmla="*/ 2741925 w 3382907"/>
                <a:gd name="connsiteY89" fmla="*/ 2606467 h 5554766"/>
                <a:gd name="connsiteX90" fmla="*/ 2673559 w 3382907"/>
                <a:gd name="connsiteY90" fmla="*/ 2632104 h 5554766"/>
                <a:gd name="connsiteX91" fmla="*/ 2613738 w 3382907"/>
                <a:gd name="connsiteY91" fmla="*/ 2640650 h 5554766"/>
                <a:gd name="connsiteX92" fmla="*/ 2571009 w 3382907"/>
                <a:gd name="connsiteY92" fmla="*/ 2649196 h 5554766"/>
                <a:gd name="connsiteX93" fmla="*/ 2451368 w 3382907"/>
                <a:gd name="connsiteY93" fmla="*/ 2674833 h 5554766"/>
                <a:gd name="connsiteX94" fmla="*/ 2425730 w 3382907"/>
                <a:gd name="connsiteY94" fmla="*/ 2683379 h 5554766"/>
                <a:gd name="connsiteX95" fmla="*/ 2383002 w 3382907"/>
                <a:gd name="connsiteY95" fmla="*/ 2700471 h 5554766"/>
                <a:gd name="connsiteX96" fmla="*/ 2348818 w 3382907"/>
                <a:gd name="connsiteY96" fmla="*/ 2709017 h 5554766"/>
                <a:gd name="connsiteX97" fmla="*/ 2314635 w 3382907"/>
                <a:gd name="connsiteY97" fmla="*/ 2726108 h 5554766"/>
                <a:gd name="connsiteX98" fmla="*/ 2280452 w 3382907"/>
                <a:gd name="connsiteY98" fmla="*/ 2734654 h 5554766"/>
                <a:gd name="connsiteX99" fmla="*/ 2254815 w 3382907"/>
                <a:gd name="connsiteY99" fmla="*/ 2743200 h 5554766"/>
                <a:gd name="connsiteX100" fmla="*/ 2212086 w 3382907"/>
                <a:gd name="connsiteY100" fmla="*/ 2751745 h 5554766"/>
                <a:gd name="connsiteX101" fmla="*/ 2143719 w 3382907"/>
                <a:gd name="connsiteY101" fmla="*/ 2777383 h 5554766"/>
                <a:gd name="connsiteX102" fmla="*/ 2100990 w 3382907"/>
                <a:gd name="connsiteY102" fmla="*/ 2785929 h 5554766"/>
                <a:gd name="connsiteX103" fmla="*/ 2058261 w 3382907"/>
                <a:gd name="connsiteY103" fmla="*/ 2811566 h 5554766"/>
                <a:gd name="connsiteX104" fmla="*/ 1930074 w 3382907"/>
                <a:gd name="connsiteY104" fmla="*/ 2845749 h 5554766"/>
                <a:gd name="connsiteX105" fmla="*/ 1878800 w 3382907"/>
                <a:gd name="connsiteY105" fmla="*/ 2871387 h 5554766"/>
                <a:gd name="connsiteX106" fmla="*/ 1759159 w 3382907"/>
                <a:gd name="connsiteY106" fmla="*/ 2931207 h 5554766"/>
                <a:gd name="connsiteX107" fmla="*/ 1699338 w 3382907"/>
                <a:gd name="connsiteY107" fmla="*/ 2948299 h 5554766"/>
                <a:gd name="connsiteX108" fmla="*/ 1596788 w 3382907"/>
                <a:gd name="connsiteY108" fmla="*/ 2999574 h 5554766"/>
                <a:gd name="connsiteX109" fmla="*/ 1536968 w 3382907"/>
                <a:gd name="connsiteY109" fmla="*/ 3016665 h 5554766"/>
                <a:gd name="connsiteX110" fmla="*/ 1511330 w 3382907"/>
                <a:gd name="connsiteY110" fmla="*/ 3025211 h 5554766"/>
                <a:gd name="connsiteX111" fmla="*/ 1485693 w 3382907"/>
                <a:gd name="connsiteY111" fmla="*/ 3042302 h 5554766"/>
                <a:gd name="connsiteX112" fmla="*/ 1391689 w 3382907"/>
                <a:gd name="connsiteY112" fmla="*/ 3076486 h 5554766"/>
                <a:gd name="connsiteX113" fmla="*/ 1314777 w 3382907"/>
                <a:gd name="connsiteY113" fmla="*/ 3110669 h 5554766"/>
                <a:gd name="connsiteX114" fmla="*/ 1289140 w 3382907"/>
                <a:gd name="connsiteY114" fmla="*/ 3119215 h 5554766"/>
                <a:gd name="connsiteX115" fmla="*/ 1263502 w 3382907"/>
                <a:gd name="connsiteY115" fmla="*/ 3136306 h 5554766"/>
                <a:gd name="connsiteX116" fmla="*/ 1212228 w 3382907"/>
                <a:gd name="connsiteY116" fmla="*/ 3153398 h 5554766"/>
                <a:gd name="connsiteX117" fmla="*/ 1143861 w 3382907"/>
                <a:gd name="connsiteY117" fmla="*/ 3179035 h 5554766"/>
                <a:gd name="connsiteX118" fmla="*/ 1118224 w 3382907"/>
                <a:gd name="connsiteY118" fmla="*/ 3187581 h 5554766"/>
                <a:gd name="connsiteX119" fmla="*/ 938762 w 3382907"/>
                <a:gd name="connsiteY119" fmla="*/ 3255947 h 5554766"/>
                <a:gd name="connsiteX120" fmla="*/ 861850 w 3382907"/>
                <a:gd name="connsiteY120" fmla="*/ 3290131 h 5554766"/>
                <a:gd name="connsiteX121" fmla="*/ 742209 w 3382907"/>
                <a:gd name="connsiteY121" fmla="*/ 3332859 h 5554766"/>
                <a:gd name="connsiteX122" fmla="*/ 699480 w 3382907"/>
                <a:gd name="connsiteY122" fmla="*/ 3341405 h 5554766"/>
                <a:gd name="connsiteX123" fmla="*/ 545656 w 3382907"/>
                <a:gd name="connsiteY123" fmla="*/ 3401226 h 5554766"/>
                <a:gd name="connsiteX124" fmla="*/ 477289 w 3382907"/>
                <a:gd name="connsiteY124" fmla="*/ 3426863 h 5554766"/>
                <a:gd name="connsiteX125" fmla="*/ 357648 w 3382907"/>
                <a:gd name="connsiteY125" fmla="*/ 3495230 h 5554766"/>
                <a:gd name="connsiteX126" fmla="*/ 255099 w 3382907"/>
                <a:gd name="connsiteY126" fmla="*/ 3555050 h 5554766"/>
                <a:gd name="connsiteX127" fmla="*/ 238007 w 3382907"/>
                <a:gd name="connsiteY127" fmla="*/ 3580688 h 5554766"/>
                <a:gd name="connsiteX128" fmla="*/ 229461 w 3382907"/>
                <a:gd name="connsiteY128" fmla="*/ 3606325 h 5554766"/>
                <a:gd name="connsiteX129" fmla="*/ 212370 w 3382907"/>
                <a:gd name="connsiteY129" fmla="*/ 3700329 h 5554766"/>
                <a:gd name="connsiteX130" fmla="*/ 195278 w 3382907"/>
                <a:gd name="connsiteY130" fmla="*/ 3777241 h 5554766"/>
                <a:gd name="connsiteX131" fmla="*/ 178187 w 3382907"/>
                <a:gd name="connsiteY131" fmla="*/ 3828516 h 5554766"/>
                <a:gd name="connsiteX132" fmla="*/ 152549 w 3382907"/>
                <a:gd name="connsiteY132" fmla="*/ 3965248 h 5554766"/>
                <a:gd name="connsiteX133" fmla="*/ 144003 w 3382907"/>
                <a:gd name="connsiteY133" fmla="*/ 4025069 h 5554766"/>
                <a:gd name="connsiteX134" fmla="*/ 101274 w 3382907"/>
                <a:gd name="connsiteY134" fmla="*/ 4161802 h 5554766"/>
                <a:gd name="connsiteX135" fmla="*/ 75637 w 3382907"/>
                <a:gd name="connsiteY135" fmla="*/ 4264351 h 5554766"/>
                <a:gd name="connsiteX136" fmla="*/ 58545 w 3382907"/>
                <a:gd name="connsiteY136" fmla="*/ 4375446 h 5554766"/>
                <a:gd name="connsiteX137" fmla="*/ 24362 w 3382907"/>
                <a:gd name="connsiteY137" fmla="*/ 4546362 h 5554766"/>
                <a:gd name="connsiteX138" fmla="*/ 7271 w 3382907"/>
                <a:gd name="connsiteY138" fmla="*/ 5554766 h 555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3382907" h="5554766">
                  <a:moveTo>
                    <a:pt x="2306089" y="0"/>
                  </a:moveTo>
                  <a:cubicBezTo>
                    <a:pt x="2297102" y="71904"/>
                    <a:pt x="2281378" y="192263"/>
                    <a:pt x="2280452" y="247828"/>
                  </a:cubicBezTo>
                  <a:cubicBezTo>
                    <a:pt x="2278600" y="358944"/>
                    <a:pt x="2283712" y="470108"/>
                    <a:pt x="2288998" y="581114"/>
                  </a:cubicBezTo>
                  <a:cubicBezTo>
                    <a:pt x="2289426" y="590112"/>
                    <a:pt x="2293169" y="598877"/>
                    <a:pt x="2297544" y="606751"/>
                  </a:cubicBezTo>
                  <a:cubicBezTo>
                    <a:pt x="2307520" y="624708"/>
                    <a:pt x="2321159" y="640412"/>
                    <a:pt x="2331727" y="658026"/>
                  </a:cubicBezTo>
                  <a:cubicBezTo>
                    <a:pt x="2346458" y="682578"/>
                    <a:pt x="2358078" y="709776"/>
                    <a:pt x="2383002" y="726392"/>
                  </a:cubicBezTo>
                  <a:cubicBezTo>
                    <a:pt x="2390497" y="731389"/>
                    <a:pt x="2400093" y="732089"/>
                    <a:pt x="2408639" y="734938"/>
                  </a:cubicBezTo>
                  <a:cubicBezTo>
                    <a:pt x="2446863" y="792275"/>
                    <a:pt x="2401834" y="736097"/>
                    <a:pt x="2451368" y="769121"/>
                  </a:cubicBezTo>
                  <a:cubicBezTo>
                    <a:pt x="2461424" y="775825"/>
                    <a:pt x="2467171" y="787734"/>
                    <a:pt x="2477005" y="794759"/>
                  </a:cubicBezTo>
                  <a:cubicBezTo>
                    <a:pt x="2487371" y="802164"/>
                    <a:pt x="2500385" y="805098"/>
                    <a:pt x="2511188" y="811850"/>
                  </a:cubicBezTo>
                  <a:cubicBezTo>
                    <a:pt x="2523266" y="819399"/>
                    <a:pt x="2532921" y="830571"/>
                    <a:pt x="2545372" y="837488"/>
                  </a:cubicBezTo>
                  <a:cubicBezTo>
                    <a:pt x="2567850" y="849976"/>
                    <a:pt x="2597073" y="857723"/>
                    <a:pt x="2622284" y="863125"/>
                  </a:cubicBezTo>
                  <a:cubicBezTo>
                    <a:pt x="2650689" y="869212"/>
                    <a:pt x="2678801" y="877700"/>
                    <a:pt x="2707742" y="880217"/>
                  </a:cubicBezTo>
                  <a:lnTo>
                    <a:pt x="2904295" y="897308"/>
                  </a:lnTo>
                  <a:cubicBezTo>
                    <a:pt x="2915689" y="900157"/>
                    <a:pt x="2926961" y="903551"/>
                    <a:pt x="2938478" y="905854"/>
                  </a:cubicBezTo>
                  <a:cubicBezTo>
                    <a:pt x="2955469" y="909252"/>
                    <a:pt x="2972943" y="910198"/>
                    <a:pt x="2989753" y="914400"/>
                  </a:cubicBezTo>
                  <a:cubicBezTo>
                    <a:pt x="3007231" y="918769"/>
                    <a:pt x="3023550" y="927121"/>
                    <a:pt x="3041028" y="931491"/>
                  </a:cubicBezTo>
                  <a:cubicBezTo>
                    <a:pt x="3052422" y="934340"/>
                    <a:pt x="3063918" y="936810"/>
                    <a:pt x="3075211" y="940037"/>
                  </a:cubicBezTo>
                  <a:cubicBezTo>
                    <a:pt x="3083872" y="942512"/>
                    <a:pt x="3092055" y="946629"/>
                    <a:pt x="3100848" y="948583"/>
                  </a:cubicBezTo>
                  <a:cubicBezTo>
                    <a:pt x="3191098" y="968639"/>
                    <a:pt x="3120042" y="946436"/>
                    <a:pt x="3177760" y="965674"/>
                  </a:cubicBezTo>
                  <a:cubicBezTo>
                    <a:pt x="3218459" y="1026721"/>
                    <a:pt x="3206962" y="997020"/>
                    <a:pt x="3220489" y="1051132"/>
                  </a:cubicBezTo>
                  <a:cubicBezTo>
                    <a:pt x="3214760" y="1085509"/>
                    <a:pt x="3218885" y="1104012"/>
                    <a:pt x="3194852" y="1128045"/>
                  </a:cubicBezTo>
                  <a:cubicBezTo>
                    <a:pt x="3187590" y="1135307"/>
                    <a:pt x="3177761" y="1139439"/>
                    <a:pt x="3169215" y="1145136"/>
                  </a:cubicBezTo>
                  <a:cubicBezTo>
                    <a:pt x="3163518" y="1153682"/>
                    <a:pt x="3160669" y="1165077"/>
                    <a:pt x="3152123" y="1170774"/>
                  </a:cubicBezTo>
                  <a:cubicBezTo>
                    <a:pt x="3142351" y="1177289"/>
                    <a:pt x="3129233" y="1176093"/>
                    <a:pt x="3117940" y="1179319"/>
                  </a:cubicBezTo>
                  <a:cubicBezTo>
                    <a:pt x="3109278" y="1181794"/>
                    <a:pt x="3100848" y="1185016"/>
                    <a:pt x="3092302" y="1187865"/>
                  </a:cubicBezTo>
                  <a:cubicBezTo>
                    <a:pt x="3083756" y="1193562"/>
                    <a:pt x="3076105" y="1200911"/>
                    <a:pt x="3066665" y="1204957"/>
                  </a:cubicBezTo>
                  <a:cubicBezTo>
                    <a:pt x="3055870" y="1209584"/>
                    <a:pt x="3043775" y="1210275"/>
                    <a:pt x="3032482" y="1213502"/>
                  </a:cubicBezTo>
                  <a:cubicBezTo>
                    <a:pt x="3023821" y="1215977"/>
                    <a:pt x="3015279" y="1218885"/>
                    <a:pt x="3006845" y="1222048"/>
                  </a:cubicBezTo>
                  <a:cubicBezTo>
                    <a:pt x="2992482" y="1227434"/>
                    <a:pt x="2979158" y="1236131"/>
                    <a:pt x="2964116" y="1239140"/>
                  </a:cubicBezTo>
                  <a:cubicBezTo>
                    <a:pt x="2936044" y="1244755"/>
                    <a:pt x="2907065" y="1244135"/>
                    <a:pt x="2878658" y="1247686"/>
                  </a:cubicBezTo>
                  <a:cubicBezTo>
                    <a:pt x="2861464" y="1249835"/>
                    <a:pt x="2844431" y="1253131"/>
                    <a:pt x="2827383" y="1256231"/>
                  </a:cubicBezTo>
                  <a:cubicBezTo>
                    <a:pt x="2813092" y="1258829"/>
                    <a:pt x="2798833" y="1261626"/>
                    <a:pt x="2784654" y="1264777"/>
                  </a:cubicBezTo>
                  <a:cubicBezTo>
                    <a:pt x="2773189" y="1267325"/>
                    <a:pt x="2762015" y="1271158"/>
                    <a:pt x="2750471" y="1273323"/>
                  </a:cubicBezTo>
                  <a:cubicBezTo>
                    <a:pt x="2716410" y="1279710"/>
                    <a:pt x="2681243" y="1280895"/>
                    <a:pt x="2647921" y="1290415"/>
                  </a:cubicBezTo>
                  <a:lnTo>
                    <a:pt x="2588101" y="1307506"/>
                  </a:lnTo>
                  <a:cubicBezTo>
                    <a:pt x="2565404" y="1313559"/>
                    <a:pt x="2542321" y="1318145"/>
                    <a:pt x="2519734" y="1324598"/>
                  </a:cubicBezTo>
                  <a:cubicBezTo>
                    <a:pt x="2421969" y="1352530"/>
                    <a:pt x="2512380" y="1329897"/>
                    <a:pt x="2425730" y="1358781"/>
                  </a:cubicBezTo>
                  <a:cubicBezTo>
                    <a:pt x="2414588" y="1362495"/>
                    <a:pt x="2402941" y="1364478"/>
                    <a:pt x="2391547" y="1367327"/>
                  </a:cubicBezTo>
                  <a:cubicBezTo>
                    <a:pt x="2380153" y="1375873"/>
                    <a:pt x="2369730" y="1385898"/>
                    <a:pt x="2357364" y="1392964"/>
                  </a:cubicBezTo>
                  <a:cubicBezTo>
                    <a:pt x="2349543" y="1397433"/>
                    <a:pt x="2338097" y="1395140"/>
                    <a:pt x="2331727" y="1401510"/>
                  </a:cubicBezTo>
                  <a:cubicBezTo>
                    <a:pt x="2325357" y="1407880"/>
                    <a:pt x="2326030" y="1418601"/>
                    <a:pt x="2323181" y="1427147"/>
                  </a:cubicBezTo>
                  <a:cubicBezTo>
                    <a:pt x="2326935" y="1449673"/>
                    <a:pt x="2334309" y="1510353"/>
                    <a:pt x="2348818" y="1529697"/>
                  </a:cubicBezTo>
                  <a:lnTo>
                    <a:pt x="2374456" y="1563880"/>
                  </a:lnTo>
                  <a:cubicBezTo>
                    <a:pt x="2377305" y="1572426"/>
                    <a:pt x="2377375" y="1582483"/>
                    <a:pt x="2383002" y="1589517"/>
                  </a:cubicBezTo>
                  <a:cubicBezTo>
                    <a:pt x="2400321" y="1611165"/>
                    <a:pt x="2419362" y="1606358"/>
                    <a:pt x="2442822" y="1615155"/>
                  </a:cubicBezTo>
                  <a:cubicBezTo>
                    <a:pt x="2454750" y="1619628"/>
                    <a:pt x="2464920" y="1628218"/>
                    <a:pt x="2477005" y="1632246"/>
                  </a:cubicBezTo>
                  <a:cubicBezTo>
                    <a:pt x="2490785" y="1636839"/>
                    <a:pt x="2505721" y="1636970"/>
                    <a:pt x="2519734" y="1640792"/>
                  </a:cubicBezTo>
                  <a:cubicBezTo>
                    <a:pt x="2537115" y="1645532"/>
                    <a:pt x="2554077" y="1651727"/>
                    <a:pt x="2571009" y="1657884"/>
                  </a:cubicBezTo>
                  <a:cubicBezTo>
                    <a:pt x="2585426" y="1663126"/>
                    <a:pt x="2598516" y="1673072"/>
                    <a:pt x="2613738" y="1674975"/>
                  </a:cubicBezTo>
                  <a:cubicBezTo>
                    <a:pt x="2667518" y="1681697"/>
                    <a:pt x="2721985" y="1680672"/>
                    <a:pt x="2776108" y="1683521"/>
                  </a:cubicBezTo>
                  <a:cubicBezTo>
                    <a:pt x="2793200" y="1686370"/>
                    <a:pt x="2810392" y="1688669"/>
                    <a:pt x="2827383" y="1692067"/>
                  </a:cubicBezTo>
                  <a:cubicBezTo>
                    <a:pt x="2838900" y="1694370"/>
                    <a:pt x="2849851" y="1699776"/>
                    <a:pt x="2861566" y="1700613"/>
                  </a:cubicBezTo>
                  <a:cubicBezTo>
                    <a:pt x="2929818" y="1705488"/>
                    <a:pt x="2998378" y="1704800"/>
                    <a:pt x="3066665" y="1709159"/>
                  </a:cubicBezTo>
                  <a:cubicBezTo>
                    <a:pt x="3132296" y="1713348"/>
                    <a:pt x="3263218" y="1726250"/>
                    <a:pt x="3263218" y="1726250"/>
                  </a:cubicBezTo>
                  <a:cubicBezTo>
                    <a:pt x="3274613" y="1729099"/>
                    <a:pt x="3286109" y="1731569"/>
                    <a:pt x="3297402" y="1734796"/>
                  </a:cubicBezTo>
                  <a:cubicBezTo>
                    <a:pt x="3306063" y="1737271"/>
                    <a:pt x="3320191" y="1734796"/>
                    <a:pt x="3323039" y="1743342"/>
                  </a:cubicBezTo>
                  <a:cubicBezTo>
                    <a:pt x="3327632" y="1757122"/>
                    <a:pt x="3318016" y="1771980"/>
                    <a:pt x="3314493" y="1786071"/>
                  </a:cubicBezTo>
                  <a:cubicBezTo>
                    <a:pt x="3312308" y="1794810"/>
                    <a:pt x="3311574" y="1804674"/>
                    <a:pt x="3305947" y="1811708"/>
                  </a:cubicBezTo>
                  <a:cubicBezTo>
                    <a:pt x="3299531" y="1819728"/>
                    <a:pt x="3288668" y="1822830"/>
                    <a:pt x="3280310" y="1828800"/>
                  </a:cubicBezTo>
                  <a:cubicBezTo>
                    <a:pt x="3268720" y="1837079"/>
                    <a:pt x="3258143" y="1846790"/>
                    <a:pt x="3246127" y="1854437"/>
                  </a:cubicBezTo>
                  <a:cubicBezTo>
                    <a:pt x="3226751" y="1866767"/>
                    <a:pt x="3206468" y="1877623"/>
                    <a:pt x="3186306" y="1888620"/>
                  </a:cubicBezTo>
                  <a:cubicBezTo>
                    <a:pt x="3175122" y="1894720"/>
                    <a:pt x="3162926" y="1898960"/>
                    <a:pt x="3152123" y="1905712"/>
                  </a:cubicBezTo>
                  <a:cubicBezTo>
                    <a:pt x="3140045" y="1913261"/>
                    <a:pt x="3131164" y="1926059"/>
                    <a:pt x="3117940" y="1931349"/>
                  </a:cubicBezTo>
                  <a:cubicBezTo>
                    <a:pt x="3101852" y="1937784"/>
                    <a:pt x="3083757" y="1937046"/>
                    <a:pt x="3066665" y="1939895"/>
                  </a:cubicBezTo>
                  <a:cubicBezTo>
                    <a:pt x="2924327" y="1993271"/>
                    <a:pt x="3072077" y="1940817"/>
                    <a:pt x="2929932" y="1982624"/>
                  </a:cubicBezTo>
                  <a:cubicBezTo>
                    <a:pt x="2808347" y="2018384"/>
                    <a:pt x="2899284" y="2002478"/>
                    <a:pt x="2784654" y="2016807"/>
                  </a:cubicBezTo>
                  <a:cubicBezTo>
                    <a:pt x="2602373" y="2068888"/>
                    <a:pt x="2856571" y="1999566"/>
                    <a:pt x="2656467" y="2042445"/>
                  </a:cubicBezTo>
                  <a:cubicBezTo>
                    <a:pt x="2468774" y="2082664"/>
                    <a:pt x="2754182" y="2038251"/>
                    <a:pt x="2545372" y="2068082"/>
                  </a:cubicBezTo>
                  <a:cubicBezTo>
                    <a:pt x="2465599" y="2121264"/>
                    <a:pt x="2525845" y="2090499"/>
                    <a:pt x="2451368" y="2110811"/>
                  </a:cubicBezTo>
                  <a:cubicBezTo>
                    <a:pt x="2433987" y="2115551"/>
                    <a:pt x="2400093" y="2127902"/>
                    <a:pt x="2400093" y="2127902"/>
                  </a:cubicBezTo>
                  <a:cubicBezTo>
                    <a:pt x="2394396" y="2136448"/>
                    <a:pt x="2384691" y="2143409"/>
                    <a:pt x="2383002" y="2153540"/>
                  </a:cubicBezTo>
                  <a:cubicBezTo>
                    <a:pt x="2381521" y="2162425"/>
                    <a:pt x="2385920" y="2172143"/>
                    <a:pt x="2391547" y="2179177"/>
                  </a:cubicBezTo>
                  <a:cubicBezTo>
                    <a:pt x="2403595" y="2194237"/>
                    <a:pt x="2425933" y="2199185"/>
                    <a:pt x="2442822" y="2204815"/>
                  </a:cubicBezTo>
                  <a:cubicBezTo>
                    <a:pt x="2448519" y="2213361"/>
                    <a:pt x="2451556" y="2224482"/>
                    <a:pt x="2459914" y="2230452"/>
                  </a:cubicBezTo>
                  <a:cubicBezTo>
                    <a:pt x="2472397" y="2239368"/>
                    <a:pt x="2488196" y="2242385"/>
                    <a:pt x="2502643" y="2247544"/>
                  </a:cubicBezTo>
                  <a:cubicBezTo>
                    <a:pt x="2528093" y="2256633"/>
                    <a:pt x="2552564" y="2271848"/>
                    <a:pt x="2579555" y="2273181"/>
                  </a:cubicBezTo>
                  <a:cubicBezTo>
                    <a:pt x="2784424" y="2283298"/>
                    <a:pt x="2989753" y="2278878"/>
                    <a:pt x="3194852" y="2281727"/>
                  </a:cubicBezTo>
                  <a:cubicBezTo>
                    <a:pt x="3211944" y="2284576"/>
                    <a:pt x="3228878" y="2288630"/>
                    <a:pt x="3246127" y="2290273"/>
                  </a:cubicBezTo>
                  <a:cubicBezTo>
                    <a:pt x="3288758" y="2294333"/>
                    <a:pt x="3339467" y="2273927"/>
                    <a:pt x="3374314" y="2298818"/>
                  </a:cubicBezTo>
                  <a:cubicBezTo>
                    <a:pt x="3395305" y="2313811"/>
                    <a:pt x="3372024" y="2350706"/>
                    <a:pt x="3365768" y="2375731"/>
                  </a:cubicBezTo>
                  <a:cubicBezTo>
                    <a:pt x="3357109" y="2410366"/>
                    <a:pt x="3346641" y="2396802"/>
                    <a:pt x="3323039" y="2409914"/>
                  </a:cubicBezTo>
                  <a:cubicBezTo>
                    <a:pt x="3305082" y="2419890"/>
                    <a:pt x="3289378" y="2433529"/>
                    <a:pt x="3271764" y="2444097"/>
                  </a:cubicBezTo>
                  <a:cubicBezTo>
                    <a:pt x="3233184" y="2467245"/>
                    <a:pt x="3220267" y="2476480"/>
                    <a:pt x="3177760" y="2495372"/>
                  </a:cubicBezTo>
                  <a:cubicBezTo>
                    <a:pt x="3146330" y="2509341"/>
                    <a:pt x="3140532" y="2502542"/>
                    <a:pt x="3100848" y="2512463"/>
                  </a:cubicBezTo>
                  <a:cubicBezTo>
                    <a:pt x="3083370" y="2516833"/>
                    <a:pt x="3067051" y="2525185"/>
                    <a:pt x="3049573" y="2529555"/>
                  </a:cubicBezTo>
                  <a:cubicBezTo>
                    <a:pt x="3032763" y="2533758"/>
                    <a:pt x="3015109" y="2533899"/>
                    <a:pt x="2998299" y="2538101"/>
                  </a:cubicBezTo>
                  <a:cubicBezTo>
                    <a:pt x="2980821" y="2542471"/>
                    <a:pt x="2963752" y="2548501"/>
                    <a:pt x="2947024" y="2555192"/>
                  </a:cubicBezTo>
                  <a:cubicBezTo>
                    <a:pt x="2935196" y="2559923"/>
                    <a:pt x="2925200" y="2569194"/>
                    <a:pt x="2912841" y="2572284"/>
                  </a:cubicBezTo>
                  <a:cubicBezTo>
                    <a:pt x="2769931" y="2608011"/>
                    <a:pt x="2855562" y="2570955"/>
                    <a:pt x="2741925" y="2606467"/>
                  </a:cubicBezTo>
                  <a:cubicBezTo>
                    <a:pt x="2718695" y="2613727"/>
                    <a:pt x="2697076" y="2625833"/>
                    <a:pt x="2673559" y="2632104"/>
                  </a:cubicBezTo>
                  <a:cubicBezTo>
                    <a:pt x="2654096" y="2637294"/>
                    <a:pt x="2633607" y="2637338"/>
                    <a:pt x="2613738" y="2640650"/>
                  </a:cubicBezTo>
                  <a:cubicBezTo>
                    <a:pt x="2599411" y="2643038"/>
                    <a:pt x="2585022" y="2645374"/>
                    <a:pt x="2571009" y="2649196"/>
                  </a:cubicBezTo>
                  <a:cubicBezTo>
                    <a:pt x="2467975" y="2677297"/>
                    <a:pt x="2575817" y="2659278"/>
                    <a:pt x="2451368" y="2674833"/>
                  </a:cubicBezTo>
                  <a:cubicBezTo>
                    <a:pt x="2442822" y="2677682"/>
                    <a:pt x="2434165" y="2680216"/>
                    <a:pt x="2425730" y="2683379"/>
                  </a:cubicBezTo>
                  <a:cubicBezTo>
                    <a:pt x="2411367" y="2688765"/>
                    <a:pt x="2397555" y="2695620"/>
                    <a:pt x="2383002" y="2700471"/>
                  </a:cubicBezTo>
                  <a:cubicBezTo>
                    <a:pt x="2371859" y="2704185"/>
                    <a:pt x="2359816" y="2704893"/>
                    <a:pt x="2348818" y="2709017"/>
                  </a:cubicBezTo>
                  <a:cubicBezTo>
                    <a:pt x="2336890" y="2713490"/>
                    <a:pt x="2326563" y="2721635"/>
                    <a:pt x="2314635" y="2726108"/>
                  </a:cubicBezTo>
                  <a:cubicBezTo>
                    <a:pt x="2303638" y="2730232"/>
                    <a:pt x="2291745" y="2731427"/>
                    <a:pt x="2280452" y="2734654"/>
                  </a:cubicBezTo>
                  <a:cubicBezTo>
                    <a:pt x="2271791" y="2737129"/>
                    <a:pt x="2263554" y="2741015"/>
                    <a:pt x="2254815" y="2743200"/>
                  </a:cubicBezTo>
                  <a:cubicBezTo>
                    <a:pt x="2240724" y="2746723"/>
                    <a:pt x="2226177" y="2748222"/>
                    <a:pt x="2212086" y="2751745"/>
                  </a:cubicBezTo>
                  <a:cubicBezTo>
                    <a:pt x="2178878" y="2760047"/>
                    <a:pt x="2182920" y="2765622"/>
                    <a:pt x="2143719" y="2777383"/>
                  </a:cubicBezTo>
                  <a:cubicBezTo>
                    <a:pt x="2129807" y="2781557"/>
                    <a:pt x="2115233" y="2783080"/>
                    <a:pt x="2100990" y="2785929"/>
                  </a:cubicBezTo>
                  <a:cubicBezTo>
                    <a:pt x="2086747" y="2794475"/>
                    <a:pt x="2073871" y="2805890"/>
                    <a:pt x="2058261" y="2811566"/>
                  </a:cubicBezTo>
                  <a:cubicBezTo>
                    <a:pt x="1940939" y="2854229"/>
                    <a:pt x="2084862" y="2768352"/>
                    <a:pt x="1930074" y="2845749"/>
                  </a:cubicBezTo>
                  <a:cubicBezTo>
                    <a:pt x="1912983" y="2854295"/>
                    <a:pt x="1895625" y="2862327"/>
                    <a:pt x="1878800" y="2871387"/>
                  </a:cubicBezTo>
                  <a:cubicBezTo>
                    <a:pt x="1819596" y="2903266"/>
                    <a:pt x="1821713" y="2908866"/>
                    <a:pt x="1759159" y="2931207"/>
                  </a:cubicBezTo>
                  <a:cubicBezTo>
                    <a:pt x="1739629" y="2938182"/>
                    <a:pt x="1718451" y="2940251"/>
                    <a:pt x="1699338" y="2948299"/>
                  </a:cubicBezTo>
                  <a:cubicBezTo>
                    <a:pt x="1664115" y="2963130"/>
                    <a:pt x="1633536" y="2989075"/>
                    <a:pt x="1596788" y="2999574"/>
                  </a:cubicBezTo>
                  <a:lnTo>
                    <a:pt x="1536968" y="3016665"/>
                  </a:lnTo>
                  <a:cubicBezTo>
                    <a:pt x="1528340" y="3019253"/>
                    <a:pt x="1519387" y="3021182"/>
                    <a:pt x="1511330" y="3025211"/>
                  </a:cubicBezTo>
                  <a:cubicBezTo>
                    <a:pt x="1502144" y="3029804"/>
                    <a:pt x="1495043" y="3038052"/>
                    <a:pt x="1485693" y="3042302"/>
                  </a:cubicBezTo>
                  <a:cubicBezTo>
                    <a:pt x="1280552" y="3135549"/>
                    <a:pt x="1487919" y="3036390"/>
                    <a:pt x="1391689" y="3076486"/>
                  </a:cubicBezTo>
                  <a:cubicBezTo>
                    <a:pt x="1365792" y="3087276"/>
                    <a:pt x="1340674" y="3099878"/>
                    <a:pt x="1314777" y="3110669"/>
                  </a:cubicBezTo>
                  <a:cubicBezTo>
                    <a:pt x="1306462" y="3114134"/>
                    <a:pt x="1297197" y="3115187"/>
                    <a:pt x="1289140" y="3119215"/>
                  </a:cubicBezTo>
                  <a:cubicBezTo>
                    <a:pt x="1279953" y="3123808"/>
                    <a:pt x="1272888" y="3132135"/>
                    <a:pt x="1263502" y="3136306"/>
                  </a:cubicBezTo>
                  <a:cubicBezTo>
                    <a:pt x="1247039" y="3143623"/>
                    <a:pt x="1229194" y="3147339"/>
                    <a:pt x="1212228" y="3153398"/>
                  </a:cubicBezTo>
                  <a:cubicBezTo>
                    <a:pt x="1189307" y="3161584"/>
                    <a:pt x="1166734" y="3170718"/>
                    <a:pt x="1143861" y="3179035"/>
                  </a:cubicBezTo>
                  <a:cubicBezTo>
                    <a:pt x="1135395" y="3182113"/>
                    <a:pt x="1126658" y="3184418"/>
                    <a:pt x="1118224" y="3187581"/>
                  </a:cubicBezTo>
                  <a:cubicBezTo>
                    <a:pt x="1058285" y="3210058"/>
                    <a:pt x="997259" y="3229948"/>
                    <a:pt x="938762" y="3255947"/>
                  </a:cubicBezTo>
                  <a:cubicBezTo>
                    <a:pt x="913125" y="3267342"/>
                    <a:pt x="887976" y="3279908"/>
                    <a:pt x="861850" y="3290131"/>
                  </a:cubicBezTo>
                  <a:cubicBezTo>
                    <a:pt x="822414" y="3305562"/>
                    <a:pt x="783734" y="3324554"/>
                    <a:pt x="742209" y="3332859"/>
                  </a:cubicBezTo>
                  <a:cubicBezTo>
                    <a:pt x="727966" y="3335708"/>
                    <a:pt x="713199" y="3336633"/>
                    <a:pt x="699480" y="3341405"/>
                  </a:cubicBezTo>
                  <a:cubicBezTo>
                    <a:pt x="647518" y="3359479"/>
                    <a:pt x="597005" y="3381477"/>
                    <a:pt x="545656" y="3401226"/>
                  </a:cubicBezTo>
                  <a:cubicBezTo>
                    <a:pt x="522940" y="3409963"/>
                    <a:pt x="498421" y="3414788"/>
                    <a:pt x="477289" y="3426863"/>
                  </a:cubicBezTo>
                  <a:cubicBezTo>
                    <a:pt x="437409" y="3449652"/>
                    <a:pt x="397972" y="3473235"/>
                    <a:pt x="357648" y="3495230"/>
                  </a:cubicBezTo>
                  <a:cubicBezTo>
                    <a:pt x="258517" y="3549302"/>
                    <a:pt x="319742" y="3506569"/>
                    <a:pt x="255099" y="3555050"/>
                  </a:cubicBezTo>
                  <a:cubicBezTo>
                    <a:pt x="249402" y="3563596"/>
                    <a:pt x="242600" y="3571501"/>
                    <a:pt x="238007" y="3580688"/>
                  </a:cubicBezTo>
                  <a:cubicBezTo>
                    <a:pt x="233978" y="3588745"/>
                    <a:pt x="231646" y="3597586"/>
                    <a:pt x="229461" y="3606325"/>
                  </a:cubicBezTo>
                  <a:cubicBezTo>
                    <a:pt x="222428" y="3634456"/>
                    <a:pt x="217446" y="3672410"/>
                    <a:pt x="212370" y="3700329"/>
                  </a:cubicBezTo>
                  <a:cubicBezTo>
                    <a:pt x="208616" y="3720975"/>
                    <a:pt x="201609" y="3756136"/>
                    <a:pt x="195278" y="3777241"/>
                  </a:cubicBezTo>
                  <a:cubicBezTo>
                    <a:pt x="190101" y="3794497"/>
                    <a:pt x="183884" y="3811424"/>
                    <a:pt x="178187" y="3828516"/>
                  </a:cubicBezTo>
                  <a:cubicBezTo>
                    <a:pt x="159341" y="3979276"/>
                    <a:pt x="182766" y="3814169"/>
                    <a:pt x="152549" y="3965248"/>
                  </a:cubicBezTo>
                  <a:cubicBezTo>
                    <a:pt x="148599" y="3985000"/>
                    <a:pt x="148223" y="4005373"/>
                    <a:pt x="144003" y="4025069"/>
                  </a:cubicBezTo>
                  <a:cubicBezTo>
                    <a:pt x="133413" y="4074492"/>
                    <a:pt x="115324" y="4112627"/>
                    <a:pt x="101274" y="4161802"/>
                  </a:cubicBezTo>
                  <a:cubicBezTo>
                    <a:pt x="91594" y="4195681"/>
                    <a:pt x="82547" y="4229800"/>
                    <a:pt x="75637" y="4264351"/>
                  </a:cubicBezTo>
                  <a:cubicBezTo>
                    <a:pt x="68289" y="4301091"/>
                    <a:pt x="65556" y="4338640"/>
                    <a:pt x="58545" y="4375446"/>
                  </a:cubicBezTo>
                  <a:cubicBezTo>
                    <a:pt x="39859" y="4473547"/>
                    <a:pt x="35269" y="4426376"/>
                    <a:pt x="24362" y="4546362"/>
                  </a:cubicBezTo>
                  <a:cubicBezTo>
                    <a:pt x="-17486" y="5006712"/>
                    <a:pt x="7271" y="4671442"/>
                    <a:pt x="7271" y="5554766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C11A47-20AB-2849-0D12-E189DA888F94}"/>
                </a:ext>
              </a:extLst>
            </p:cNvPr>
            <p:cNvSpPr txBox="1"/>
            <p:nvPr/>
          </p:nvSpPr>
          <p:spPr>
            <a:xfrm>
              <a:off x="5001192" y="5215926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</a:rPr>
                <a:t>1</a:t>
              </a:r>
              <a:endParaRPr lang="ko-KR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C637B499-FACF-A334-C81D-AA2BFC6DD0F9}"/>
              </a:ext>
            </a:extLst>
          </p:cNvPr>
          <p:cNvGrpSpPr/>
          <p:nvPr/>
        </p:nvGrpSpPr>
        <p:grpSpPr>
          <a:xfrm>
            <a:off x="5978962" y="1463163"/>
            <a:ext cx="1295646" cy="4101981"/>
            <a:chOff x="5978962" y="1463163"/>
            <a:chExt cx="1295646" cy="4101981"/>
          </a:xfrm>
        </p:grpSpPr>
        <p:sp>
          <p:nvSpPr>
            <p:cNvPr id="4" name="자유형 3"/>
            <p:cNvSpPr/>
            <p:nvPr/>
          </p:nvSpPr>
          <p:spPr>
            <a:xfrm>
              <a:off x="5978962" y="1463163"/>
              <a:ext cx="1295646" cy="4101981"/>
            </a:xfrm>
            <a:custGeom>
              <a:avLst/>
              <a:gdLst>
                <a:gd name="connsiteX0" fmla="*/ 804582 w 1727528"/>
                <a:gd name="connsiteY0" fmla="*/ 0 h 5469308"/>
                <a:gd name="connsiteX1" fmla="*/ 813128 w 1727528"/>
                <a:gd name="connsiteY1" fmla="*/ 128187 h 5469308"/>
                <a:gd name="connsiteX2" fmla="*/ 796036 w 1727528"/>
                <a:gd name="connsiteY2" fmla="*/ 256374 h 5469308"/>
                <a:gd name="connsiteX3" fmla="*/ 778944 w 1727528"/>
                <a:gd name="connsiteY3" fmla="*/ 341831 h 5469308"/>
                <a:gd name="connsiteX4" fmla="*/ 787490 w 1727528"/>
                <a:gd name="connsiteY4" fmla="*/ 572568 h 5469308"/>
                <a:gd name="connsiteX5" fmla="*/ 804582 w 1727528"/>
                <a:gd name="connsiteY5" fmla="*/ 623843 h 5469308"/>
                <a:gd name="connsiteX6" fmla="*/ 830219 w 1727528"/>
                <a:gd name="connsiteY6" fmla="*/ 683663 h 5469308"/>
                <a:gd name="connsiteX7" fmla="*/ 864402 w 1727528"/>
                <a:gd name="connsiteY7" fmla="*/ 734938 h 5469308"/>
                <a:gd name="connsiteX8" fmla="*/ 881494 w 1727528"/>
                <a:gd name="connsiteY8" fmla="*/ 760575 h 5469308"/>
                <a:gd name="connsiteX9" fmla="*/ 941315 w 1727528"/>
                <a:gd name="connsiteY9" fmla="*/ 803304 h 5469308"/>
                <a:gd name="connsiteX10" fmla="*/ 984044 w 1727528"/>
                <a:gd name="connsiteY10" fmla="*/ 837488 h 5469308"/>
                <a:gd name="connsiteX11" fmla="*/ 1052410 w 1727528"/>
                <a:gd name="connsiteY11" fmla="*/ 871671 h 5469308"/>
                <a:gd name="connsiteX12" fmla="*/ 1078047 w 1727528"/>
                <a:gd name="connsiteY12" fmla="*/ 888762 h 5469308"/>
                <a:gd name="connsiteX13" fmla="*/ 1163505 w 1727528"/>
                <a:gd name="connsiteY13" fmla="*/ 914400 h 5469308"/>
                <a:gd name="connsiteX14" fmla="*/ 1223326 w 1727528"/>
                <a:gd name="connsiteY14" fmla="*/ 931491 h 5469308"/>
                <a:gd name="connsiteX15" fmla="*/ 1377150 w 1727528"/>
                <a:gd name="connsiteY15" fmla="*/ 948583 h 5469308"/>
                <a:gd name="connsiteX16" fmla="*/ 1428425 w 1727528"/>
                <a:gd name="connsiteY16" fmla="*/ 957129 h 5469308"/>
                <a:gd name="connsiteX17" fmla="*/ 1548066 w 1727528"/>
                <a:gd name="connsiteY17" fmla="*/ 965674 h 5469308"/>
                <a:gd name="connsiteX18" fmla="*/ 1590795 w 1727528"/>
                <a:gd name="connsiteY18" fmla="*/ 974220 h 5469308"/>
                <a:gd name="connsiteX19" fmla="*/ 1616432 w 1727528"/>
                <a:gd name="connsiteY19" fmla="*/ 982766 h 5469308"/>
                <a:gd name="connsiteX20" fmla="*/ 1667707 w 1727528"/>
                <a:gd name="connsiteY20" fmla="*/ 991312 h 5469308"/>
                <a:gd name="connsiteX21" fmla="*/ 1718982 w 1727528"/>
                <a:gd name="connsiteY21" fmla="*/ 1016949 h 5469308"/>
                <a:gd name="connsiteX22" fmla="*/ 1727528 w 1727528"/>
                <a:gd name="connsiteY22" fmla="*/ 1042587 h 5469308"/>
                <a:gd name="connsiteX23" fmla="*/ 1718982 w 1727528"/>
                <a:gd name="connsiteY23" fmla="*/ 1085316 h 5469308"/>
                <a:gd name="connsiteX24" fmla="*/ 1642070 w 1727528"/>
                <a:gd name="connsiteY24" fmla="*/ 1119499 h 5469308"/>
                <a:gd name="connsiteX25" fmla="*/ 1565158 w 1727528"/>
                <a:gd name="connsiteY25" fmla="*/ 1145136 h 5469308"/>
                <a:gd name="connsiteX26" fmla="*/ 1505337 w 1727528"/>
                <a:gd name="connsiteY26" fmla="*/ 1162228 h 5469308"/>
                <a:gd name="connsiteX27" fmla="*/ 1308784 w 1727528"/>
                <a:gd name="connsiteY27" fmla="*/ 1170774 h 5469308"/>
                <a:gd name="connsiteX28" fmla="*/ 1223326 w 1727528"/>
                <a:gd name="connsiteY28" fmla="*/ 1187865 h 5469308"/>
                <a:gd name="connsiteX29" fmla="*/ 1189143 w 1727528"/>
                <a:gd name="connsiteY29" fmla="*/ 1196411 h 5469308"/>
                <a:gd name="connsiteX30" fmla="*/ 1137868 w 1727528"/>
                <a:gd name="connsiteY30" fmla="*/ 1204957 h 5469308"/>
                <a:gd name="connsiteX31" fmla="*/ 1086593 w 1727528"/>
                <a:gd name="connsiteY31" fmla="*/ 1222048 h 5469308"/>
                <a:gd name="connsiteX32" fmla="*/ 1009681 w 1727528"/>
                <a:gd name="connsiteY32" fmla="*/ 1239140 h 5469308"/>
                <a:gd name="connsiteX33" fmla="*/ 975498 w 1727528"/>
                <a:gd name="connsiteY33" fmla="*/ 1256231 h 5469308"/>
                <a:gd name="connsiteX34" fmla="*/ 941315 w 1727528"/>
                <a:gd name="connsiteY34" fmla="*/ 1264777 h 5469308"/>
                <a:gd name="connsiteX35" fmla="*/ 915677 w 1727528"/>
                <a:gd name="connsiteY35" fmla="*/ 1281869 h 5469308"/>
                <a:gd name="connsiteX36" fmla="*/ 890040 w 1727528"/>
                <a:gd name="connsiteY36" fmla="*/ 1290415 h 5469308"/>
                <a:gd name="connsiteX37" fmla="*/ 847311 w 1727528"/>
                <a:gd name="connsiteY37" fmla="*/ 1324598 h 5469308"/>
                <a:gd name="connsiteX38" fmla="*/ 830219 w 1727528"/>
                <a:gd name="connsiteY38" fmla="*/ 1350235 h 5469308"/>
                <a:gd name="connsiteX39" fmla="*/ 804582 w 1727528"/>
                <a:gd name="connsiteY39" fmla="*/ 1367327 h 5469308"/>
                <a:gd name="connsiteX40" fmla="*/ 796036 w 1727528"/>
                <a:gd name="connsiteY40" fmla="*/ 1392964 h 5469308"/>
                <a:gd name="connsiteX41" fmla="*/ 770399 w 1727528"/>
                <a:gd name="connsiteY41" fmla="*/ 1410056 h 5469308"/>
                <a:gd name="connsiteX42" fmla="*/ 753307 w 1727528"/>
                <a:gd name="connsiteY42" fmla="*/ 1461331 h 5469308"/>
                <a:gd name="connsiteX43" fmla="*/ 744761 w 1727528"/>
                <a:gd name="connsiteY43" fmla="*/ 1486968 h 5469308"/>
                <a:gd name="connsiteX44" fmla="*/ 736215 w 1727528"/>
                <a:gd name="connsiteY44" fmla="*/ 1512605 h 5469308"/>
                <a:gd name="connsiteX45" fmla="*/ 710578 w 1727528"/>
                <a:gd name="connsiteY45" fmla="*/ 1683521 h 5469308"/>
                <a:gd name="connsiteX46" fmla="*/ 702032 w 1727528"/>
                <a:gd name="connsiteY46" fmla="*/ 1726250 h 5469308"/>
                <a:gd name="connsiteX47" fmla="*/ 693487 w 1727528"/>
                <a:gd name="connsiteY47" fmla="*/ 1905712 h 5469308"/>
                <a:gd name="connsiteX48" fmla="*/ 684941 w 1727528"/>
                <a:gd name="connsiteY48" fmla="*/ 2042445 h 5469308"/>
                <a:gd name="connsiteX49" fmla="*/ 676395 w 1727528"/>
                <a:gd name="connsiteY49" fmla="*/ 2307364 h 5469308"/>
                <a:gd name="connsiteX50" fmla="*/ 659303 w 1727528"/>
                <a:gd name="connsiteY50" fmla="*/ 2580830 h 5469308"/>
                <a:gd name="connsiteX51" fmla="*/ 633666 w 1727528"/>
                <a:gd name="connsiteY51" fmla="*/ 2700471 h 5469308"/>
                <a:gd name="connsiteX52" fmla="*/ 625120 w 1727528"/>
                <a:gd name="connsiteY52" fmla="*/ 2743200 h 5469308"/>
                <a:gd name="connsiteX53" fmla="*/ 608029 w 1727528"/>
                <a:gd name="connsiteY53" fmla="*/ 2768837 h 5469308"/>
                <a:gd name="connsiteX54" fmla="*/ 582391 w 1727528"/>
                <a:gd name="connsiteY54" fmla="*/ 2777383 h 5469308"/>
                <a:gd name="connsiteX55" fmla="*/ 539662 w 1727528"/>
                <a:gd name="connsiteY55" fmla="*/ 2794474 h 5469308"/>
                <a:gd name="connsiteX56" fmla="*/ 488387 w 1727528"/>
                <a:gd name="connsiteY56" fmla="*/ 2811566 h 5469308"/>
                <a:gd name="connsiteX57" fmla="*/ 462750 w 1727528"/>
                <a:gd name="connsiteY57" fmla="*/ 2828658 h 5469308"/>
                <a:gd name="connsiteX58" fmla="*/ 428567 w 1727528"/>
                <a:gd name="connsiteY58" fmla="*/ 2837203 h 5469308"/>
                <a:gd name="connsiteX59" fmla="*/ 351655 w 1727528"/>
                <a:gd name="connsiteY59" fmla="*/ 2862841 h 5469308"/>
                <a:gd name="connsiteX60" fmla="*/ 326017 w 1727528"/>
                <a:gd name="connsiteY60" fmla="*/ 2871387 h 5469308"/>
                <a:gd name="connsiteX61" fmla="*/ 300380 w 1727528"/>
                <a:gd name="connsiteY61" fmla="*/ 2879932 h 5469308"/>
                <a:gd name="connsiteX62" fmla="*/ 249105 w 1727528"/>
                <a:gd name="connsiteY62" fmla="*/ 2905570 h 5469308"/>
                <a:gd name="connsiteX63" fmla="*/ 197830 w 1727528"/>
                <a:gd name="connsiteY63" fmla="*/ 2931207 h 5469308"/>
                <a:gd name="connsiteX64" fmla="*/ 172193 w 1727528"/>
                <a:gd name="connsiteY64" fmla="*/ 2956845 h 5469308"/>
                <a:gd name="connsiteX65" fmla="*/ 146556 w 1727528"/>
                <a:gd name="connsiteY65" fmla="*/ 2965390 h 5469308"/>
                <a:gd name="connsiteX66" fmla="*/ 120918 w 1727528"/>
                <a:gd name="connsiteY66" fmla="*/ 2982482 h 5469308"/>
                <a:gd name="connsiteX67" fmla="*/ 86735 w 1727528"/>
                <a:gd name="connsiteY67" fmla="*/ 2999574 h 5469308"/>
                <a:gd name="connsiteX68" fmla="*/ 35460 w 1727528"/>
                <a:gd name="connsiteY68" fmla="*/ 3033757 h 5469308"/>
                <a:gd name="connsiteX69" fmla="*/ 9823 w 1727528"/>
                <a:gd name="connsiteY69" fmla="*/ 3136306 h 5469308"/>
                <a:gd name="connsiteX70" fmla="*/ 26915 w 1727528"/>
                <a:gd name="connsiteY70" fmla="*/ 3161944 h 5469308"/>
                <a:gd name="connsiteX71" fmla="*/ 35460 w 1727528"/>
                <a:gd name="connsiteY71" fmla="*/ 3187581 h 5469308"/>
                <a:gd name="connsiteX72" fmla="*/ 61098 w 1727528"/>
                <a:gd name="connsiteY72" fmla="*/ 3196127 h 5469308"/>
                <a:gd name="connsiteX73" fmla="*/ 86735 w 1727528"/>
                <a:gd name="connsiteY73" fmla="*/ 3213218 h 5469308"/>
                <a:gd name="connsiteX74" fmla="*/ 120918 w 1727528"/>
                <a:gd name="connsiteY74" fmla="*/ 3230310 h 5469308"/>
                <a:gd name="connsiteX75" fmla="*/ 146556 w 1727528"/>
                <a:gd name="connsiteY75" fmla="*/ 3238856 h 5469308"/>
                <a:gd name="connsiteX76" fmla="*/ 197830 w 1727528"/>
                <a:gd name="connsiteY76" fmla="*/ 3264493 h 5469308"/>
                <a:gd name="connsiteX77" fmla="*/ 257651 w 1727528"/>
                <a:gd name="connsiteY77" fmla="*/ 3273039 h 5469308"/>
                <a:gd name="connsiteX78" fmla="*/ 360201 w 1727528"/>
                <a:gd name="connsiteY78" fmla="*/ 3307222 h 5469308"/>
                <a:gd name="connsiteX79" fmla="*/ 385838 w 1727528"/>
                <a:gd name="connsiteY79" fmla="*/ 3315768 h 5469308"/>
                <a:gd name="connsiteX80" fmla="*/ 437113 w 1727528"/>
                <a:gd name="connsiteY80" fmla="*/ 3341405 h 5469308"/>
                <a:gd name="connsiteX81" fmla="*/ 462750 w 1727528"/>
                <a:gd name="connsiteY81" fmla="*/ 3358497 h 5469308"/>
                <a:gd name="connsiteX82" fmla="*/ 488387 w 1727528"/>
                <a:gd name="connsiteY82" fmla="*/ 3367043 h 5469308"/>
                <a:gd name="connsiteX83" fmla="*/ 505479 w 1727528"/>
                <a:gd name="connsiteY83" fmla="*/ 3392680 h 5469308"/>
                <a:gd name="connsiteX84" fmla="*/ 531116 w 1727528"/>
                <a:gd name="connsiteY84" fmla="*/ 3401226 h 5469308"/>
                <a:gd name="connsiteX85" fmla="*/ 556754 w 1727528"/>
                <a:gd name="connsiteY85" fmla="*/ 3418317 h 5469308"/>
                <a:gd name="connsiteX86" fmla="*/ 608029 w 1727528"/>
                <a:gd name="connsiteY86" fmla="*/ 3443955 h 5469308"/>
                <a:gd name="connsiteX87" fmla="*/ 625120 w 1727528"/>
                <a:gd name="connsiteY87" fmla="*/ 3469592 h 5469308"/>
                <a:gd name="connsiteX88" fmla="*/ 650758 w 1727528"/>
                <a:gd name="connsiteY88" fmla="*/ 3486684 h 5469308"/>
                <a:gd name="connsiteX89" fmla="*/ 667849 w 1727528"/>
                <a:gd name="connsiteY89" fmla="*/ 3537959 h 5469308"/>
                <a:gd name="connsiteX90" fmla="*/ 693487 w 1727528"/>
                <a:gd name="connsiteY90" fmla="*/ 3589233 h 5469308"/>
                <a:gd name="connsiteX91" fmla="*/ 702032 w 1727528"/>
                <a:gd name="connsiteY91" fmla="*/ 3666145 h 5469308"/>
                <a:gd name="connsiteX92" fmla="*/ 684941 w 1727528"/>
                <a:gd name="connsiteY92" fmla="*/ 4101981 h 5469308"/>
                <a:gd name="connsiteX93" fmla="*/ 702032 w 1727528"/>
                <a:gd name="connsiteY93" fmla="*/ 4383992 h 5469308"/>
                <a:gd name="connsiteX94" fmla="*/ 710578 w 1727528"/>
                <a:gd name="connsiteY94" fmla="*/ 4477996 h 5469308"/>
                <a:gd name="connsiteX95" fmla="*/ 727670 w 1727528"/>
                <a:gd name="connsiteY95" fmla="*/ 4862557 h 5469308"/>
                <a:gd name="connsiteX96" fmla="*/ 744761 w 1727528"/>
                <a:gd name="connsiteY96" fmla="*/ 5033473 h 5469308"/>
                <a:gd name="connsiteX97" fmla="*/ 761853 w 1727528"/>
                <a:gd name="connsiteY97" fmla="*/ 5118931 h 5469308"/>
                <a:gd name="connsiteX98" fmla="*/ 778944 w 1727528"/>
                <a:gd name="connsiteY98" fmla="*/ 5204388 h 5469308"/>
                <a:gd name="connsiteX99" fmla="*/ 796036 w 1727528"/>
                <a:gd name="connsiteY99" fmla="*/ 5289846 h 5469308"/>
                <a:gd name="connsiteX100" fmla="*/ 787490 w 1727528"/>
                <a:gd name="connsiteY100" fmla="*/ 5469308 h 5469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1727528" h="5469308">
                  <a:moveTo>
                    <a:pt x="804582" y="0"/>
                  </a:moveTo>
                  <a:cubicBezTo>
                    <a:pt x="807431" y="42729"/>
                    <a:pt x="813128" y="85363"/>
                    <a:pt x="813128" y="128187"/>
                  </a:cubicBezTo>
                  <a:cubicBezTo>
                    <a:pt x="813128" y="196060"/>
                    <a:pt x="805127" y="201828"/>
                    <a:pt x="796036" y="256374"/>
                  </a:cubicBezTo>
                  <a:cubicBezTo>
                    <a:pt x="782943" y="334931"/>
                    <a:pt x="795324" y="292694"/>
                    <a:pt x="778944" y="341831"/>
                  </a:cubicBezTo>
                  <a:cubicBezTo>
                    <a:pt x="781793" y="418743"/>
                    <a:pt x="780522" y="495919"/>
                    <a:pt x="787490" y="572568"/>
                  </a:cubicBezTo>
                  <a:cubicBezTo>
                    <a:pt x="789121" y="590510"/>
                    <a:pt x="798885" y="606751"/>
                    <a:pt x="804582" y="623843"/>
                  </a:cubicBezTo>
                  <a:cubicBezTo>
                    <a:pt x="813422" y="650363"/>
                    <a:pt x="814381" y="657266"/>
                    <a:pt x="830219" y="683663"/>
                  </a:cubicBezTo>
                  <a:cubicBezTo>
                    <a:pt x="840787" y="701277"/>
                    <a:pt x="853008" y="717846"/>
                    <a:pt x="864402" y="734938"/>
                  </a:cubicBezTo>
                  <a:cubicBezTo>
                    <a:pt x="870099" y="743484"/>
                    <a:pt x="872948" y="754878"/>
                    <a:pt x="881494" y="760575"/>
                  </a:cubicBezTo>
                  <a:cubicBezTo>
                    <a:pt x="918982" y="785568"/>
                    <a:pt x="898914" y="771505"/>
                    <a:pt x="941315" y="803304"/>
                  </a:cubicBezTo>
                  <a:cubicBezTo>
                    <a:pt x="973745" y="851952"/>
                    <a:pt x="939591" y="812087"/>
                    <a:pt x="984044" y="837488"/>
                  </a:cubicBezTo>
                  <a:cubicBezTo>
                    <a:pt x="1051835" y="876225"/>
                    <a:pt x="984444" y="854679"/>
                    <a:pt x="1052410" y="871671"/>
                  </a:cubicBezTo>
                  <a:cubicBezTo>
                    <a:pt x="1060956" y="877368"/>
                    <a:pt x="1068662" y="884591"/>
                    <a:pt x="1078047" y="888762"/>
                  </a:cubicBezTo>
                  <a:cubicBezTo>
                    <a:pt x="1114598" y="905007"/>
                    <a:pt x="1128707" y="904458"/>
                    <a:pt x="1163505" y="914400"/>
                  </a:cubicBezTo>
                  <a:cubicBezTo>
                    <a:pt x="1191943" y="922525"/>
                    <a:pt x="1191281" y="926150"/>
                    <a:pt x="1223326" y="931491"/>
                  </a:cubicBezTo>
                  <a:cubicBezTo>
                    <a:pt x="1275459" y="940180"/>
                    <a:pt x="1324485" y="942000"/>
                    <a:pt x="1377150" y="948583"/>
                  </a:cubicBezTo>
                  <a:cubicBezTo>
                    <a:pt x="1394344" y="950732"/>
                    <a:pt x="1411184" y="955405"/>
                    <a:pt x="1428425" y="957129"/>
                  </a:cubicBezTo>
                  <a:cubicBezTo>
                    <a:pt x="1468209" y="961107"/>
                    <a:pt x="1508186" y="962826"/>
                    <a:pt x="1548066" y="965674"/>
                  </a:cubicBezTo>
                  <a:cubicBezTo>
                    <a:pt x="1562309" y="968523"/>
                    <a:pt x="1576704" y="970697"/>
                    <a:pt x="1590795" y="974220"/>
                  </a:cubicBezTo>
                  <a:cubicBezTo>
                    <a:pt x="1599534" y="976405"/>
                    <a:pt x="1607639" y="980812"/>
                    <a:pt x="1616432" y="982766"/>
                  </a:cubicBezTo>
                  <a:cubicBezTo>
                    <a:pt x="1633347" y="986525"/>
                    <a:pt x="1650615" y="988463"/>
                    <a:pt x="1667707" y="991312"/>
                  </a:cubicBezTo>
                  <a:cubicBezTo>
                    <a:pt x="1684594" y="996941"/>
                    <a:pt x="1706935" y="1001890"/>
                    <a:pt x="1718982" y="1016949"/>
                  </a:cubicBezTo>
                  <a:cubicBezTo>
                    <a:pt x="1724610" y="1023983"/>
                    <a:pt x="1724679" y="1034041"/>
                    <a:pt x="1727528" y="1042587"/>
                  </a:cubicBezTo>
                  <a:cubicBezTo>
                    <a:pt x="1724679" y="1056830"/>
                    <a:pt x="1726189" y="1072705"/>
                    <a:pt x="1718982" y="1085316"/>
                  </a:cubicBezTo>
                  <a:cubicBezTo>
                    <a:pt x="1709423" y="1102043"/>
                    <a:pt x="1648589" y="1117326"/>
                    <a:pt x="1642070" y="1119499"/>
                  </a:cubicBezTo>
                  <a:lnTo>
                    <a:pt x="1565158" y="1145136"/>
                  </a:lnTo>
                  <a:cubicBezTo>
                    <a:pt x="1550718" y="1149949"/>
                    <a:pt x="1519132" y="1161206"/>
                    <a:pt x="1505337" y="1162228"/>
                  </a:cubicBezTo>
                  <a:cubicBezTo>
                    <a:pt x="1439937" y="1167073"/>
                    <a:pt x="1374302" y="1167925"/>
                    <a:pt x="1308784" y="1170774"/>
                  </a:cubicBezTo>
                  <a:cubicBezTo>
                    <a:pt x="1280298" y="1176471"/>
                    <a:pt x="1251509" y="1180819"/>
                    <a:pt x="1223326" y="1187865"/>
                  </a:cubicBezTo>
                  <a:cubicBezTo>
                    <a:pt x="1211932" y="1190714"/>
                    <a:pt x="1200660" y="1194108"/>
                    <a:pt x="1189143" y="1196411"/>
                  </a:cubicBezTo>
                  <a:cubicBezTo>
                    <a:pt x="1172152" y="1199809"/>
                    <a:pt x="1154678" y="1200755"/>
                    <a:pt x="1137868" y="1204957"/>
                  </a:cubicBezTo>
                  <a:cubicBezTo>
                    <a:pt x="1120390" y="1209326"/>
                    <a:pt x="1103849" y="1216871"/>
                    <a:pt x="1086593" y="1222048"/>
                  </a:cubicBezTo>
                  <a:cubicBezTo>
                    <a:pt x="1062452" y="1229290"/>
                    <a:pt x="1034081" y="1234260"/>
                    <a:pt x="1009681" y="1239140"/>
                  </a:cubicBezTo>
                  <a:cubicBezTo>
                    <a:pt x="998287" y="1244837"/>
                    <a:pt x="987426" y="1251758"/>
                    <a:pt x="975498" y="1256231"/>
                  </a:cubicBezTo>
                  <a:cubicBezTo>
                    <a:pt x="964501" y="1260355"/>
                    <a:pt x="952110" y="1260150"/>
                    <a:pt x="941315" y="1264777"/>
                  </a:cubicBezTo>
                  <a:cubicBezTo>
                    <a:pt x="931874" y="1268823"/>
                    <a:pt x="924864" y="1277276"/>
                    <a:pt x="915677" y="1281869"/>
                  </a:cubicBezTo>
                  <a:cubicBezTo>
                    <a:pt x="907620" y="1285898"/>
                    <a:pt x="898586" y="1287566"/>
                    <a:pt x="890040" y="1290415"/>
                  </a:cubicBezTo>
                  <a:cubicBezTo>
                    <a:pt x="841056" y="1363887"/>
                    <a:pt x="906280" y="1277423"/>
                    <a:pt x="847311" y="1324598"/>
                  </a:cubicBezTo>
                  <a:cubicBezTo>
                    <a:pt x="839291" y="1331014"/>
                    <a:pt x="837482" y="1342972"/>
                    <a:pt x="830219" y="1350235"/>
                  </a:cubicBezTo>
                  <a:cubicBezTo>
                    <a:pt x="822956" y="1357498"/>
                    <a:pt x="813128" y="1361630"/>
                    <a:pt x="804582" y="1367327"/>
                  </a:cubicBezTo>
                  <a:cubicBezTo>
                    <a:pt x="801733" y="1375873"/>
                    <a:pt x="801663" y="1385930"/>
                    <a:pt x="796036" y="1392964"/>
                  </a:cubicBezTo>
                  <a:cubicBezTo>
                    <a:pt x="789620" y="1400984"/>
                    <a:pt x="775842" y="1401346"/>
                    <a:pt x="770399" y="1410056"/>
                  </a:cubicBezTo>
                  <a:cubicBezTo>
                    <a:pt x="760850" y="1425334"/>
                    <a:pt x="759004" y="1444239"/>
                    <a:pt x="753307" y="1461331"/>
                  </a:cubicBezTo>
                  <a:lnTo>
                    <a:pt x="744761" y="1486968"/>
                  </a:lnTo>
                  <a:lnTo>
                    <a:pt x="736215" y="1512605"/>
                  </a:lnTo>
                  <a:cubicBezTo>
                    <a:pt x="728426" y="1567126"/>
                    <a:pt x="720692" y="1627896"/>
                    <a:pt x="710578" y="1683521"/>
                  </a:cubicBezTo>
                  <a:cubicBezTo>
                    <a:pt x="707980" y="1697812"/>
                    <a:pt x="704881" y="1712007"/>
                    <a:pt x="702032" y="1726250"/>
                  </a:cubicBezTo>
                  <a:cubicBezTo>
                    <a:pt x="699184" y="1786071"/>
                    <a:pt x="696719" y="1845911"/>
                    <a:pt x="693487" y="1905712"/>
                  </a:cubicBezTo>
                  <a:cubicBezTo>
                    <a:pt x="691022" y="1951312"/>
                    <a:pt x="686883" y="1996820"/>
                    <a:pt x="684941" y="2042445"/>
                  </a:cubicBezTo>
                  <a:cubicBezTo>
                    <a:pt x="681185" y="2130717"/>
                    <a:pt x="679791" y="2219077"/>
                    <a:pt x="676395" y="2307364"/>
                  </a:cubicBezTo>
                  <a:cubicBezTo>
                    <a:pt x="674592" y="2354236"/>
                    <a:pt x="668942" y="2513355"/>
                    <a:pt x="659303" y="2580830"/>
                  </a:cubicBezTo>
                  <a:cubicBezTo>
                    <a:pt x="647710" y="2661982"/>
                    <a:pt x="646104" y="2644502"/>
                    <a:pt x="633666" y="2700471"/>
                  </a:cubicBezTo>
                  <a:cubicBezTo>
                    <a:pt x="630515" y="2714650"/>
                    <a:pt x="630220" y="2729600"/>
                    <a:pt x="625120" y="2743200"/>
                  </a:cubicBezTo>
                  <a:cubicBezTo>
                    <a:pt x="621514" y="2752817"/>
                    <a:pt x="616049" y="2762421"/>
                    <a:pt x="608029" y="2768837"/>
                  </a:cubicBezTo>
                  <a:cubicBezTo>
                    <a:pt x="600995" y="2774464"/>
                    <a:pt x="590826" y="2774220"/>
                    <a:pt x="582391" y="2777383"/>
                  </a:cubicBezTo>
                  <a:cubicBezTo>
                    <a:pt x="568028" y="2782769"/>
                    <a:pt x="554079" y="2789232"/>
                    <a:pt x="539662" y="2794474"/>
                  </a:cubicBezTo>
                  <a:cubicBezTo>
                    <a:pt x="522730" y="2800631"/>
                    <a:pt x="488387" y="2811566"/>
                    <a:pt x="488387" y="2811566"/>
                  </a:cubicBezTo>
                  <a:cubicBezTo>
                    <a:pt x="479841" y="2817263"/>
                    <a:pt x="472190" y="2824612"/>
                    <a:pt x="462750" y="2828658"/>
                  </a:cubicBezTo>
                  <a:cubicBezTo>
                    <a:pt x="451955" y="2833285"/>
                    <a:pt x="439817" y="2833828"/>
                    <a:pt x="428567" y="2837203"/>
                  </a:cubicBezTo>
                  <a:cubicBezTo>
                    <a:pt x="428550" y="2837208"/>
                    <a:pt x="364482" y="2858565"/>
                    <a:pt x="351655" y="2862841"/>
                  </a:cubicBezTo>
                  <a:lnTo>
                    <a:pt x="326017" y="2871387"/>
                  </a:lnTo>
                  <a:lnTo>
                    <a:pt x="300380" y="2879932"/>
                  </a:lnTo>
                  <a:cubicBezTo>
                    <a:pt x="226919" y="2928908"/>
                    <a:pt x="319859" y="2870194"/>
                    <a:pt x="249105" y="2905570"/>
                  </a:cubicBezTo>
                  <a:cubicBezTo>
                    <a:pt x="182839" y="2938702"/>
                    <a:pt x="262273" y="2909726"/>
                    <a:pt x="197830" y="2931207"/>
                  </a:cubicBezTo>
                  <a:cubicBezTo>
                    <a:pt x="189284" y="2939753"/>
                    <a:pt x="182249" y="2950141"/>
                    <a:pt x="172193" y="2956845"/>
                  </a:cubicBezTo>
                  <a:cubicBezTo>
                    <a:pt x="164698" y="2961842"/>
                    <a:pt x="154613" y="2961362"/>
                    <a:pt x="146556" y="2965390"/>
                  </a:cubicBezTo>
                  <a:cubicBezTo>
                    <a:pt x="137369" y="2969983"/>
                    <a:pt x="129836" y="2977386"/>
                    <a:pt x="120918" y="2982482"/>
                  </a:cubicBezTo>
                  <a:cubicBezTo>
                    <a:pt x="109857" y="2988803"/>
                    <a:pt x="97659" y="2993020"/>
                    <a:pt x="86735" y="2999574"/>
                  </a:cubicBezTo>
                  <a:cubicBezTo>
                    <a:pt x="69121" y="3010143"/>
                    <a:pt x="35460" y="3033757"/>
                    <a:pt x="35460" y="3033757"/>
                  </a:cubicBezTo>
                  <a:cubicBezTo>
                    <a:pt x="1088" y="3085314"/>
                    <a:pt x="-10049" y="3076692"/>
                    <a:pt x="9823" y="3136306"/>
                  </a:cubicBezTo>
                  <a:cubicBezTo>
                    <a:pt x="13071" y="3146050"/>
                    <a:pt x="21218" y="3153398"/>
                    <a:pt x="26915" y="3161944"/>
                  </a:cubicBezTo>
                  <a:cubicBezTo>
                    <a:pt x="29763" y="3170490"/>
                    <a:pt x="29090" y="3181211"/>
                    <a:pt x="35460" y="3187581"/>
                  </a:cubicBezTo>
                  <a:cubicBezTo>
                    <a:pt x="41830" y="3193951"/>
                    <a:pt x="53041" y="3192098"/>
                    <a:pt x="61098" y="3196127"/>
                  </a:cubicBezTo>
                  <a:cubicBezTo>
                    <a:pt x="70284" y="3200720"/>
                    <a:pt x="77818" y="3208122"/>
                    <a:pt x="86735" y="3213218"/>
                  </a:cubicBezTo>
                  <a:cubicBezTo>
                    <a:pt x="97796" y="3219538"/>
                    <a:pt x="109209" y="3225292"/>
                    <a:pt x="120918" y="3230310"/>
                  </a:cubicBezTo>
                  <a:cubicBezTo>
                    <a:pt x="129198" y="3233859"/>
                    <a:pt x="138499" y="3234827"/>
                    <a:pt x="146556" y="3238856"/>
                  </a:cubicBezTo>
                  <a:cubicBezTo>
                    <a:pt x="180165" y="3255660"/>
                    <a:pt x="162032" y="3257333"/>
                    <a:pt x="197830" y="3264493"/>
                  </a:cubicBezTo>
                  <a:cubicBezTo>
                    <a:pt x="217582" y="3268443"/>
                    <a:pt x="237711" y="3270190"/>
                    <a:pt x="257651" y="3273039"/>
                  </a:cubicBezTo>
                  <a:lnTo>
                    <a:pt x="360201" y="3307222"/>
                  </a:lnTo>
                  <a:cubicBezTo>
                    <a:pt x="368747" y="3310071"/>
                    <a:pt x="378343" y="3310771"/>
                    <a:pt x="385838" y="3315768"/>
                  </a:cubicBezTo>
                  <a:cubicBezTo>
                    <a:pt x="418970" y="3337856"/>
                    <a:pt x="401731" y="3329611"/>
                    <a:pt x="437113" y="3341405"/>
                  </a:cubicBezTo>
                  <a:cubicBezTo>
                    <a:pt x="445659" y="3347102"/>
                    <a:pt x="453564" y="3353904"/>
                    <a:pt x="462750" y="3358497"/>
                  </a:cubicBezTo>
                  <a:cubicBezTo>
                    <a:pt x="470807" y="3362526"/>
                    <a:pt x="481353" y="3361416"/>
                    <a:pt x="488387" y="3367043"/>
                  </a:cubicBezTo>
                  <a:cubicBezTo>
                    <a:pt x="496407" y="3373459"/>
                    <a:pt x="497459" y="3386264"/>
                    <a:pt x="505479" y="3392680"/>
                  </a:cubicBezTo>
                  <a:cubicBezTo>
                    <a:pt x="512513" y="3398307"/>
                    <a:pt x="523059" y="3397198"/>
                    <a:pt x="531116" y="3401226"/>
                  </a:cubicBezTo>
                  <a:cubicBezTo>
                    <a:pt x="540303" y="3405819"/>
                    <a:pt x="547567" y="3413724"/>
                    <a:pt x="556754" y="3418317"/>
                  </a:cubicBezTo>
                  <a:cubicBezTo>
                    <a:pt x="627509" y="3453694"/>
                    <a:pt x="534562" y="3394977"/>
                    <a:pt x="608029" y="3443955"/>
                  </a:cubicBezTo>
                  <a:cubicBezTo>
                    <a:pt x="613726" y="3452501"/>
                    <a:pt x="617858" y="3462330"/>
                    <a:pt x="625120" y="3469592"/>
                  </a:cubicBezTo>
                  <a:cubicBezTo>
                    <a:pt x="632383" y="3476855"/>
                    <a:pt x="645314" y="3477974"/>
                    <a:pt x="650758" y="3486684"/>
                  </a:cubicBezTo>
                  <a:cubicBezTo>
                    <a:pt x="660306" y="3501962"/>
                    <a:pt x="657855" y="3522969"/>
                    <a:pt x="667849" y="3537959"/>
                  </a:cubicBezTo>
                  <a:cubicBezTo>
                    <a:pt x="689938" y="3571091"/>
                    <a:pt x="681693" y="3553852"/>
                    <a:pt x="693487" y="3589233"/>
                  </a:cubicBezTo>
                  <a:cubicBezTo>
                    <a:pt x="696335" y="3614870"/>
                    <a:pt x="702032" y="3640350"/>
                    <a:pt x="702032" y="3666145"/>
                  </a:cubicBezTo>
                  <a:cubicBezTo>
                    <a:pt x="702032" y="3904232"/>
                    <a:pt x="698526" y="3925377"/>
                    <a:pt x="684941" y="4101981"/>
                  </a:cubicBezTo>
                  <a:cubicBezTo>
                    <a:pt x="703676" y="4289323"/>
                    <a:pt x="683852" y="4074928"/>
                    <a:pt x="702032" y="4383992"/>
                  </a:cubicBezTo>
                  <a:cubicBezTo>
                    <a:pt x="703880" y="4415402"/>
                    <a:pt x="707729" y="4446661"/>
                    <a:pt x="710578" y="4477996"/>
                  </a:cubicBezTo>
                  <a:cubicBezTo>
                    <a:pt x="717208" y="4676896"/>
                    <a:pt x="715110" y="4699274"/>
                    <a:pt x="727670" y="4862557"/>
                  </a:cubicBezTo>
                  <a:cubicBezTo>
                    <a:pt x="729423" y="4885346"/>
                    <a:pt x="740223" y="5004735"/>
                    <a:pt x="744761" y="5033473"/>
                  </a:cubicBezTo>
                  <a:cubicBezTo>
                    <a:pt x="749292" y="5062168"/>
                    <a:pt x="757077" y="5090276"/>
                    <a:pt x="761853" y="5118931"/>
                  </a:cubicBezTo>
                  <a:cubicBezTo>
                    <a:pt x="781731" y="5238193"/>
                    <a:pt x="759825" y="5115163"/>
                    <a:pt x="778944" y="5204388"/>
                  </a:cubicBezTo>
                  <a:cubicBezTo>
                    <a:pt x="785031" y="5232793"/>
                    <a:pt x="796036" y="5289846"/>
                    <a:pt x="796036" y="5289846"/>
                  </a:cubicBezTo>
                  <a:lnTo>
                    <a:pt x="787490" y="5469308"/>
                  </a:lnTo>
                </a:path>
              </a:pathLst>
            </a:custGeom>
            <a:noFill/>
            <a:ln w="762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685573-7761-72FF-2970-D2EB424E8420}"/>
                </a:ext>
              </a:extLst>
            </p:cNvPr>
            <p:cNvSpPr txBox="1"/>
            <p:nvPr/>
          </p:nvSpPr>
          <p:spPr>
            <a:xfrm>
              <a:off x="6625567" y="5268916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50"/>
                  </a:solidFill>
                </a:rPr>
                <a:t>4</a:t>
              </a:r>
              <a:endParaRPr lang="ko-KR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CAB05CF-6326-A9A4-2EE2-F77E46472D4A}"/>
              </a:ext>
            </a:extLst>
          </p:cNvPr>
          <p:cNvGrpSpPr/>
          <p:nvPr/>
        </p:nvGrpSpPr>
        <p:grpSpPr>
          <a:xfrm>
            <a:off x="5979920" y="1501619"/>
            <a:ext cx="1441313" cy="4037888"/>
            <a:chOff x="5979920" y="1501619"/>
            <a:chExt cx="1441313" cy="4037888"/>
          </a:xfrm>
        </p:grpSpPr>
        <p:sp>
          <p:nvSpPr>
            <p:cNvPr id="6" name="자유형 5"/>
            <p:cNvSpPr/>
            <p:nvPr/>
          </p:nvSpPr>
          <p:spPr>
            <a:xfrm>
              <a:off x="5979920" y="1501619"/>
              <a:ext cx="1416466" cy="4037888"/>
            </a:xfrm>
            <a:custGeom>
              <a:avLst/>
              <a:gdLst>
                <a:gd name="connsiteX0" fmla="*/ 683664 w 1888621"/>
                <a:gd name="connsiteY0" fmla="*/ 0 h 5383851"/>
                <a:gd name="connsiteX1" fmla="*/ 675118 w 1888621"/>
                <a:gd name="connsiteY1" fmla="*/ 59821 h 5383851"/>
                <a:gd name="connsiteX2" fmla="*/ 666572 w 1888621"/>
                <a:gd name="connsiteY2" fmla="*/ 85458 h 5383851"/>
                <a:gd name="connsiteX3" fmla="*/ 649481 w 1888621"/>
                <a:gd name="connsiteY3" fmla="*/ 196554 h 5383851"/>
                <a:gd name="connsiteX4" fmla="*/ 666572 w 1888621"/>
                <a:gd name="connsiteY4" fmla="*/ 427290 h 5383851"/>
                <a:gd name="connsiteX5" fmla="*/ 692210 w 1888621"/>
                <a:gd name="connsiteY5" fmla="*/ 512748 h 5383851"/>
                <a:gd name="connsiteX6" fmla="*/ 717847 w 1888621"/>
                <a:gd name="connsiteY6" fmla="*/ 589660 h 5383851"/>
                <a:gd name="connsiteX7" fmla="*/ 734938 w 1888621"/>
                <a:gd name="connsiteY7" fmla="*/ 640935 h 5383851"/>
                <a:gd name="connsiteX8" fmla="*/ 760576 w 1888621"/>
                <a:gd name="connsiteY8" fmla="*/ 692210 h 5383851"/>
                <a:gd name="connsiteX9" fmla="*/ 786213 w 1888621"/>
                <a:gd name="connsiteY9" fmla="*/ 709301 h 5383851"/>
                <a:gd name="connsiteX10" fmla="*/ 828942 w 1888621"/>
                <a:gd name="connsiteY10" fmla="*/ 752030 h 5383851"/>
                <a:gd name="connsiteX11" fmla="*/ 854580 w 1888621"/>
                <a:gd name="connsiteY11" fmla="*/ 777668 h 5383851"/>
                <a:gd name="connsiteX12" fmla="*/ 880217 w 1888621"/>
                <a:gd name="connsiteY12" fmla="*/ 794759 h 5383851"/>
                <a:gd name="connsiteX13" fmla="*/ 905854 w 1888621"/>
                <a:gd name="connsiteY13" fmla="*/ 820397 h 5383851"/>
                <a:gd name="connsiteX14" fmla="*/ 931492 w 1888621"/>
                <a:gd name="connsiteY14" fmla="*/ 828943 h 5383851"/>
                <a:gd name="connsiteX15" fmla="*/ 957129 w 1888621"/>
                <a:gd name="connsiteY15" fmla="*/ 846034 h 5383851"/>
                <a:gd name="connsiteX16" fmla="*/ 1008404 w 1888621"/>
                <a:gd name="connsiteY16" fmla="*/ 863126 h 5383851"/>
                <a:gd name="connsiteX17" fmla="*/ 1034041 w 1888621"/>
                <a:gd name="connsiteY17" fmla="*/ 871671 h 5383851"/>
                <a:gd name="connsiteX18" fmla="*/ 1059679 w 1888621"/>
                <a:gd name="connsiteY18" fmla="*/ 880217 h 5383851"/>
                <a:gd name="connsiteX19" fmla="*/ 1136591 w 1888621"/>
                <a:gd name="connsiteY19" fmla="*/ 897309 h 5383851"/>
                <a:gd name="connsiteX20" fmla="*/ 1187866 w 1888621"/>
                <a:gd name="connsiteY20" fmla="*/ 914400 h 5383851"/>
                <a:gd name="connsiteX21" fmla="*/ 1239140 w 1888621"/>
                <a:gd name="connsiteY21" fmla="*/ 931492 h 5383851"/>
                <a:gd name="connsiteX22" fmla="*/ 1264778 w 1888621"/>
                <a:gd name="connsiteY22" fmla="*/ 940038 h 5383851"/>
                <a:gd name="connsiteX23" fmla="*/ 1290415 w 1888621"/>
                <a:gd name="connsiteY23" fmla="*/ 957129 h 5383851"/>
                <a:gd name="connsiteX24" fmla="*/ 1341690 w 1888621"/>
                <a:gd name="connsiteY24" fmla="*/ 974221 h 5383851"/>
                <a:gd name="connsiteX25" fmla="*/ 1392965 w 1888621"/>
                <a:gd name="connsiteY25" fmla="*/ 1016950 h 5383851"/>
                <a:gd name="connsiteX26" fmla="*/ 1478423 w 1888621"/>
                <a:gd name="connsiteY26" fmla="*/ 1042587 h 5383851"/>
                <a:gd name="connsiteX27" fmla="*/ 1247686 w 1888621"/>
                <a:gd name="connsiteY27" fmla="*/ 1059679 h 5383851"/>
                <a:gd name="connsiteX28" fmla="*/ 1179320 w 1888621"/>
                <a:gd name="connsiteY28" fmla="*/ 1068225 h 5383851"/>
                <a:gd name="connsiteX29" fmla="*/ 1128045 w 1888621"/>
                <a:gd name="connsiteY29" fmla="*/ 1085316 h 5383851"/>
                <a:gd name="connsiteX30" fmla="*/ 1093862 w 1888621"/>
                <a:gd name="connsiteY30" fmla="*/ 1093862 h 5383851"/>
                <a:gd name="connsiteX31" fmla="*/ 1042587 w 1888621"/>
                <a:gd name="connsiteY31" fmla="*/ 1110954 h 5383851"/>
                <a:gd name="connsiteX32" fmla="*/ 1016950 w 1888621"/>
                <a:gd name="connsiteY32" fmla="*/ 1119500 h 5383851"/>
                <a:gd name="connsiteX33" fmla="*/ 982767 w 1888621"/>
                <a:gd name="connsiteY33" fmla="*/ 1128045 h 5383851"/>
                <a:gd name="connsiteX34" fmla="*/ 957129 w 1888621"/>
                <a:gd name="connsiteY34" fmla="*/ 1145137 h 5383851"/>
                <a:gd name="connsiteX35" fmla="*/ 931492 w 1888621"/>
                <a:gd name="connsiteY35" fmla="*/ 1153683 h 5383851"/>
                <a:gd name="connsiteX36" fmla="*/ 880217 w 1888621"/>
                <a:gd name="connsiteY36" fmla="*/ 1187866 h 5383851"/>
                <a:gd name="connsiteX37" fmla="*/ 863125 w 1888621"/>
                <a:gd name="connsiteY37" fmla="*/ 1213503 h 5383851"/>
                <a:gd name="connsiteX38" fmla="*/ 837488 w 1888621"/>
                <a:gd name="connsiteY38" fmla="*/ 1222049 h 5383851"/>
                <a:gd name="connsiteX39" fmla="*/ 828942 w 1888621"/>
                <a:gd name="connsiteY39" fmla="*/ 1247686 h 5383851"/>
                <a:gd name="connsiteX40" fmla="*/ 803305 w 1888621"/>
                <a:gd name="connsiteY40" fmla="*/ 1264778 h 5383851"/>
                <a:gd name="connsiteX41" fmla="*/ 769122 w 1888621"/>
                <a:gd name="connsiteY41" fmla="*/ 1298961 h 5383851"/>
                <a:gd name="connsiteX42" fmla="*/ 760576 w 1888621"/>
                <a:gd name="connsiteY42" fmla="*/ 1324599 h 5383851"/>
                <a:gd name="connsiteX43" fmla="*/ 726393 w 1888621"/>
                <a:gd name="connsiteY43" fmla="*/ 1375873 h 5383851"/>
                <a:gd name="connsiteX44" fmla="*/ 709301 w 1888621"/>
                <a:gd name="connsiteY44" fmla="*/ 1401511 h 5383851"/>
                <a:gd name="connsiteX45" fmla="*/ 700755 w 1888621"/>
                <a:gd name="connsiteY45" fmla="*/ 1427148 h 5383851"/>
                <a:gd name="connsiteX46" fmla="*/ 666572 w 1888621"/>
                <a:gd name="connsiteY46" fmla="*/ 1478423 h 5383851"/>
                <a:gd name="connsiteX47" fmla="*/ 649481 w 1888621"/>
                <a:gd name="connsiteY47" fmla="*/ 1529698 h 5383851"/>
                <a:gd name="connsiteX48" fmla="*/ 640935 w 1888621"/>
                <a:gd name="connsiteY48" fmla="*/ 1555335 h 5383851"/>
                <a:gd name="connsiteX49" fmla="*/ 632389 w 1888621"/>
                <a:gd name="connsiteY49" fmla="*/ 1589518 h 5383851"/>
                <a:gd name="connsiteX50" fmla="*/ 615297 w 1888621"/>
                <a:gd name="connsiteY50" fmla="*/ 1760434 h 5383851"/>
                <a:gd name="connsiteX51" fmla="*/ 598206 w 1888621"/>
                <a:gd name="connsiteY51" fmla="*/ 1828800 h 5383851"/>
                <a:gd name="connsiteX52" fmla="*/ 589660 w 1888621"/>
                <a:gd name="connsiteY52" fmla="*/ 1880075 h 5383851"/>
                <a:gd name="connsiteX53" fmla="*/ 581114 w 1888621"/>
                <a:gd name="connsiteY53" fmla="*/ 1939896 h 5383851"/>
                <a:gd name="connsiteX54" fmla="*/ 572568 w 1888621"/>
                <a:gd name="connsiteY54" fmla="*/ 1965533 h 5383851"/>
                <a:gd name="connsiteX55" fmla="*/ 564023 w 1888621"/>
                <a:gd name="connsiteY55" fmla="*/ 2153541 h 5383851"/>
                <a:gd name="connsiteX56" fmla="*/ 555477 w 1888621"/>
                <a:gd name="connsiteY56" fmla="*/ 2546647 h 5383851"/>
                <a:gd name="connsiteX57" fmla="*/ 546931 w 1888621"/>
                <a:gd name="connsiteY57" fmla="*/ 2572285 h 5383851"/>
                <a:gd name="connsiteX58" fmla="*/ 521294 w 1888621"/>
                <a:gd name="connsiteY58" fmla="*/ 2589376 h 5383851"/>
                <a:gd name="connsiteX59" fmla="*/ 478565 w 1888621"/>
                <a:gd name="connsiteY59" fmla="*/ 2632105 h 5383851"/>
                <a:gd name="connsiteX60" fmla="*/ 435836 w 1888621"/>
                <a:gd name="connsiteY60" fmla="*/ 2666288 h 5383851"/>
                <a:gd name="connsiteX61" fmla="*/ 418744 w 1888621"/>
                <a:gd name="connsiteY61" fmla="*/ 2691926 h 5383851"/>
                <a:gd name="connsiteX62" fmla="*/ 393107 w 1888621"/>
                <a:gd name="connsiteY62" fmla="*/ 2700471 h 5383851"/>
                <a:gd name="connsiteX63" fmla="*/ 341832 w 1888621"/>
                <a:gd name="connsiteY63" fmla="*/ 2726109 h 5383851"/>
                <a:gd name="connsiteX64" fmla="*/ 282011 w 1888621"/>
                <a:gd name="connsiteY64" fmla="*/ 2760292 h 5383851"/>
                <a:gd name="connsiteX65" fmla="*/ 247828 w 1888621"/>
                <a:gd name="connsiteY65" fmla="*/ 2785929 h 5383851"/>
                <a:gd name="connsiteX66" fmla="*/ 196553 w 1888621"/>
                <a:gd name="connsiteY66" fmla="*/ 2803021 h 5383851"/>
                <a:gd name="connsiteX67" fmla="*/ 162370 w 1888621"/>
                <a:gd name="connsiteY67" fmla="*/ 2820113 h 5383851"/>
                <a:gd name="connsiteX68" fmla="*/ 85458 w 1888621"/>
                <a:gd name="connsiteY68" fmla="*/ 2862842 h 5383851"/>
                <a:gd name="connsiteX69" fmla="*/ 42729 w 1888621"/>
                <a:gd name="connsiteY69" fmla="*/ 2897025 h 5383851"/>
                <a:gd name="connsiteX70" fmla="*/ 25638 w 1888621"/>
                <a:gd name="connsiteY70" fmla="*/ 2922662 h 5383851"/>
                <a:gd name="connsiteX71" fmla="*/ 0 w 1888621"/>
                <a:gd name="connsiteY71" fmla="*/ 2939754 h 5383851"/>
                <a:gd name="connsiteX72" fmla="*/ 17092 w 1888621"/>
                <a:gd name="connsiteY72" fmla="*/ 3025212 h 5383851"/>
                <a:gd name="connsiteX73" fmla="*/ 94004 w 1888621"/>
                <a:gd name="connsiteY73" fmla="*/ 3085032 h 5383851"/>
                <a:gd name="connsiteX74" fmla="*/ 119641 w 1888621"/>
                <a:gd name="connsiteY74" fmla="*/ 3093578 h 5383851"/>
                <a:gd name="connsiteX75" fmla="*/ 145279 w 1888621"/>
                <a:gd name="connsiteY75" fmla="*/ 3110670 h 5383851"/>
                <a:gd name="connsiteX76" fmla="*/ 247828 w 1888621"/>
                <a:gd name="connsiteY76" fmla="*/ 3136307 h 5383851"/>
                <a:gd name="connsiteX77" fmla="*/ 307649 w 1888621"/>
                <a:gd name="connsiteY77" fmla="*/ 3161944 h 5383851"/>
                <a:gd name="connsiteX78" fmla="*/ 367469 w 1888621"/>
                <a:gd name="connsiteY78" fmla="*/ 3170490 h 5383851"/>
                <a:gd name="connsiteX79" fmla="*/ 410198 w 1888621"/>
                <a:gd name="connsiteY79" fmla="*/ 3187582 h 5383851"/>
                <a:gd name="connsiteX80" fmla="*/ 435836 w 1888621"/>
                <a:gd name="connsiteY80" fmla="*/ 3196128 h 5383851"/>
                <a:gd name="connsiteX81" fmla="*/ 461473 w 1888621"/>
                <a:gd name="connsiteY81" fmla="*/ 3213219 h 5383851"/>
                <a:gd name="connsiteX82" fmla="*/ 512748 w 1888621"/>
                <a:gd name="connsiteY82" fmla="*/ 3230311 h 5383851"/>
                <a:gd name="connsiteX83" fmla="*/ 581114 w 1888621"/>
                <a:gd name="connsiteY83" fmla="*/ 3273040 h 5383851"/>
                <a:gd name="connsiteX84" fmla="*/ 606752 w 1888621"/>
                <a:gd name="connsiteY84" fmla="*/ 3281585 h 5383851"/>
                <a:gd name="connsiteX85" fmla="*/ 726393 w 1888621"/>
                <a:gd name="connsiteY85" fmla="*/ 3349952 h 5383851"/>
                <a:gd name="connsiteX86" fmla="*/ 752030 w 1888621"/>
                <a:gd name="connsiteY86" fmla="*/ 3358498 h 5383851"/>
                <a:gd name="connsiteX87" fmla="*/ 777667 w 1888621"/>
                <a:gd name="connsiteY87" fmla="*/ 3375589 h 5383851"/>
                <a:gd name="connsiteX88" fmla="*/ 811851 w 1888621"/>
                <a:gd name="connsiteY88" fmla="*/ 3392681 h 5383851"/>
                <a:gd name="connsiteX89" fmla="*/ 837488 w 1888621"/>
                <a:gd name="connsiteY89" fmla="*/ 3409772 h 5383851"/>
                <a:gd name="connsiteX90" fmla="*/ 880217 w 1888621"/>
                <a:gd name="connsiteY90" fmla="*/ 3426864 h 5383851"/>
                <a:gd name="connsiteX91" fmla="*/ 948583 w 1888621"/>
                <a:gd name="connsiteY91" fmla="*/ 3443956 h 5383851"/>
                <a:gd name="connsiteX92" fmla="*/ 974221 w 1888621"/>
                <a:gd name="connsiteY92" fmla="*/ 3461047 h 5383851"/>
                <a:gd name="connsiteX93" fmla="*/ 1025495 w 1888621"/>
                <a:gd name="connsiteY93" fmla="*/ 3478139 h 5383851"/>
                <a:gd name="connsiteX94" fmla="*/ 1076770 w 1888621"/>
                <a:gd name="connsiteY94" fmla="*/ 3503776 h 5383851"/>
                <a:gd name="connsiteX95" fmla="*/ 1128045 w 1888621"/>
                <a:gd name="connsiteY95" fmla="*/ 3529414 h 5383851"/>
                <a:gd name="connsiteX96" fmla="*/ 1179320 w 1888621"/>
                <a:gd name="connsiteY96" fmla="*/ 3606326 h 5383851"/>
                <a:gd name="connsiteX97" fmla="*/ 1196411 w 1888621"/>
                <a:gd name="connsiteY97" fmla="*/ 3631963 h 5383851"/>
                <a:gd name="connsiteX98" fmla="*/ 1204957 w 1888621"/>
                <a:gd name="connsiteY98" fmla="*/ 3657600 h 5383851"/>
                <a:gd name="connsiteX99" fmla="*/ 1239140 w 1888621"/>
                <a:gd name="connsiteY99" fmla="*/ 3708875 h 5383851"/>
                <a:gd name="connsiteX100" fmla="*/ 1256232 w 1888621"/>
                <a:gd name="connsiteY100" fmla="*/ 3734513 h 5383851"/>
                <a:gd name="connsiteX101" fmla="*/ 1290415 w 1888621"/>
                <a:gd name="connsiteY101" fmla="*/ 3811425 h 5383851"/>
                <a:gd name="connsiteX102" fmla="*/ 1298961 w 1888621"/>
                <a:gd name="connsiteY102" fmla="*/ 3837062 h 5383851"/>
                <a:gd name="connsiteX103" fmla="*/ 1316053 w 1888621"/>
                <a:gd name="connsiteY103" fmla="*/ 3879791 h 5383851"/>
                <a:gd name="connsiteX104" fmla="*/ 1324598 w 1888621"/>
                <a:gd name="connsiteY104" fmla="*/ 3905428 h 5383851"/>
                <a:gd name="connsiteX105" fmla="*/ 1350236 w 1888621"/>
                <a:gd name="connsiteY105" fmla="*/ 3939612 h 5383851"/>
                <a:gd name="connsiteX106" fmla="*/ 1358781 w 1888621"/>
                <a:gd name="connsiteY106" fmla="*/ 3973795 h 5383851"/>
                <a:gd name="connsiteX107" fmla="*/ 1375873 w 1888621"/>
                <a:gd name="connsiteY107" fmla="*/ 3999432 h 5383851"/>
                <a:gd name="connsiteX108" fmla="*/ 1392965 w 1888621"/>
                <a:gd name="connsiteY108" fmla="*/ 4033615 h 5383851"/>
                <a:gd name="connsiteX109" fmla="*/ 1410056 w 1888621"/>
                <a:gd name="connsiteY109" fmla="*/ 4093436 h 5383851"/>
                <a:gd name="connsiteX110" fmla="*/ 1427148 w 1888621"/>
                <a:gd name="connsiteY110" fmla="*/ 4119073 h 5383851"/>
                <a:gd name="connsiteX111" fmla="*/ 1452785 w 1888621"/>
                <a:gd name="connsiteY111" fmla="*/ 4195985 h 5383851"/>
                <a:gd name="connsiteX112" fmla="*/ 1461331 w 1888621"/>
                <a:gd name="connsiteY112" fmla="*/ 4221623 h 5383851"/>
                <a:gd name="connsiteX113" fmla="*/ 1512606 w 1888621"/>
                <a:gd name="connsiteY113" fmla="*/ 4315627 h 5383851"/>
                <a:gd name="connsiteX114" fmla="*/ 1529697 w 1888621"/>
                <a:gd name="connsiteY114" fmla="*/ 4349810 h 5383851"/>
                <a:gd name="connsiteX115" fmla="*/ 1563881 w 1888621"/>
                <a:gd name="connsiteY115" fmla="*/ 4401085 h 5383851"/>
                <a:gd name="connsiteX116" fmla="*/ 1589518 w 1888621"/>
                <a:gd name="connsiteY116" fmla="*/ 4469451 h 5383851"/>
                <a:gd name="connsiteX117" fmla="*/ 1623701 w 1888621"/>
                <a:gd name="connsiteY117" fmla="*/ 4546363 h 5383851"/>
                <a:gd name="connsiteX118" fmla="*/ 1640793 w 1888621"/>
                <a:gd name="connsiteY118" fmla="*/ 4614729 h 5383851"/>
                <a:gd name="connsiteX119" fmla="*/ 1657884 w 1888621"/>
                <a:gd name="connsiteY119" fmla="*/ 4648913 h 5383851"/>
                <a:gd name="connsiteX120" fmla="*/ 1683522 w 1888621"/>
                <a:gd name="connsiteY120" fmla="*/ 4742916 h 5383851"/>
                <a:gd name="connsiteX121" fmla="*/ 1692067 w 1888621"/>
                <a:gd name="connsiteY121" fmla="*/ 4768554 h 5383851"/>
                <a:gd name="connsiteX122" fmla="*/ 1717705 w 1888621"/>
                <a:gd name="connsiteY122" fmla="*/ 4862557 h 5383851"/>
                <a:gd name="connsiteX123" fmla="*/ 1726251 w 1888621"/>
                <a:gd name="connsiteY123" fmla="*/ 4888195 h 5383851"/>
                <a:gd name="connsiteX124" fmla="*/ 1734796 w 1888621"/>
                <a:gd name="connsiteY124" fmla="*/ 4956561 h 5383851"/>
                <a:gd name="connsiteX125" fmla="*/ 1751888 w 1888621"/>
                <a:gd name="connsiteY125" fmla="*/ 5007836 h 5383851"/>
                <a:gd name="connsiteX126" fmla="*/ 1786071 w 1888621"/>
                <a:gd name="connsiteY126" fmla="*/ 5127477 h 5383851"/>
                <a:gd name="connsiteX127" fmla="*/ 1794617 w 1888621"/>
                <a:gd name="connsiteY127" fmla="*/ 5153114 h 5383851"/>
                <a:gd name="connsiteX128" fmla="*/ 1811709 w 1888621"/>
                <a:gd name="connsiteY128" fmla="*/ 5204389 h 5383851"/>
                <a:gd name="connsiteX129" fmla="*/ 1828800 w 1888621"/>
                <a:gd name="connsiteY129" fmla="*/ 5230027 h 5383851"/>
                <a:gd name="connsiteX130" fmla="*/ 1837346 w 1888621"/>
                <a:gd name="connsiteY130" fmla="*/ 5255664 h 5383851"/>
                <a:gd name="connsiteX131" fmla="*/ 1862983 w 1888621"/>
                <a:gd name="connsiteY131" fmla="*/ 5315485 h 5383851"/>
                <a:gd name="connsiteX132" fmla="*/ 1888621 w 1888621"/>
                <a:gd name="connsiteY132" fmla="*/ 5383851 h 538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1888621" h="5383851">
                  <a:moveTo>
                    <a:pt x="683664" y="0"/>
                  </a:moveTo>
                  <a:cubicBezTo>
                    <a:pt x="680815" y="19940"/>
                    <a:pt x="679068" y="40069"/>
                    <a:pt x="675118" y="59821"/>
                  </a:cubicBezTo>
                  <a:cubicBezTo>
                    <a:pt x="673351" y="68654"/>
                    <a:pt x="668053" y="76573"/>
                    <a:pt x="666572" y="85458"/>
                  </a:cubicBezTo>
                  <a:cubicBezTo>
                    <a:pt x="641961" y="233121"/>
                    <a:pt x="671006" y="110447"/>
                    <a:pt x="649481" y="196554"/>
                  </a:cubicBezTo>
                  <a:cubicBezTo>
                    <a:pt x="654166" y="290253"/>
                    <a:pt x="651677" y="345370"/>
                    <a:pt x="666572" y="427290"/>
                  </a:cubicBezTo>
                  <a:cubicBezTo>
                    <a:pt x="671738" y="455705"/>
                    <a:pt x="683291" y="485990"/>
                    <a:pt x="692210" y="512748"/>
                  </a:cubicBezTo>
                  <a:lnTo>
                    <a:pt x="717847" y="589660"/>
                  </a:lnTo>
                  <a:lnTo>
                    <a:pt x="734938" y="640935"/>
                  </a:lnTo>
                  <a:cubicBezTo>
                    <a:pt x="741888" y="661786"/>
                    <a:pt x="744010" y="675644"/>
                    <a:pt x="760576" y="692210"/>
                  </a:cubicBezTo>
                  <a:cubicBezTo>
                    <a:pt x="767838" y="699472"/>
                    <a:pt x="777667" y="703604"/>
                    <a:pt x="786213" y="709301"/>
                  </a:cubicBezTo>
                  <a:cubicBezTo>
                    <a:pt x="817549" y="756305"/>
                    <a:pt x="786213" y="716422"/>
                    <a:pt x="828942" y="752030"/>
                  </a:cubicBezTo>
                  <a:cubicBezTo>
                    <a:pt x="838227" y="759767"/>
                    <a:pt x="845295" y="769931"/>
                    <a:pt x="854580" y="777668"/>
                  </a:cubicBezTo>
                  <a:cubicBezTo>
                    <a:pt x="862470" y="784243"/>
                    <a:pt x="872327" y="788184"/>
                    <a:pt x="880217" y="794759"/>
                  </a:cubicBezTo>
                  <a:cubicBezTo>
                    <a:pt x="889501" y="802496"/>
                    <a:pt x="895798" y="813693"/>
                    <a:pt x="905854" y="820397"/>
                  </a:cubicBezTo>
                  <a:cubicBezTo>
                    <a:pt x="913349" y="825394"/>
                    <a:pt x="923435" y="824914"/>
                    <a:pt x="931492" y="828943"/>
                  </a:cubicBezTo>
                  <a:cubicBezTo>
                    <a:pt x="940678" y="833536"/>
                    <a:pt x="947744" y="841863"/>
                    <a:pt x="957129" y="846034"/>
                  </a:cubicBezTo>
                  <a:cubicBezTo>
                    <a:pt x="973592" y="853351"/>
                    <a:pt x="991312" y="857429"/>
                    <a:pt x="1008404" y="863126"/>
                  </a:cubicBezTo>
                  <a:lnTo>
                    <a:pt x="1034041" y="871671"/>
                  </a:lnTo>
                  <a:cubicBezTo>
                    <a:pt x="1042587" y="874520"/>
                    <a:pt x="1050846" y="878450"/>
                    <a:pt x="1059679" y="880217"/>
                  </a:cubicBezTo>
                  <a:cubicBezTo>
                    <a:pt x="1084079" y="885097"/>
                    <a:pt x="1112450" y="890067"/>
                    <a:pt x="1136591" y="897309"/>
                  </a:cubicBezTo>
                  <a:cubicBezTo>
                    <a:pt x="1153847" y="902486"/>
                    <a:pt x="1170774" y="908703"/>
                    <a:pt x="1187866" y="914400"/>
                  </a:cubicBezTo>
                  <a:lnTo>
                    <a:pt x="1239140" y="931492"/>
                  </a:lnTo>
                  <a:cubicBezTo>
                    <a:pt x="1247686" y="934341"/>
                    <a:pt x="1257283" y="935041"/>
                    <a:pt x="1264778" y="940038"/>
                  </a:cubicBezTo>
                  <a:cubicBezTo>
                    <a:pt x="1273324" y="945735"/>
                    <a:pt x="1281030" y="952958"/>
                    <a:pt x="1290415" y="957129"/>
                  </a:cubicBezTo>
                  <a:cubicBezTo>
                    <a:pt x="1306878" y="964446"/>
                    <a:pt x="1341690" y="974221"/>
                    <a:pt x="1341690" y="974221"/>
                  </a:cubicBezTo>
                  <a:cubicBezTo>
                    <a:pt x="1357791" y="990322"/>
                    <a:pt x="1371548" y="1007431"/>
                    <a:pt x="1392965" y="1016950"/>
                  </a:cubicBezTo>
                  <a:cubicBezTo>
                    <a:pt x="1419723" y="1028843"/>
                    <a:pt x="1450008" y="1035484"/>
                    <a:pt x="1478423" y="1042587"/>
                  </a:cubicBezTo>
                  <a:cubicBezTo>
                    <a:pt x="1385702" y="1073494"/>
                    <a:pt x="1478255" y="1045268"/>
                    <a:pt x="1247686" y="1059679"/>
                  </a:cubicBezTo>
                  <a:cubicBezTo>
                    <a:pt x="1224765" y="1061112"/>
                    <a:pt x="1202109" y="1065376"/>
                    <a:pt x="1179320" y="1068225"/>
                  </a:cubicBezTo>
                  <a:cubicBezTo>
                    <a:pt x="1162228" y="1073922"/>
                    <a:pt x="1145523" y="1080946"/>
                    <a:pt x="1128045" y="1085316"/>
                  </a:cubicBezTo>
                  <a:cubicBezTo>
                    <a:pt x="1116651" y="1088165"/>
                    <a:pt x="1105112" y="1090487"/>
                    <a:pt x="1093862" y="1093862"/>
                  </a:cubicBezTo>
                  <a:cubicBezTo>
                    <a:pt x="1076606" y="1099039"/>
                    <a:pt x="1059679" y="1105257"/>
                    <a:pt x="1042587" y="1110954"/>
                  </a:cubicBezTo>
                  <a:cubicBezTo>
                    <a:pt x="1034041" y="1113803"/>
                    <a:pt x="1025689" y="1117315"/>
                    <a:pt x="1016950" y="1119500"/>
                  </a:cubicBezTo>
                  <a:lnTo>
                    <a:pt x="982767" y="1128045"/>
                  </a:lnTo>
                  <a:cubicBezTo>
                    <a:pt x="974221" y="1133742"/>
                    <a:pt x="966316" y="1140544"/>
                    <a:pt x="957129" y="1145137"/>
                  </a:cubicBezTo>
                  <a:cubicBezTo>
                    <a:pt x="949072" y="1149166"/>
                    <a:pt x="939366" y="1149308"/>
                    <a:pt x="931492" y="1153683"/>
                  </a:cubicBezTo>
                  <a:cubicBezTo>
                    <a:pt x="913535" y="1163659"/>
                    <a:pt x="880217" y="1187866"/>
                    <a:pt x="880217" y="1187866"/>
                  </a:cubicBezTo>
                  <a:cubicBezTo>
                    <a:pt x="874520" y="1196412"/>
                    <a:pt x="871145" y="1207087"/>
                    <a:pt x="863125" y="1213503"/>
                  </a:cubicBezTo>
                  <a:cubicBezTo>
                    <a:pt x="856091" y="1219130"/>
                    <a:pt x="843858" y="1215679"/>
                    <a:pt x="837488" y="1222049"/>
                  </a:cubicBezTo>
                  <a:cubicBezTo>
                    <a:pt x="831118" y="1228419"/>
                    <a:pt x="834569" y="1240652"/>
                    <a:pt x="828942" y="1247686"/>
                  </a:cubicBezTo>
                  <a:cubicBezTo>
                    <a:pt x="822526" y="1255706"/>
                    <a:pt x="811851" y="1259081"/>
                    <a:pt x="803305" y="1264778"/>
                  </a:cubicBezTo>
                  <a:cubicBezTo>
                    <a:pt x="780515" y="1333145"/>
                    <a:pt x="814700" y="1253382"/>
                    <a:pt x="769122" y="1298961"/>
                  </a:cubicBezTo>
                  <a:cubicBezTo>
                    <a:pt x="762752" y="1305331"/>
                    <a:pt x="764951" y="1316724"/>
                    <a:pt x="760576" y="1324599"/>
                  </a:cubicBezTo>
                  <a:cubicBezTo>
                    <a:pt x="750600" y="1342555"/>
                    <a:pt x="737787" y="1358782"/>
                    <a:pt x="726393" y="1375873"/>
                  </a:cubicBezTo>
                  <a:cubicBezTo>
                    <a:pt x="720696" y="1384419"/>
                    <a:pt x="712549" y="1391767"/>
                    <a:pt x="709301" y="1401511"/>
                  </a:cubicBezTo>
                  <a:cubicBezTo>
                    <a:pt x="706452" y="1410057"/>
                    <a:pt x="705130" y="1419274"/>
                    <a:pt x="700755" y="1427148"/>
                  </a:cubicBezTo>
                  <a:cubicBezTo>
                    <a:pt x="690779" y="1445105"/>
                    <a:pt x="673068" y="1458935"/>
                    <a:pt x="666572" y="1478423"/>
                  </a:cubicBezTo>
                  <a:lnTo>
                    <a:pt x="649481" y="1529698"/>
                  </a:lnTo>
                  <a:cubicBezTo>
                    <a:pt x="646632" y="1538244"/>
                    <a:pt x="643120" y="1546596"/>
                    <a:pt x="640935" y="1555335"/>
                  </a:cubicBezTo>
                  <a:lnTo>
                    <a:pt x="632389" y="1589518"/>
                  </a:lnTo>
                  <a:cubicBezTo>
                    <a:pt x="629583" y="1623191"/>
                    <a:pt x="622978" y="1719469"/>
                    <a:pt x="615297" y="1760434"/>
                  </a:cubicBezTo>
                  <a:cubicBezTo>
                    <a:pt x="610968" y="1783522"/>
                    <a:pt x="602068" y="1805630"/>
                    <a:pt x="598206" y="1828800"/>
                  </a:cubicBezTo>
                  <a:cubicBezTo>
                    <a:pt x="595357" y="1845892"/>
                    <a:pt x="592295" y="1862949"/>
                    <a:pt x="589660" y="1880075"/>
                  </a:cubicBezTo>
                  <a:cubicBezTo>
                    <a:pt x="586597" y="1899984"/>
                    <a:pt x="585064" y="1920144"/>
                    <a:pt x="581114" y="1939896"/>
                  </a:cubicBezTo>
                  <a:cubicBezTo>
                    <a:pt x="579347" y="1948729"/>
                    <a:pt x="575417" y="1956987"/>
                    <a:pt x="572568" y="1965533"/>
                  </a:cubicBezTo>
                  <a:cubicBezTo>
                    <a:pt x="569720" y="2028202"/>
                    <a:pt x="565867" y="2090834"/>
                    <a:pt x="564023" y="2153541"/>
                  </a:cubicBezTo>
                  <a:cubicBezTo>
                    <a:pt x="560170" y="2284551"/>
                    <a:pt x="560822" y="2415690"/>
                    <a:pt x="555477" y="2546647"/>
                  </a:cubicBezTo>
                  <a:cubicBezTo>
                    <a:pt x="555110" y="2555648"/>
                    <a:pt x="552558" y="2565251"/>
                    <a:pt x="546931" y="2572285"/>
                  </a:cubicBezTo>
                  <a:cubicBezTo>
                    <a:pt x="540515" y="2580305"/>
                    <a:pt x="529840" y="2583679"/>
                    <a:pt x="521294" y="2589376"/>
                  </a:cubicBezTo>
                  <a:cubicBezTo>
                    <a:pt x="475714" y="2657746"/>
                    <a:pt x="535538" y="2575132"/>
                    <a:pt x="478565" y="2632105"/>
                  </a:cubicBezTo>
                  <a:cubicBezTo>
                    <a:pt x="439910" y="2670760"/>
                    <a:pt x="485746" y="2649653"/>
                    <a:pt x="435836" y="2666288"/>
                  </a:cubicBezTo>
                  <a:cubicBezTo>
                    <a:pt x="430139" y="2674834"/>
                    <a:pt x="426764" y="2685510"/>
                    <a:pt x="418744" y="2691926"/>
                  </a:cubicBezTo>
                  <a:cubicBezTo>
                    <a:pt x="411710" y="2697553"/>
                    <a:pt x="401164" y="2696443"/>
                    <a:pt x="393107" y="2700471"/>
                  </a:cubicBezTo>
                  <a:cubicBezTo>
                    <a:pt x="326834" y="2733607"/>
                    <a:pt x="406277" y="2704626"/>
                    <a:pt x="341832" y="2726109"/>
                  </a:cubicBezTo>
                  <a:cubicBezTo>
                    <a:pt x="284272" y="2783669"/>
                    <a:pt x="350873" y="2725862"/>
                    <a:pt x="282011" y="2760292"/>
                  </a:cubicBezTo>
                  <a:cubicBezTo>
                    <a:pt x="269272" y="2766662"/>
                    <a:pt x="260567" y="2779559"/>
                    <a:pt x="247828" y="2785929"/>
                  </a:cubicBezTo>
                  <a:cubicBezTo>
                    <a:pt x="231714" y="2793986"/>
                    <a:pt x="212667" y="2794964"/>
                    <a:pt x="196553" y="2803021"/>
                  </a:cubicBezTo>
                  <a:cubicBezTo>
                    <a:pt x="185159" y="2808718"/>
                    <a:pt x="173294" y="2813559"/>
                    <a:pt x="162370" y="2820113"/>
                  </a:cubicBezTo>
                  <a:cubicBezTo>
                    <a:pt x="88909" y="2864190"/>
                    <a:pt x="137025" y="2845652"/>
                    <a:pt x="85458" y="2862842"/>
                  </a:cubicBezTo>
                  <a:cubicBezTo>
                    <a:pt x="36479" y="2936312"/>
                    <a:pt x="101697" y="2849851"/>
                    <a:pt x="42729" y="2897025"/>
                  </a:cubicBezTo>
                  <a:cubicBezTo>
                    <a:pt x="34709" y="2903441"/>
                    <a:pt x="32900" y="2915400"/>
                    <a:pt x="25638" y="2922662"/>
                  </a:cubicBezTo>
                  <a:cubicBezTo>
                    <a:pt x="18375" y="2929925"/>
                    <a:pt x="8546" y="2934057"/>
                    <a:pt x="0" y="2939754"/>
                  </a:cubicBezTo>
                  <a:cubicBezTo>
                    <a:pt x="520" y="2942873"/>
                    <a:pt x="11093" y="3014714"/>
                    <a:pt x="17092" y="3025212"/>
                  </a:cubicBezTo>
                  <a:cubicBezTo>
                    <a:pt x="27502" y="3043429"/>
                    <a:pt x="83243" y="3081445"/>
                    <a:pt x="94004" y="3085032"/>
                  </a:cubicBezTo>
                  <a:cubicBezTo>
                    <a:pt x="102550" y="3087881"/>
                    <a:pt x="111584" y="3089549"/>
                    <a:pt x="119641" y="3093578"/>
                  </a:cubicBezTo>
                  <a:cubicBezTo>
                    <a:pt x="128828" y="3098171"/>
                    <a:pt x="135893" y="3106499"/>
                    <a:pt x="145279" y="3110670"/>
                  </a:cubicBezTo>
                  <a:cubicBezTo>
                    <a:pt x="197080" y="3133693"/>
                    <a:pt x="194085" y="3124364"/>
                    <a:pt x="247828" y="3136307"/>
                  </a:cubicBezTo>
                  <a:cubicBezTo>
                    <a:pt x="336972" y="3156117"/>
                    <a:pt x="192692" y="3130592"/>
                    <a:pt x="307649" y="3161944"/>
                  </a:cubicBezTo>
                  <a:cubicBezTo>
                    <a:pt x="327082" y="3167244"/>
                    <a:pt x="347529" y="3167641"/>
                    <a:pt x="367469" y="3170490"/>
                  </a:cubicBezTo>
                  <a:cubicBezTo>
                    <a:pt x="381712" y="3176187"/>
                    <a:pt x="395835" y="3182196"/>
                    <a:pt x="410198" y="3187582"/>
                  </a:cubicBezTo>
                  <a:cubicBezTo>
                    <a:pt x="418633" y="3190745"/>
                    <a:pt x="427779" y="3192099"/>
                    <a:pt x="435836" y="3196128"/>
                  </a:cubicBezTo>
                  <a:cubicBezTo>
                    <a:pt x="445022" y="3200721"/>
                    <a:pt x="452088" y="3209048"/>
                    <a:pt x="461473" y="3213219"/>
                  </a:cubicBezTo>
                  <a:cubicBezTo>
                    <a:pt x="477936" y="3220536"/>
                    <a:pt x="512748" y="3230311"/>
                    <a:pt x="512748" y="3230311"/>
                  </a:cubicBezTo>
                  <a:cubicBezTo>
                    <a:pt x="539832" y="3270938"/>
                    <a:pt x="520096" y="3252701"/>
                    <a:pt x="581114" y="3273040"/>
                  </a:cubicBezTo>
                  <a:lnTo>
                    <a:pt x="606752" y="3281585"/>
                  </a:lnTo>
                  <a:cubicBezTo>
                    <a:pt x="644265" y="3306595"/>
                    <a:pt x="683016" y="3335492"/>
                    <a:pt x="726393" y="3349952"/>
                  </a:cubicBezTo>
                  <a:cubicBezTo>
                    <a:pt x="734939" y="3352801"/>
                    <a:pt x="743973" y="3354470"/>
                    <a:pt x="752030" y="3358498"/>
                  </a:cubicBezTo>
                  <a:cubicBezTo>
                    <a:pt x="761216" y="3363091"/>
                    <a:pt x="768750" y="3370493"/>
                    <a:pt x="777667" y="3375589"/>
                  </a:cubicBezTo>
                  <a:cubicBezTo>
                    <a:pt x="788728" y="3381910"/>
                    <a:pt x="800790" y="3386360"/>
                    <a:pt x="811851" y="3392681"/>
                  </a:cubicBezTo>
                  <a:cubicBezTo>
                    <a:pt x="820768" y="3397777"/>
                    <a:pt x="828302" y="3405179"/>
                    <a:pt x="837488" y="3409772"/>
                  </a:cubicBezTo>
                  <a:cubicBezTo>
                    <a:pt x="851209" y="3416632"/>
                    <a:pt x="865524" y="3422456"/>
                    <a:pt x="880217" y="3426864"/>
                  </a:cubicBezTo>
                  <a:cubicBezTo>
                    <a:pt x="904600" y="3434179"/>
                    <a:pt x="926022" y="3432676"/>
                    <a:pt x="948583" y="3443956"/>
                  </a:cubicBezTo>
                  <a:cubicBezTo>
                    <a:pt x="957770" y="3448549"/>
                    <a:pt x="964835" y="3456876"/>
                    <a:pt x="974221" y="3461047"/>
                  </a:cubicBezTo>
                  <a:cubicBezTo>
                    <a:pt x="990684" y="3468364"/>
                    <a:pt x="1010505" y="3468146"/>
                    <a:pt x="1025495" y="3478139"/>
                  </a:cubicBezTo>
                  <a:cubicBezTo>
                    <a:pt x="1098980" y="3527126"/>
                    <a:pt x="1005999" y="3468390"/>
                    <a:pt x="1076770" y="3503776"/>
                  </a:cubicBezTo>
                  <a:cubicBezTo>
                    <a:pt x="1143035" y="3536909"/>
                    <a:pt x="1063607" y="3507934"/>
                    <a:pt x="1128045" y="3529414"/>
                  </a:cubicBezTo>
                  <a:lnTo>
                    <a:pt x="1179320" y="3606326"/>
                  </a:lnTo>
                  <a:cubicBezTo>
                    <a:pt x="1185017" y="3614872"/>
                    <a:pt x="1193163" y="3622220"/>
                    <a:pt x="1196411" y="3631963"/>
                  </a:cubicBezTo>
                  <a:cubicBezTo>
                    <a:pt x="1199260" y="3640509"/>
                    <a:pt x="1200582" y="3649726"/>
                    <a:pt x="1204957" y="3657600"/>
                  </a:cubicBezTo>
                  <a:cubicBezTo>
                    <a:pt x="1214933" y="3675557"/>
                    <a:pt x="1227746" y="3691783"/>
                    <a:pt x="1239140" y="3708875"/>
                  </a:cubicBezTo>
                  <a:cubicBezTo>
                    <a:pt x="1244837" y="3717421"/>
                    <a:pt x="1252984" y="3724769"/>
                    <a:pt x="1256232" y="3734513"/>
                  </a:cubicBezTo>
                  <a:cubicBezTo>
                    <a:pt x="1300327" y="3866794"/>
                    <a:pt x="1249788" y="3730170"/>
                    <a:pt x="1290415" y="3811425"/>
                  </a:cubicBezTo>
                  <a:cubicBezTo>
                    <a:pt x="1294443" y="3819482"/>
                    <a:pt x="1295798" y="3828628"/>
                    <a:pt x="1298961" y="3837062"/>
                  </a:cubicBezTo>
                  <a:cubicBezTo>
                    <a:pt x="1304347" y="3851425"/>
                    <a:pt x="1310667" y="3865427"/>
                    <a:pt x="1316053" y="3879791"/>
                  </a:cubicBezTo>
                  <a:cubicBezTo>
                    <a:pt x="1319216" y="3888225"/>
                    <a:pt x="1320129" y="3897607"/>
                    <a:pt x="1324598" y="3905428"/>
                  </a:cubicBezTo>
                  <a:cubicBezTo>
                    <a:pt x="1331665" y="3917795"/>
                    <a:pt x="1341690" y="3928217"/>
                    <a:pt x="1350236" y="3939612"/>
                  </a:cubicBezTo>
                  <a:cubicBezTo>
                    <a:pt x="1353084" y="3951006"/>
                    <a:pt x="1354154" y="3963000"/>
                    <a:pt x="1358781" y="3973795"/>
                  </a:cubicBezTo>
                  <a:cubicBezTo>
                    <a:pt x="1362827" y="3983235"/>
                    <a:pt x="1370777" y="3990515"/>
                    <a:pt x="1375873" y="3999432"/>
                  </a:cubicBezTo>
                  <a:cubicBezTo>
                    <a:pt x="1382194" y="4010493"/>
                    <a:pt x="1387268" y="4022221"/>
                    <a:pt x="1392965" y="4033615"/>
                  </a:cubicBezTo>
                  <a:cubicBezTo>
                    <a:pt x="1395704" y="4044572"/>
                    <a:pt x="1403924" y="4081172"/>
                    <a:pt x="1410056" y="4093436"/>
                  </a:cubicBezTo>
                  <a:cubicBezTo>
                    <a:pt x="1414649" y="4102622"/>
                    <a:pt x="1421451" y="4110527"/>
                    <a:pt x="1427148" y="4119073"/>
                  </a:cubicBezTo>
                  <a:lnTo>
                    <a:pt x="1452785" y="4195985"/>
                  </a:lnTo>
                  <a:cubicBezTo>
                    <a:pt x="1455634" y="4204531"/>
                    <a:pt x="1456334" y="4214128"/>
                    <a:pt x="1461331" y="4221623"/>
                  </a:cubicBezTo>
                  <a:cubicBezTo>
                    <a:pt x="1515055" y="4302209"/>
                    <a:pt x="1479647" y="4241468"/>
                    <a:pt x="1512606" y="4315627"/>
                  </a:cubicBezTo>
                  <a:cubicBezTo>
                    <a:pt x="1517780" y="4327268"/>
                    <a:pt x="1523143" y="4338886"/>
                    <a:pt x="1529697" y="4349810"/>
                  </a:cubicBezTo>
                  <a:cubicBezTo>
                    <a:pt x="1540266" y="4367424"/>
                    <a:pt x="1563881" y="4401085"/>
                    <a:pt x="1563881" y="4401085"/>
                  </a:cubicBezTo>
                  <a:cubicBezTo>
                    <a:pt x="1584138" y="4502380"/>
                    <a:pt x="1557511" y="4397438"/>
                    <a:pt x="1589518" y="4469451"/>
                  </a:cubicBezTo>
                  <a:cubicBezTo>
                    <a:pt x="1630200" y="4560983"/>
                    <a:pt x="1585020" y="4488340"/>
                    <a:pt x="1623701" y="4546363"/>
                  </a:cubicBezTo>
                  <a:cubicBezTo>
                    <a:pt x="1628718" y="4571447"/>
                    <a:pt x="1630938" y="4591733"/>
                    <a:pt x="1640793" y="4614729"/>
                  </a:cubicBezTo>
                  <a:cubicBezTo>
                    <a:pt x="1645811" y="4626438"/>
                    <a:pt x="1652866" y="4637204"/>
                    <a:pt x="1657884" y="4648913"/>
                  </a:cubicBezTo>
                  <a:cubicBezTo>
                    <a:pt x="1668973" y="4674789"/>
                    <a:pt x="1676984" y="4723299"/>
                    <a:pt x="1683522" y="4742916"/>
                  </a:cubicBezTo>
                  <a:cubicBezTo>
                    <a:pt x="1686370" y="4751462"/>
                    <a:pt x="1689882" y="4759815"/>
                    <a:pt x="1692067" y="4768554"/>
                  </a:cubicBezTo>
                  <a:cubicBezTo>
                    <a:pt x="1716220" y="4865169"/>
                    <a:pt x="1681045" y="4752579"/>
                    <a:pt x="1717705" y="4862557"/>
                  </a:cubicBezTo>
                  <a:lnTo>
                    <a:pt x="1726251" y="4888195"/>
                  </a:lnTo>
                  <a:cubicBezTo>
                    <a:pt x="1729099" y="4910984"/>
                    <a:pt x="1729984" y="4934105"/>
                    <a:pt x="1734796" y="4956561"/>
                  </a:cubicBezTo>
                  <a:cubicBezTo>
                    <a:pt x="1738571" y="4974177"/>
                    <a:pt x="1747518" y="4990358"/>
                    <a:pt x="1751888" y="5007836"/>
                  </a:cubicBezTo>
                  <a:cubicBezTo>
                    <a:pt x="1773347" y="5093670"/>
                    <a:pt x="1761554" y="5053925"/>
                    <a:pt x="1786071" y="5127477"/>
                  </a:cubicBezTo>
                  <a:lnTo>
                    <a:pt x="1794617" y="5153114"/>
                  </a:lnTo>
                  <a:cubicBezTo>
                    <a:pt x="1800314" y="5170206"/>
                    <a:pt x="1801716" y="5189398"/>
                    <a:pt x="1811709" y="5204389"/>
                  </a:cubicBezTo>
                  <a:cubicBezTo>
                    <a:pt x="1817406" y="5212935"/>
                    <a:pt x="1824207" y="5220840"/>
                    <a:pt x="1828800" y="5230027"/>
                  </a:cubicBezTo>
                  <a:cubicBezTo>
                    <a:pt x="1832828" y="5238084"/>
                    <a:pt x="1834001" y="5247300"/>
                    <a:pt x="1837346" y="5255664"/>
                  </a:cubicBezTo>
                  <a:cubicBezTo>
                    <a:pt x="1845403" y="5275807"/>
                    <a:pt x="1855195" y="5295237"/>
                    <a:pt x="1862983" y="5315485"/>
                  </a:cubicBezTo>
                  <a:cubicBezTo>
                    <a:pt x="1894824" y="5398271"/>
                    <a:pt x="1867516" y="5341640"/>
                    <a:pt x="1888621" y="5383851"/>
                  </a:cubicBez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8F58FE-94FD-6924-C0CD-DEB18DFCFF0C}"/>
                </a:ext>
              </a:extLst>
            </p:cNvPr>
            <p:cNvSpPr txBox="1"/>
            <p:nvPr/>
          </p:nvSpPr>
          <p:spPr>
            <a:xfrm>
              <a:off x="7304213" y="4930779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F0"/>
                  </a:solidFill>
                </a:rPr>
                <a:t>7</a:t>
              </a:r>
              <a:endParaRPr lang="ko-KR" altLang="en-US">
                <a:solidFill>
                  <a:srgbClr val="00B0F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498D96-7545-BE0A-3F1C-D3FCC529E080}"/>
              </a:ext>
            </a:extLst>
          </p:cNvPr>
          <p:cNvSpPr txBox="1"/>
          <p:nvPr/>
        </p:nvSpPr>
        <p:spPr>
          <a:xfrm>
            <a:off x="6275792" y="6253222"/>
            <a:ext cx="1583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/>
              <a:t>3</a:t>
            </a:r>
            <a:endParaRPr lang="ko-KR" altLang="en-US"/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1CAAFD11-57EA-6CFC-D7B7-3A1B687BD97D}"/>
              </a:ext>
            </a:extLst>
          </p:cNvPr>
          <p:cNvGrpSpPr/>
          <p:nvPr/>
        </p:nvGrpSpPr>
        <p:grpSpPr>
          <a:xfrm>
            <a:off x="5140296" y="1527257"/>
            <a:ext cx="1955210" cy="4137063"/>
            <a:chOff x="5140296" y="1527257"/>
            <a:chExt cx="1955210" cy="4137063"/>
          </a:xfrm>
        </p:grpSpPr>
        <p:sp>
          <p:nvSpPr>
            <p:cNvPr id="9" name="자유형 8"/>
            <p:cNvSpPr/>
            <p:nvPr/>
          </p:nvSpPr>
          <p:spPr>
            <a:xfrm>
              <a:off x="5140296" y="1527257"/>
              <a:ext cx="1955210" cy="3941747"/>
            </a:xfrm>
            <a:custGeom>
              <a:avLst/>
              <a:gdLst>
                <a:gd name="connsiteX0" fmla="*/ 1700613 w 2606947"/>
                <a:gd name="connsiteY0" fmla="*/ 0 h 5255663"/>
                <a:gd name="connsiteX1" fmla="*/ 1709159 w 2606947"/>
                <a:gd name="connsiteY1" fmla="*/ 111095 h 5255663"/>
                <a:gd name="connsiteX2" fmla="*/ 1717705 w 2606947"/>
                <a:gd name="connsiteY2" fmla="*/ 136732 h 5255663"/>
                <a:gd name="connsiteX3" fmla="*/ 1726251 w 2606947"/>
                <a:gd name="connsiteY3" fmla="*/ 170916 h 5255663"/>
                <a:gd name="connsiteX4" fmla="*/ 1717705 w 2606947"/>
                <a:gd name="connsiteY4" fmla="*/ 358923 h 5255663"/>
                <a:gd name="connsiteX5" fmla="*/ 1709159 w 2606947"/>
                <a:gd name="connsiteY5" fmla="*/ 444381 h 5255663"/>
                <a:gd name="connsiteX6" fmla="*/ 1700613 w 2606947"/>
                <a:gd name="connsiteY6" fmla="*/ 606751 h 5255663"/>
                <a:gd name="connsiteX7" fmla="*/ 1683522 w 2606947"/>
                <a:gd name="connsiteY7" fmla="*/ 734938 h 5255663"/>
                <a:gd name="connsiteX8" fmla="*/ 1692067 w 2606947"/>
                <a:gd name="connsiteY8" fmla="*/ 1059678 h 5255663"/>
                <a:gd name="connsiteX9" fmla="*/ 1700613 w 2606947"/>
                <a:gd name="connsiteY9" fmla="*/ 1093861 h 5255663"/>
                <a:gd name="connsiteX10" fmla="*/ 1709159 w 2606947"/>
                <a:gd name="connsiteY10" fmla="*/ 1204957 h 5255663"/>
                <a:gd name="connsiteX11" fmla="*/ 1726251 w 2606947"/>
                <a:gd name="connsiteY11" fmla="*/ 1281869 h 5255663"/>
                <a:gd name="connsiteX12" fmla="*/ 1734796 w 2606947"/>
                <a:gd name="connsiteY12" fmla="*/ 1444239 h 5255663"/>
                <a:gd name="connsiteX13" fmla="*/ 1743342 w 2606947"/>
                <a:gd name="connsiteY13" fmla="*/ 1469876 h 5255663"/>
                <a:gd name="connsiteX14" fmla="*/ 1760434 w 2606947"/>
                <a:gd name="connsiteY14" fmla="*/ 1546788 h 5255663"/>
                <a:gd name="connsiteX15" fmla="*/ 1768980 w 2606947"/>
                <a:gd name="connsiteY15" fmla="*/ 1666430 h 5255663"/>
                <a:gd name="connsiteX16" fmla="*/ 1777525 w 2606947"/>
                <a:gd name="connsiteY16" fmla="*/ 1692067 h 5255663"/>
                <a:gd name="connsiteX17" fmla="*/ 1794617 w 2606947"/>
                <a:gd name="connsiteY17" fmla="*/ 1854437 h 5255663"/>
                <a:gd name="connsiteX18" fmla="*/ 1803163 w 2606947"/>
                <a:gd name="connsiteY18" fmla="*/ 1991170 h 5255663"/>
                <a:gd name="connsiteX19" fmla="*/ 1845892 w 2606947"/>
                <a:gd name="connsiteY19" fmla="*/ 2068082 h 5255663"/>
                <a:gd name="connsiteX20" fmla="*/ 1880075 w 2606947"/>
                <a:gd name="connsiteY20" fmla="*/ 2119357 h 5255663"/>
                <a:gd name="connsiteX21" fmla="*/ 1905712 w 2606947"/>
                <a:gd name="connsiteY21" fmla="*/ 2136448 h 5255663"/>
                <a:gd name="connsiteX22" fmla="*/ 1922804 w 2606947"/>
                <a:gd name="connsiteY22" fmla="*/ 2162086 h 5255663"/>
                <a:gd name="connsiteX23" fmla="*/ 1948441 w 2606947"/>
                <a:gd name="connsiteY23" fmla="*/ 2170631 h 5255663"/>
                <a:gd name="connsiteX24" fmla="*/ 2033899 w 2606947"/>
                <a:gd name="connsiteY24" fmla="*/ 2196269 h 5255663"/>
                <a:gd name="connsiteX25" fmla="*/ 2110811 w 2606947"/>
                <a:gd name="connsiteY25" fmla="*/ 2247544 h 5255663"/>
                <a:gd name="connsiteX26" fmla="*/ 2136449 w 2606947"/>
                <a:gd name="connsiteY26" fmla="*/ 2264635 h 5255663"/>
                <a:gd name="connsiteX27" fmla="*/ 2187723 w 2606947"/>
                <a:gd name="connsiteY27" fmla="*/ 2281727 h 5255663"/>
                <a:gd name="connsiteX28" fmla="*/ 2213361 w 2606947"/>
                <a:gd name="connsiteY28" fmla="*/ 2290273 h 5255663"/>
                <a:gd name="connsiteX29" fmla="*/ 2307365 w 2606947"/>
                <a:gd name="connsiteY29" fmla="*/ 2307364 h 5255663"/>
                <a:gd name="connsiteX30" fmla="*/ 2367185 w 2606947"/>
                <a:gd name="connsiteY30" fmla="*/ 2324456 h 5255663"/>
                <a:gd name="connsiteX31" fmla="*/ 2444097 w 2606947"/>
                <a:gd name="connsiteY31" fmla="*/ 2333001 h 5255663"/>
                <a:gd name="connsiteX32" fmla="*/ 2521009 w 2606947"/>
                <a:gd name="connsiteY32" fmla="*/ 2350093 h 5255663"/>
                <a:gd name="connsiteX33" fmla="*/ 2572284 w 2606947"/>
                <a:gd name="connsiteY33" fmla="*/ 2367185 h 5255663"/>
                <a:gd name="connsiteX34" fmla="*/ 2597922 w 2606947"/>
                <a:gd name="connsiteY34" fmla="*/ 2384276 h 5255663"/>
                <a:gd name="connsiteX35" fmla="*/ 2597922 w 2606947"/>
                <a:gd name="connsiteY35" fmla="*/ 2435551 h 5255663"/>
                <a:gd name="connsiteX36" fmla="*/ 2572284 w 2606947"/>
                <a:gd name="connsiteY36" fmla="*/ 2444097 h 5255663"/>
                <a:gd name="connsiteX37" fmla="*/ 2546647 w 2606947"/>
                <a:gd name="connsiteY37" fmla="*/ 2461188 h 5255663"/>
                <a:gd name="connsiteX38" fmla="*/ 2495372 w 2606947"/>
                <a:gd name="connsiteY38" fmla="*/ 2478280 h 5255663"/>
                <a:gd name="connsiteX39" fmla="*/ 2444097 w 2606947"/>
                <a:gd name="connsiteY39" fmla="*/ 2495372 h 5255663"/>
                <a:gd name="connsiteX40" fmla="*/ 2418460 w 2606947"/>
                <a:gd name="connsiteY40" fmla="*/ 2503917 h 5255663"/>
                <a:gd name="connsiteX41" fmla="*/ 2333002 w 2606947"/>
                <a:gd name="connsiteY41" fmla="*/ 2521009 h 5255663"/>
                <a:gd name="connsiteX42" fmla="*/ 2307365 w 2606947"/>
                <a:gd name="connsiteY42" fmla="*/ 2529555 h 5255663"/>
                <a:gd name="connsiteX43" fmla="*/ 2008262 w 2606947"/>
                <a:gd name="connsiteY43" fmla="*/ 2538101 h 5255663"/>
                <a:gd name="connsiteX44" fmla="*/ 1948441 w 2606947"/>
                <a:gd name="connsiteY44" fmla="*/ 2555192 h 5255663"/>
                <a:gd name="connsiteX45" fmla="*/ 1922804 w 2606947"/>
                <a:gd name="connsiteY45" fmla="*/ 2563738 h 5255663"/>
                <a:gd name="connsiteX46" fmla="*/ 1743342 w 2606947"/>
                <a:gd name="connsiteY46" fmla="*/ 2572284 h 5255663"/>
                <a:gd name="connsiteX47" fmla="*/ 1709159 w 2606947"/>
                <a:gd name="connsiteY47" fmla="*/ 2580830 h 5255663"/>
                <a:gd name="connsiteX48" fmla="*/ 1666430 w 2606947"/>
                <a:gd name="connsiteY48" fmla="*/ 2589375 h 5255663"/>
                <a:gd name="connsiteX49" fmla="*/ 1640793 w 2606947"/>
                <a:gd name="connsiteY49" fmla="*/ 2597921 h 5255663"/>
                <a:gd name="connsiteX50" fmla="*/ 1572426 w 2606947"/>
                <a:gd name="connsiteY50" fmla="*/ 2606467 h 5255663"/>
                <a:gd name="connsiteX51" fmla="*/ 1538243 w 2606947"/>
                <a:gd name="connsiteY51" fmla="*/ 2615013 h 5255663"/>
                <a:gd name="connsiteX52" fmla="*/ 1512606 w 2606947"/>
                <a:gd name="connsiteY52" fmla="*/ 2632104 h 5255663"/>
                <a:gd name="connsiteX53" fmla="*/ 1401510 w 2606947"/>
                <a:gd name="connsiteY53" fmla="*/ 2640650 h 5255663"/>
                <a:gd name="connsiteX54" fmla="*/ 1324598 w 2606947"/>
                <a:gd name="connsiteY54" fmla="*/ 2666287 h 5255663"/>
                <a:gd name="connsiteX55" fmla="*/ 1298961 w 2606947"/>
                <a:gd name="connsiteY55" fmla="*/ 2674833 h 5255663"/>
                <a:gd name="connsiteX56" fmla="*/ 1273323 w 2606947"/>
                <a:gd name="connsiteY56" fmla="*/ 2683379 h 5255663"/>
                <a:gd name="connsiteX57" fmla="*/ 1247686 w 2606947"/>
                <a:gd name="connsiteY57" fmla="*/ 2700471 h 5255663"/>
                <a:gd name="connsiteX58" fmla="*/ 1222049 w 2606947"/>
                <a:gd name="connsiteY58" fmla="*/ 2709016 h 5255663"/>
                <a:gd name="connsiteX59" fmla="*/ 1136591 w 2606947"/>
                <a:gd name="connsiteY59" fmla="*/ 2760291 h 5255663"/>
                <a:gd name="connsiteX60" fmla="*/ 1102408 w 2606947"/>
                <a:gd name="connsiteY60" fmla="*/ 2768837 h 5255663"/>
                <a:gd name="connsiteX61" fmla="*/ 999858 w 2606947"/>
                <a:gd name="connsiteY61" fmla="*/ 2820112 h 5255663"/>
                <a:gd name="connsiteX62" fmla="*/ 974221 w 2606947"/>
                <a:gd name="connsiteY62" fmla="*/ 2828658 h 5255663"/>
                <a:gd name="connsiteX63" fmla="*/ 948583 w 2606947"/>
                <a:gd name="connsiteY63" fmla="*/ 2837203 h 5255663"/>
                <a:gd name="connsiteX64" fmla="*/ 888763 w 2606947"/>
                <a:gd name="connsiteY64" fmla="*/ 2871387 h 5255663"/>
                <a:gd name="connsiteX65" fmla="*/ 863125 w 2606947"/>
                <a:gd name="connsiteY65" fmla="*/ 2879932 h 5255663"/>
                <a:gd name="connsiteX66" fmla="*/ 803305 w 2606947"/>
                <a:gd name="connsiteY66" fmla="*/ 2905570 h 5255663"/>
                <a:gd name="connsiteX67" fmla="*/ 777667 w 2606947"/>
                <a:gd name="connsiteY67" fmla="*/ 2922661 h 5255663"/>
                <a:gd name="connsiteX68" fmla="*/ 726393 w 2606947"/>
                <a:gd name="connsiteY68" fmla="*/ 2939753 h 5255663"/>
                <a:gd name="connsiteX69" fmla="*/ 700755 w 2606947"/>
                <a:gd name="connsiteY69" fmla="*/ 2956844 h 5255663"/>
                <a:gd name="connsiteX70" fmla="*/ 649480 w 2606947"/>
                <a:gd name="connsiteY70" fmla="*/ 2973936 h 5255663"/>
                <a:gd name="connsiteX71" fmla="*/ 572568 w 2606947"/>
                <a:gd name="connsiteY71" fmla="*/ 3008119 h 5255663"/>
                <a:gd name="connsiteX72" fmla="*/ 555477 w 2606947"/>
                <a:gd name="connsiteY72" fmla="*/ 3033757 h 5255663"/>
                <a:gd name="connsiteX73" fmla="*/ 512748 w 2606947"/>
                <a:gd name="connsiteY73" fmla="*/ 3042302 h 5255663"/>
                <a:gd name="connsiteX74" fmla="*/ 435836 w 2606947"/>
                <a:gd name="connsiteY74" fmla="*/ 3076486 h 5255663"/>
                <a:gd name="connsiteX75" fmla="*/ 410198 w 2606947"/>
                <a:gd name="connsiteY75" fmla="*/ 3085031 h 5255663"/>
                <a:gd name="connsiteX76" fmla="*/ 333286 w 2606947"/>
                <a:gd name="connsiteY76" fmla="*/ 3119215 h 5255663"/>
                <a:gd name="connsiteX77" fmla="*/ 307649 w 2606947"/>
                <a:gd name="connsiteY77" fmla="*/ 3127760 h 5255663"/>
                <a:gd name="connsiteX78" fmla="*/ 282011 w 2606947"/>
                <a:gd name="connsiteY78" fmla="*/ 3136306 h 5255663"/>
                <a:gd name="connsiteX79" fmla="*/ 205099 w 2606947"/>
                <a:gd name="connsiteY79" fmla="*/ 3170489 h 5255663"/>
                <a:gd name="connsiteX80" fmla="*/ 179462 w 2606947"/>
                <a:gd name="connsiteY80" fmla="*/ 3179035 h 5255663"/>
                <a:gd name="connsiteX81" fmla="*/ 153824 w 2606947"/>
                <a:gd name="connsiteY81" fmla="*/ 3187581 h 5255663"/>
                <a:gd name="connsiteX82" fmla="*/ 128187 w 2606947"/>
                <a:gd name="connsiteY82" fmla="*/ 3204673 h 5255663"/>
                <a:gd name="connsiteX83" fmla="*/ 76912 w 2606947"/>
                <a:gd name="connsiteY83" fmla="*/ 3221764 h 5255663"/>
                <a:gd name="connsiteX84" fmla="*/ 59821 w 2606947"/>
                <a:gd name="connsiteY84" fmla="*/ 3281585 h 5255663"/>
                <a:gd name="connsiteX85" fmla="*/ 42729 w 2606947"/>
                <a:gd name="connsiteY85" fmla="*/ 3486684 h 5255663"/>
                <a:gd name="connsiteX86" fmla="*/ 34183 w 2606947"/>
                <a:gd name="connsiteY86" fmla="*/ 3589233 h 5255663"/>
                <a:gd name="connsiteX87" fmla="*/ 17092 w 2606947"/>
                <a:gd name="connsiteY87" fmla="*/ 3871244 h 5255663"/>
                <a:gd name="connsiteX88" fmla="*/ 0 w 2606947"/>
                <a:gd name="connsiteY88" fmla="*/ 3939611 h 5255663"/>
                <a:gd name="connsiteX89" fmla="*/ 8546 w 2606947"/>
                <a:gd name="connsiteY89" fmla="*/ 4136164 h 5255663"/>
                <a:gd name="connsiteX90" fmla="*/ 17092 w 2606947"/>
                <a:gd name="connsiteY90" fmla="*/ 4161801 h 5255663"/>
                <a:gd name="connsiteX91" fmla="*/ 68366 w 2606947"/>
                <a:gd name="connsiteY91" fmla="*/ 4178893 h 5255663"/>
                <a:gd name="connsiteX92" fmla="*/ 119641 w 2606947"/>
                <a:gd name="connsiteY92" fmla="*/ 4204530 h 5255663"/>
                <a:gd name="connsiteX93" fmla="*/ 162370 w 2606947"/>
                <a:gd name="connsiteY93" fmla="*/ 4238714 h 5255663"/>
                <a:gd name="connsiteX94" fmla="*/ 213645 w 2606947"/>
                <a:gd name="connsiteY94" fmla="*/ 4272897 h 5255663"/>
                <a:gd name="connsiteX95" fmla="*/ 264920 w 2606947"/>
                <a:gd name="connsiteY95" fmla="*/ 4307080 h 5255663"/>
                <a:gd name="connsiteX96" fmla="*/ 341832 w 2606947"/>
                <a:gd name="connsiteY96" fmla="*/ 4358355 h 5255663"/>
                <a:gd name="connsiteX97" fmla="*/ 367469 w 2606947"/>
                <a:gd name="connsiteY97" fmla="*/ 4375446 h 5255663"/>
                <a:gd name="connsiteX98" fmla="*/ 393107 w 2606947"/>
                <a:gd name="connsiteY98" fmla="*/ 4401084 h 5255663"/>
                <a:gd name="connsiteX99" fmla="*/ 470019 w 2606947"/>
                <a:gd name="connsiteY99" fmla="*/ 4443813 h 5255663"/>
                <a:gd name="connsiteX100" fmla="*/ 495656 w 2606947"/>
                <a:gd name="connsiteY100" fmla="*/ 4469450 h 5255663"/>
                <a:gd name="connsiteX101" fmla="*/ 581114 w 2606947"/>
                <a:gd name="connsiteY101" fmla="*/ 4529271 h 5255663"/>
                <a:gd name="connsiteX102" fmla="*/ 615297 w 2606947"/>
                <a:gd name="connsiteY102" fmla="*/ 4546362 h 5255663"/>
                <a:gd name="connsiteX103" fmla="*/ 666572 w 2606947"/>
                <a:gd name="connsiteY103" fmla="*/ 4589091 h 5255663"/>
                <a:gd name="connsiteX104" fmla="*/ 700755 w 2606947"/>
                <a:gd name="connsiteY104" fmla="*/ 4606183 h 5255663"/>
                <a:gd name="connsiteX105" fmla="*/ 734938 w 2606947"/>
                <a:gd name="connsiteY105" fmla="*/ 4640366 h 5255663"/>
                <a:gd name="connsiteX106" fmla="*/ 760576 w 2606947"/>
                <a:gd name="connsiteY106" fmla="*/ 4648912 h 5255663"/>
                <a:gd name="connsiteX107" fmla="*/ 811851 w 2606947"/>
                <a:gd name="connsiteY107" fmla="*/ 4674549 h 5255663"/>
                <a:gd name="connsiteX108" fmla="*/ 863125 w 2606947"/>
                <a:gd name="connsiteY108" fmla="*/ 4708732 h 5255663"/>
                <a:gd name="connsiteX109" fmla="*/ 880217 w 2606947"/>
                <a:gd name="connsiteY109" fmla="*/ 4734370 h 5255663"/>
                <a:gd name="connsiteX110" fmla="*/ 914400 w 2606947"/>
                <a:gd name="connsiteY110" fmla="*/ 4760007 h 5255663"/>
                <a:gd name="connsiteX111" fmla="*/ 965675 w 2606947"/>
                <a:gd name="connsiteY111" fmla="*/ 4802736 h 5255663"/>
                <a:gd name="connsiteX112" fmla="*/ 999858 w 2606947"/>
                <a:gd name="connsiteY112" fmla="*/ 4854011 h 5255663"/>
                <a:gd name="connsiteX113" fmla="*/ 1025495 w 2606947"/>
                <a:gd name="connsiteY113" fmla="*/ 4871102 h 5255663"/>
                <a:gd name="connsiteX114" fmla="*/ 1059679 w 2606947"/>
                <a:gd name="connsiteY114" fmla="*/ 4913831 h 5255663"/>
                <a:gd name="connsiteX115" fmla="*/ 1093862 w 2606947"/>
                <a:gd name="connsiteY115" fmla="*/ 4939469 h 5255663"/>
                <a:gd name="connsiteX116" fmla="*/ 1136591 w 2606947"/>
                <a:gd name="connsiteY116" fmla="*/ 4982198 h 5255663"/>
                <a:gd name="connsiteX117" fmla="*/ 1196411 w 2606947"/>
                <a:gd name="connsiteY117" fmla="*/ 5042018 h 5255663"/>
                <a:gd name="connsiteX118" fmla="*/ 1256232 w 2606947"/>
                <a:gd name="connsiteY118" fmla="*/ 5110385 h 5255663"/>
                <a:gd name="connsiteX119" fmla="*/ 1290415 w 2606947"/>
                <a:gd name="connsiteY119" fmla="*/ 5153114 h 5255663"/>
                <a:gd name="connsiteX120" fmla="*/ 1298961 w 2606947"/>
                <a:gd name="connsiteY120" fmla="*/ 5178751 h 5255663"/>
                <a:gd name="connsiteX121" fmla="*/ 1324598 w 2606947"/>
                <a:gd name="connsiteY121" fmla="*/ 5187297 h 5255663"/>
                <a:gd name="connsiteX122" fmla="*/ 1350236 w 2606947"/>
                <a:gd name="connsiteY122" fmla="*/ 5204388 h 5255663"/>
                <a:gd name="connsiteX123" fmla="*/ 1546789 w 2606947"/>
                <a:gd name="connsiteY123" fmla="*/ 5212934 h 5255663"/>
                <a:gd name="connsiteX124" fmla="*/ 1598064 w 2606947"/>
                <a:gd name="connsiteY124" fmla="*/ 5230026 h 5255663"/>
                <a:gd name="connsiteX125" fmla="*/ 1674976 w 2606947"/>
                <a:gd name="connsiteY125" fmla="*/ 5255663 h 525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606947" h="5255663">
                  <a:moveTo>
                    <a:pt x="1700613" y="0"/>
                  </a:moveTo>
                  <a:cubicBezTo>
                    <a:pt x="1703462" y="37032"/>
                    <a:pt x="1704552" y="74241"/>
                    <a:pt x="1709159" y="111095"/>
                  </a:cubicBezTo>
                  <a:cubicBezTo>
                    <a:pt x="1710276" y="120033"/>
                    <a:pt x="1715230" y="128071"/>
                    <a:pt x="1717705" y="136732"/>
                  </a:cubicBezTo>
                  <a:cubicBezTo>
                    <a:pt x="1720932" y="148025"/>
                    <a:pt x="1723402" y="159521"/>
                    <a:pt x="1726251" y="170916"/>
                  </a:cubicBezTo>
                  <a:cubicBezTo>
                    <a:pt x="1723402" y="233585"/>
                    <a:pt x="1721618" y="296311"/>
                    <a:pt x="1717705" y="358923"/>
                  </a:cubicBezTo>
                  <a:cubicBezTo>
                    <a:pt x="1715919" y="387495"/>
                    <a:pt x="1711129" y="415821"/>
                    <a:pt x="1709159" y="444381"/>
                  </a:cubicBezTo>
                  <a:cubicBezTo>
                    <a:pt x="1705430" y="498451"/>
                    <a:pt x="1704102" y="552665"/>
                    <a:pt x="1700613" y="606751"/>
                  </a:cubicBezTo>
                  <a:cubicBezTo>
                    <a:pt x="1693921" y="710470"/>
                    <a:pt x="1702230" y="678810"/>
                    <a:pt x="1683522" y="734938"/>
                  </a:cubicBezTo>
                  <a:cubicBezTo>
                    <a:pt x="1686370" y="843185"/>
                    <a:pt x="1686917" y="951516"/>
                    <a:pt x="1692067" y="1059678"/>
                  </a:cubicBezTo>
                  <a:cubicBezTo>
                    <a:pt x="1692626" y="1071410"/>
                    <a:pt x="1699241" y="1082196"/>
                    <a:pt x="1700613" y="1093861"/>
                  </a:cubicBezTo>
                  <a:cubicBezTo>
                    <a:pt x="1704953" y="1130748"/>
                    <a:pt x="1705057" y="1168043"/>
                    <a:pt x="1709159" y="1204957"/>
                  </a:cubicBezTo>
                  <a:cubicBezTo>
                    <a:pt x="1711329" y="1224486"/>
                    <a:pt x="1721200" y="1261667"/>
                    <a:pt x="1726251" y="1281869"/>
                  </a:cubicBezTo>
                  <a:cubicBezTo>
                    <a:pt x="1729099" y="1335992"/>
                    <a:pt x="1729889" y="1390263"/>
                    <a:pt x="1734796" y="1444239"/>
                  </a:cubicBezTo>
                  <a:cubicBezTo>
                    <a:pt x="1735612" y="1453210"/>
                    <a:pt x="1741388" y="1461083"/>
                    <a:pt x="1743342" y="1469876"/>
                  </a:cubicBezTo>
                  <a:cubicBezTo>
                    <a:pt x="1763396" y="1560116"/>
                    <a:pt x="1741196" y="1489075"/>
                    <a:pt x="1760434" y="1546788"/>
                  </a:cubicBezTo>
                  <a:cubicBezTo>
                    <a:pt x="1763283" y="1586669"/>
                    <a:pt x="1764309" y="1626722"/>
                    <a:pt x="1768980" y="1666430"/>
                  </a:cubicBezTo>
                  <a:cubicBezTo>
                    <a:pt x="1770032" y="1675376"/>
                    <a:pt x="1776530" y="1683114"/>
                    <a:pt x="1777525" y="1692067"/>
                  </a:cubicBezTo>
                  <a:cubicBezTo>
                    <a:pt x="1798043" y="1876734"/>
                    <a:pt x="1772615" y="1766432"/>
                    <a:pt x="1794617" y="1854437"/>
                  </a:cubicBezTo>
                  <a:cubicBezTo>
                    <a:pt x="1797466" y="1900015"/>
                    <a:pt x="1798382" y="1945754"/>
                    <a:pt x="1803163" y="1991170"/>
                  </a:cubicBezTo>
                  <a:cubicBezTo>
                    <a:pt x="1805983" y="2017961"/>
                    <a:pt x="1834583" y="2051118"/>
                    <a:pt x="1845892" y="2068082"/>
                  </a:cubicBezTo>
                  <a:cubicBezTo>
                    <a:pt x="1845893" y="2068084"/>
                    <a:pt x="1880074" y="2119356"/>
                    <a:pt x="1880075" y="2119357"/>
                  </a:cubicBezTo>
                  <a:lnTo>
                    <a:pt x="1905712" y="2136448"/>
                  </a:lnTo>
                  <a:cubicBezTo>
                    <a:pt x="1911409" y="2144994"/>
                    <a:pt x="1914784" y="2155670"/>
                    <a:pt x="1922804" y="2162086"/>
                  </a:cubicBezTo>
                  <a:cubicBezTo>
                    <a:pt x="1929838" y="2167713"/>
                    <a:pt x="1939780" y="2168156"/>
                    <a:pt x="1948441" y="2170631"/>
                  </a:cubicBezTo>
                  <a:cubicBezTo>
                    <a:pt x="1969341" y="2176602"/>
                    <a:pt x="2018668" y="2186115"/>
                    <a:pt x="2033899" y="2196269"/>
                  </a:cubicBezTo>
                  <a:lnTo>
                    <a:pt x="2110811" y="2247544"/>
                  </a:lnTo>
                  <a:cubicBezTo>
                    <a:pt x="2119357" y="2253241"/>
                    <a:pt x="2126705" y="2261387"/>
                    <a:pt x="2136449" y="2264635"/>
                  </a:cubicBezTo>
                  <a:lnTo>
                    <a:pt x="2187723" y="2281727"/>
                  </a:lnTo>
                  <a:cubicBezTo>
                    <a:pt x="2196269" y="2284576"/>
                    <a:pt x="2204475" y="2288792"/>
                    <a:pt x="2213361" y="2290273"/>
                  </a:cubicBezTo>
                  <a:cubicBezTo>
                    <a:pt x="2236228" y="2294084"/>
                    <a:pt x="2283469" y="2301390"/>
                    <a:pt x="2307365" y="2307364"/>
                  </a:cubicBezTo>
                  <a:cubicBezTo>
                    <a:pt x="2343098" y="2316298"/>
                    <a:pt x="2325627" y="2318063"/>
                    <a:pt x="2367185" y="2324456"/>
                  </a:cubicBezTo>
                  <a:cubicBezTo>
                    <a:pt x="2392680" y="2328378"/>
                    <a:pt x="2418561" y="2329353"/>
                    <a:pt x="2444097" y="2333001"/>
                  </a:cubicBezTo>
                  <a:cubicBezTo>
                    <a:pt x="2459621" y="2335219"/>
                    <a:pt x="2504045" y="2345004"/>
                    <a:pt x="2521009" y="2350093"/>
                  </a:cubicBezTo>
                  <a:cubicBezTo>
                    <a:pt x="2538265" y="2355270"/>
                    <a:pt x="2557293" y="2357192"/>
                    <a:pt x="2572284" y="2367185"/>
                  </a:cubicBezTo>
                  <a:lnTo>
                    <a:pt x="2597922" y="2384276"/>
                  </a:lnTo>
                  <a:cubicBezTo>
                    <a:pt x="2603618" y="2401366"/>
                    <a:pt x="2615012" y="2418461"/>
                    <a:pt x="2597922" y="2435551"/>
                  </a:cubicBezTo>
                  <a:cubicBezTo>
                    <a:pt x="2591552" y="2441921"/>
                    <a:pt x="2580341" y="2440068"/>
                    <a:pt x="2572284" y="2444097"/>
                  </a:cubicBezTo>
                  <a:cubicBezTo>
                    <a:pt x="2563098" y="2448690"/>
                    <a:pt x="2556032" y="2457017"/>
                    <a:pt x="2546647" y="2461188"/>
                  </a:cubicBezTo>
                  <a:cubicBezTo>
                    <a:pt x="2530184" y="2468505"/>
                    <a:pt x="2512464" y="2472583"/>
                    <a:pt x="2495372" y="2478280"/>
                  </a:cubicBezTo>
                  <a:lnTo>
                    <a:pt x="2444097" y="2495372"/>
                  </a:lnTo>
                  <a:cubicBezTo>
                    <a:pt x="2435551" y="2498220"/>
                    <a:pt x="2427293" y="2502150"/>
                    <a:pt x="2418460" y="2503917"/>
                  </a:cubicBezTo>
                  <a:cubicBezTo>
                    <a:pt x="2389974" y="2509614"/>
                    <a:pt x="2360561" y="2511822"/>
                    <a:pt x="2333002" y="2521009"/>
                  </a:cubicBezTo>
                  <a:cubicBezTo>
                    <a:pt x="2324456" y="2523858"/>
                    <a:pt x="2316361" y="2529082"/>
                    <a:pt x="2307365" y="2529555"/>
                  </a:cubicBezTo>
                  <a:cubicBezTo>
                    <a:pt x="2207761" y="2534797"/>
                    <a:pt x="2107963" y="2535252"/>
                    <a:pt x="2008262" y="2538101"/>
                  </a:cubicBezTo>
                  <a:cubicBezTo>
                    <a:pt x="1946765" y="2558598"/>
                    <a:pt x="2023590" y="2533720"/>
                    <a:pt x="1948441" y="2555192"/>
                  </a:cubicBezTo>
                  <a:cubicBezTo>
                    <a:pt x="1939780" y="2557667"/>
                    <a:pt x="1931781" y="2562990"/>
                    <a:pt x="1922804" y="2563738"/>
                  </a:cubicBezTo>
                  <a:cubicBezTo>
                    <a:pt x="1863122" y="2568712"/>
                    <a:pt x="1803163" y="2569435"/>
                    <a:pt x="1743342" y="2572284"/>
                  </a:cubicBezTo>
                  <a:cubicBezTo>
                    <a:pt x="1731948" y="2575133"/>
                    <a:pt x="1720624" y="2578282"/>
                    <a:pt x="1709159" y="2580830"/>
                  </a:cubicBezTo>
                  <a:cubicBezTo>
                    <a:pt x="1694980" y="2583981"/>
                    <a:pt x="1680521" y="2585852"/>
                    <a:pt x="1666430" y="2589375"/>
                  </a:cubicBezTo>
                  <a:cubicBezTo>
                    <a:pt x="1657691" y="2591560"/>
                    <a:pt x="1649656" y="2596310"/>
                    <a:pt x="1640793" y="2597921"/>
                  </a:cubicBezTo>
                  <a:cubicBezTo>
                    <a:pt x="1618197" y="2602029"/>
                    <a:pt x="1595215" y="2603618"/>
                    <a:pt x="1572426" y="2606467"/>
                  </a:cubicBezTo>
                  <a:cubicBezTo>
                    <a:pt x="1561032" y="2609316"/>
                    <a:pt x="1549038" y="2610386"/>
                    <a:pt x="1538243" y="2615013"/>
                  </a:cubicBezTo>
                  <a:cubicBezTo>
                    <a:pt x="1528803" y="2619059"/>
                    <a:pt x="1522701" y="2630211"/>
                    <a:pt x="1512606" y="2632104"/>
                  </a:cubicBezTo>
                  <a:cubicBezTo>
                    <a:pt x="1476101" y="2638949"/>
                    <a:pt x="1438542" y="2637801"/>
                    <a:pt x="1401510" y="2640650"/>
                  </a:cubicBezTo>
                  <a:lnTo>
                    <a:pt x="1324598" y="2666287"/>
                  </a:lnTo>
                  <a:lnTo>
                    <a:pt x="1298961" y="2674833"/>
                  </a:lnTo>
                  <a:lnTo>
                    <a:pt x="1273323" y="2683379"/>
                  </a:lnTo>
                  <a:cubicBezTo>
                    <a:pt x="1264777" y="2689076"/>
                    <a:pt x="1256872" y="2695878"/>
                    <a:pt x="1247686" y="2700471"/>
                  </a:cubicBezTo>
                  <a:cubicBezTo>
                    <a:pt x="1239629" y="2704499"/>
                    <a:pt x="1229923" y="2704641"/>
                    <a:pt x="1222049" y="2709016"/>
                  </a:cubicBezTo>
                  <a:cubicBezTo>
                    <a:pt x="1180759" y="2731955"/>
                    <a:pt x="1176382" y="2745370"/>
                    <a:pt x="1136591" y="2760291"/>
                  </a:cubicBezTo>
                  <a:cubicBezTo>
                    <a:pt x="1125594" y="2764415"/>
                    <a:pt x="1113802" y="2765988"/>
                    <a:pt x="1102408" y="2768837"/>
                  </a:cubicBezTo>
                  <a:cubicBezTo>
                    <a:pt x="1036142" y="2813014"/>
                    <a:pt x="1070621" y="2796524"/>
                    <a:pt x="999858" y="2820112"/>
                  </a:cubicBezTo>
                  <a:lnTo>
                    <a:pt x="974221" y="2828658"/>
                  </a:lnTo>
                  <a:lnTo>
                    <a:pt x="948583" y="2837203"/>
                  </a:lnTo>
                  <a:cubicBezTo>
                    <a:pt x="922838" y="2854367"/>
                    <a:pt x="919119" y="2858378"/>
                    <a:pt x="888763" y="2871387"/>
                  </a:cubicBezTo>
                  <a:cubicBezTo>
                    <a:pt x="880483" y="2874935"/>
                    <a:pt x="871489" y="2876586"/>
                    <a:pt x="863125" y="2879932"/>
                  </a:cubicBezTo>
                  <a:cubicBezTo>
                    <a:pt x="842982" y="2887989"/>
                    <a:pt x="822709" y="2895868"/>
                    <a:pt x="803305" y="2905570"/>
                  </a:cubicBezTo>
                  <a:cubicBezTo>
                    <a:pt x="794118" y="2910163"/>
                    <a:pt x="787053" y="2918490"/>
                    <a:pt x="777667" y="2922661"/>
                  </a:cubicBezTo>
                  <a:cubicBezTo>
                    <a:pt x="761204" y="2929978"/>
                    <a:pt x="741383" y="2929760"/>
                    <a:pt x="726393" y="2939753"/>
                  </a:cubicBezTo>
                  <a:cubicBezTo>
                    <a:pt x="717847" y="2945450"/>
                    <a:pt x="710141" y="2952673"/>
                    <a:pt x="700755" y="2956844"/>
                  </a:cubicBezTo>
                  <a:cubicBezTo>
                    <a:pt x="684292" y="2964161"/>
                    <a:pt x="649480" y="2973936"/>
                    <a:pt x="649480" y="2973936"/>
                  </a:cubicBezTo>
                  <a:cubicBezTo>
                    <a:pt x="582204" y="3041212"/>
                    <a:pt x="677897" y="2955453"/>
                    <a:pt x="572568" y="3008119"/>
                  </a:cubicBezTo>
                  <a:cubicBezTo>
                    <a:pt x="563382" y="3012712"/>
                    <a:pt x="564395" y="3028661"/>
                    <a:pt x="555477" y="3033757"/>
                  </a:cubicBezTo>
                  <a:cubicBezTo>
                    <a:pt x="542866" y="3040963"/>
                    <a:pt x="526991" y="3039454"/>
                    <a:pt x="512748" y="3042302"/>
                  </a:cubicBezTo>
                  <a:cubicBezTo>
                    <a:pt x="472122" y="3069386"/>
                    <a:pt x="496851" y="3056148"/>
                    <a:pt x="435836" y="3076486"/>
                  </a:cubicBezTo>
                  <a:lnTo>
                    <a:pt x="410198" y="3085031"/>
                  </a:lnTo>
                  <a:cubicBezTo>
                    <a:pt x="369572" y="3112116"/>
                    <a:pt x="394303" y="3098876"/>
                    <a:pt x="333286" y="3119215"/>
                  </a:cubicBezTo>
                  <a:lnTo>
                    <a:pt x="307649" y="3127760"/>
                  </a:lnTo>
                  <a:lnTo>
                    <a:pt x="282011" y="3136306"/>
                  </a:lnTo>
                  <a:cubicBezTo>
                    <a:pt x="241383" y="3163392"/>
                    <a:pt x="266119" y="3150149"/>
                    <a:pt x="205099" y="3170489"/>
                  </a:cubicBezTo>
                  <a:lnTo>
                    <a:pt x="179462" y="3179035"/>
                  </a:lnTo>
                  <a:lnTo>
                    <a:pt x="153824" y="3187581"/>
                  </a:lnTo>
                  <a:cubicBezTo>
                    <a:pt x="145278" y="3193278"/>
                    <a:pt x="137573" y="3200502"/>
                    <a:pt x="128187" y="3204673"/>
                  </a:cubicBezTo>
                  <a:cubicBezTo>
                    <a:pt x="111724" y="3211990"/>
                    <a:pt x="76912" y="3221764"/>
                    <a:pt x="76912" y="3221764"/>
                  </a:cubicBezTo>
                  <a:cubicBezTo>
                    <a:pt x="71966" y="3236602"/>
                    <a:pt x="61014" y="3267271"/>
                    <a:pt x="59821" y="3281585"/>
                  </a:cubicBezTo>
                  <a:cubicBezTo>
                    <a:pt x="41558" y="3500753"/>
                    <a:pt x="66990" y="3389641"/>
                    <a:pt x="42729" y="3486684"/>
                  </a:cubicBezTo>
                  <a:cubicBezTo>
                    <a:pt x="39880" y="3520867"/>
                    <a:pt x="36465" y="3555007"/>
                    <a:pt x="34183" y="3589233"/>
                  </a:cubicBezTo>
                  <a:cubicBezTo>
                    <a:pt x="27919" y="3683201"/>
                    <a:pt x="46873" y="3781901"/>
                    <a:pt x="17092" y="3871244"/>
                  </a:cubicBezTo>
                  <a:cubicBezTo>
                    <a:pt x="3953" y="3910662"/>
                    <a:pt x="10313" y="3888049"/>
                    <a:pt x="0" y="3939611"/>
                  </a:cubicBezTo>
                  <a:cubicBezTo>
                    <a:pt x="2849" y="4005129"/>
                    <a:pt x="3516" y="4070778"/>
                    <a:pt x="8546" y="4136164"/>
                  </a:cubicBezTo>
                  <a:cubicBezTo>
                    <a:pt x="9237" y="4145145"/>
                    <a:pt x="9762" y="4156565"/>
                    <a:pt x="17092" y="4161801"/>
                  </a:cubicBezTo>
                  <a:cubicBezTo>
                    <a:pt x="31752" y="4172273"/>
                    <a:pt x="53376" y="4168900"/>
                    <a:pt x="68366" y="4178893"/>
                  </a:cubicBezTo>
                  <a:cubicBezTo>
                    <a:pt x="101499" y="4200982"/>
                    <a:pt x="84260" y="4192737"/>
                    <a:pt x="119641" y="4204530"/>
                  </a:cubicBezTo>
                  <a:cubicBezTo>
                    <a:pt x="151221" y="4251901"/>
                    <a:pt x="118665" y="4214433"/>
                    <a:pt x="162370" y="4238714"/>
                  </a:cubicBezTo>
                  <a:cubicBezTo>
                    <a:pt x="180327" y="4248690"/>
                    <a:pt x="196553" y="4261503"/>
                    <a:pt x="213645" y="4272897"/>
                  </a:cubicBezTo>
                  <a:lnTo>
                    <a:pt x="264920" y="4307080"/>
                  </a:lnTo>
                  <a:lnTo>
                    <a:pt x="341832" y="4358355"/>
                  </a:lnTo>
                  <a:cubicBezTo>
                    <a:pt x="350378" y="4364052"/>
                    <a:pt x="360207" y="4368184"/>
                    <a:pt x="367469" y="4375446"/>
                  </a:cubicBezTo>
                  <a:cubicBezTo>
                    <a:pt x="376015" y="4383992"/>
                    <a:pt x="383051" y="4394380"/>
                    <a:pt x="393107" y="4401084"/>
                  </a:cubicBezTo>
                  <a:cubicBezTo>
                    <a:pt x="457584" y="4444069"/>
                    <a:pt x="367118" y="4340912"/>
                    <a:pt x="470019" y="4443813"/>
                  </a:cubicBezTo>
                  <a:cubicBezTo>
                    <a:pt x="478565" y="4452359"/>
                    <a:pt x="486480" y="4461585"/>
                    <a:pt x="495656" y="4469450"/>
                  </a:cubicBezTo>
                  <a:cubicBezTo>
                    <a:pt x="510659" y="4482310"/>
                    <a:pt x="569351" y="4523390"/>
                    <a:pt x="581114" y="4529271"/>
                  </a:cubicBezTo>
                  <a:lnTo>
                    <a:pt x="615297" y="4546362"/>
                  </a:lnTo>
                  <a:cubicBezTo>
                    <a:pt x="638865" y="4569930"/>
                    <a:pt x="638809" y="4573227"/>
                    <a:pt x="666572" y="4589091"/>
                  </a:cubicBezTo>
                  <a:cubicBezTo>
                    <a:pt x="677633" y="4595411"/>
                    <a:pt x="690564" y="4598539"/>
                    <a:pt x="700755" y="4606183"/>
                  </a:cubicBezTo>
                  <a:cubicBezTo>
                    <a:pt x="713646" y="4615851"/>
                    <a:pt x="721825" y="4631000"/>
                    <a:pt x="734938" y="4640366"/>
                  </a:cubicBezTo>
                  <a:cubicBezTo>
                    <a:pt x="742268" y="4645602"/>
                    <a:pt x="752519" y="4644883"/>
                    <a:pt x="760576" y="4648912"/>
                  </a:cubicBezTo>
                  <a:cubicBezTo>
                    <a:pt x="826842" y="4682044"/>
                    <a:pt x="747408" y="4653068"/>
                    <a:pt x="811851" y="4674549"/>
                  </a:cubicBezTo>
                  <a:cubicBezTo>
                    <a:pt x="854758" y="4738914"/>
                    <a:pt x="796906" y="4664586"/>
                    <a:pt x="863125" y="4708732"/>
                  </a:cubicBezTo>
                  <a:cubicBezTo>
                    <a:pt x="871671" y="4714429"/>
                    <a:pt x="872954" y="4727107"/>
                    <a:pt x="880217" y="4734370"/>
                  </a:cubicBezTo>
                  <a:cubicBezTo>
                    <a:pt x="890288" y="4744441"/>
                    <a:pt x="903586" y="4750738"/>
                    <a:pt x="914400" y="4760007"/>
                  </a:cubicBezTo>
                  <a:cubicBezTo>
                    <a:pt x="971976" y="4809358"/>
                    <a:pt x="909010" y="4764959"/>
                    <a:pt x="965675" y="4802736"/>
                  </a:cubicBezTo>
                  <a:cubicBezTo>
                    <a:pt x="977069" y="4819828"/>
                    <a:pt x="982766" y="4842617"/>
                    <a:pt x="999858" y="4854011"/>
                  </a:cubicBezTo>
                  <a:cubicBezTo>
                    <a:pt x="1008404" y="4859708"/>
                    <a:pt x="1018233" y="4863840"/>
                    <a:pt x="1025495" y="4871102"/>
                  </a:cubicBezTo>
                  <a:cubicBezTo>
                    <a:pt x="1038393" y="4884000"/>
                    <a:pt x="1046781" y="4900933"/>
                    <a:pt x="1059679" y="4913831"/>
                  </a:cubicBezTo>
                  <a:cubicBezTo>
                    <a:pt x="1069750" y="4923902"/>
                    <a:pt x="1083791" y="4929398"/>
                    <a:pt x="1093862" y="4939469"/>
                  </a:cubicBezTo>
                  <a:cubicBezTo>
                    <a:pt x="1150831" y="4996439"/>
                    <a:pt x="1068225" y="4936621"/>
                    <a:pt x="1136591" y="4982198"/>
                  </a:cubicBezTo>
                  <a:cubicBezTo>
                    <a:pt x="1186659" y="5057302"/>
                    <a:pt x="1105065" y="4940522"/>
                    <a:pt x="1196411" y="5042018"/>
                  </a:cubicBezTo>
                  <a:cubicBezTo>
                    <a:pt x="1271187" y="5125103"/>
                    <a:pt x="1196054" y="5070266"/>
                    <a:pt x="1256232" y="5110385"/>
                  </a:cubicBezTo>
                  <a:cubicBezTo>
                    <a:pt x="1277713" y="5174824"/>
                    <a:pt x="1246239" y="5097893"/>
                    <a:pt x="1290415" y="5153114"/>
                  </a:cubicBezTo>
                  <a:cubicBezTo>
                    <a:pt x="1296042" y="5160148"/>
                    <a:pt x="1292591" y="5172381"/>
                    <a:pt x="1298961" y="5178751"/>
                  </a:cubicBezTo>
                  <a:cubicBezTo>
                    <a:pt x="1305331" y="5185121"/>
                    <a:pt x="1316541" y="5183269"/>
                    <a:pt x="1324598" y="5187297"/>
                  </a:cubicBezTo>
                  <a:cubicBezTo>
                    <a:pt x="1333785" y="5191890"/>
                    <a:pt x="1340033" y="5203211"/>
                    <a:pt x="1350236" y="5204388"/>
                  </a:cubicBezTo>
                  <a:cubicBezTo>
                    <a:pt x="1415383" y="5211905"/>
                    <a:pt x="1481271" y="5210085"/>
                    <a:pt x="1546789" y="5212934"/>
                  </a:cubicBezTo>
                  <a:cubicBezTo>
                    <a:pt x="1563881" y="5218631"/>
                    <a:pt x="1580586" y="5225657"/>
                    <a:pt x="1598064" y="5230026"/>
                  </a:cubicBezTo>
                  <a:cubicBezTo>
                    <a:pt x="1670338" y="5248094"/>
                    <a:pt x="1649820" y="5230507"/>
                    <a:pt x="1674976" y="5255663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55383C-8FDB-0916-3CDB-133A26F648F4}"/>
                </a:ext>
              </a:extLst>
            </p:cNvPr>
            <p:cNvSpPr txBox="1"/>
            <p:nvPr/>
          </p:nvSpPr>
          <p:spPr>
            <a:xfrm>
              <a:off x="6023131" y="5387321"/>
              <a:ext cx="11702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C000"/>
                  </a:solidFill>
                </a:rPr>
                <a:t>2</a:t>
              </a:r>
              <a:endParaRPr lang="ko-KR" altLang="en-US">
                <a:solidFill>
                  <a:srgbClr val="FFC000"/>
                </a:solidFill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3A99F2C-0C9E-7687-6873-984ED50BC6C6}"/>
              </a:ext>
            </a:extLst>
          </p:cNvPr>
          <p:cNvGrpSpPr/>
          <p:nvPr/>
        </p:nvGrpSpPr>
        <p:grpSpPr>
          <a:xfrm>
            <a:off x="5230027" y="1520847"/>
            <a:ext cx="2224043" cy="3999432"/>
            <a:chOff x="5230027" y="1520847"/>
            <a:chExt cx="2224043" cy="3999432"/>
          </a:xfrm>
        </p:grpSpPr>
        <p:sp>
          <p:nvSpPr>
            <p:cNvPr id="10" name="자유형 9"/>
            <p:cNvSpPr/>
            <p:nvPr/>
          </p:nvSpPr>
          <p:spPr>
            <a:xfrm>
              <a:off x="5230027" y="1520847"/>
              <a:ext cx="2224043" cy="3999432"/>
            </a:xfrm>
            <a:custGeom>
              <a:avLst/>
              <a:gdLst>
                <a:gd name="connsiteX0" fmla="*/ 1632247 w 2965391"/>
                <a:gd name="connsiteY0" fmla="*/ 0 h 5332576"/>
                <a:gd name="connsiteX1" fmla="*/ 1640793 w 2965391"/>
                <a:gd name="connsiteY1" fmla="*/ 85458 h 5332576"/>
                <a:gd name="connsiteX2" fmla="*/ 1649339 w 2965391"/>
                <a:gd name="connsiteY2" fmla="*/ 111095 h 5332576"/>
                <a:gd name="connsiteX3" fmla="*/ 1666430 w 2965391"/>
                <a:gd name="connsiteY3" fmla="*/ 264919 h 5332576"/>
                <a:gd name="connsiteX4" fmla="*/ 1674976 w 2965391"/>
                <a:gd name="connsiteY4" fmla="*/ 692209 h 5332576"/>
                <a:gd name="connsiteX5" fmla="*/ 1683522 w 2965391"/>
                <a:gd name="connsiteY5" fmla="*/ 752030 h 5332576"/>
                <a:gd name="connsiteX6" fmla="*/ 1700613 w 2965391"/>
                <a:gd name="connsiteY6" fmla="*/ 871671 h 5332576"/>
                <a:gd name="connsiteX7" fmla="*/ 1717705 w 2965391"/>
                <a:gd name="connsiteY7" fmla="*/ 1196411 h 5332576"/>
                <a:gd name="connsiteX8" fmla="*/ 1734796 w 2965391"/>
                <a:gd name="connsiteY8" fmla="*/ 1247686 h 5332576"/>
                <a:gd name="connsiteX9" fmla="*/ 1743342 w 2965391"/>
                <a:gd name="connsiteY9" fmla="*/ 1281869 h 5332576"/>
                <a:gd name="connsiteX10" fmla="*/ 1820254 w 2965391"/>
                <a:gd name="connsiteY10" fmla="*/ 1341690 h 5332576"/>
                <a:gd name="connsiteX11" fmla="*/ 1948441 w 2965391"/>
                <a:gd name="connsiteY11" fmla="*/ 1367327 h 5332576"/>
                <a:gd name="connsiteX12" fmla="*/ 2119357 w 2965391"/>
                <a:gd name="connsiteY12" fmla="*/ 1401510 h 5332576"/>
                <a:gd name="connsiteX13" fmla="*/ 2187724 w 2965391"/>
                <a:gd name="connsiteY13" fmla="*/ 1418602 h 5332576"/>
                <a:gd name="connsiteX14" fmla="*/ 2281727 w 2965391"/>
                <a:gd name="connsiteY14" fmla="*/ 1435693 h 5332576"/>
                <a:gd name="connsiteX15" fmla="*/ 2324456 w 2965391"/>
                <a:gd name="connsiteY15" fmla="*/ 1452785 h 5332576"/>
                <a:gd name="connsiteX16" fmla="*/ 2367185 w 2965391"/>
                <a:gd name="connsiteY16" fmla="*/ 1461331 h 5332576"/>
                <a:gd name="connsiteX17" fmla="*/ 2392823 w 2965391"/>
                <a:gd name="connsiteY17" fmla="*/ 1469876 h 5332576"/>
                <a:gd name="connsiteX18" fmla="*/ 2418460 w 2965391"/>
                <a:gd name="connsiteY18" fmla="*/ 1486968 h 5332576"/>
                <a:gd name="connsiteX19" fmla="*/ 2521010 w 2965391"/>
                <a:gd name="connsiteY19" fmla="*/ 1512605 h 5332576"/>
                <a:gd name="connsiteX20" fmla="*/ 2555193 w 2965391"/>
                <a:gd name="connsiteY20" fmla="*/ 1521151 h 5332576"/>
                <a:gd name="connsiteX21" fmla="*/ 2580830 w 2965391"/>
                <a:gd name="connsiteY21" fmla="*/ 1529697 h 5332576"/>
                <a:gd name="connsiteX22" fmla="*/ 2700471 w 2965391"/>
                <a:gd name="connsiteY22" fmla="*/ 1546789 h 5332576"/>
                <a:gd name="connsiteX23" fmla="*/ 2734654 w 2965391"/>
                <a:gd name="connsiteY23" fmla="*/ 1555334 h 5332576"/>
                <a:gd name="connsiteX24" fmla="*/ 2837204 w 2965391"/>
                <a:gd name="connsiteY24" fmla="*/ 1563880 h 5332576"/>
                <a:gd name="connsiteX25" fmla="*/ 2888479 w 2965391"/>
                <a:gd name="connsiteY25" fmla="*/ 1572426 h 5332576"/>
                <a:gd name="connsiteX26" fmla="*/ 2965391 w 2965391"/>
                <a:gd name="connsiteY26" fmla="*/ 1580972 h 5332576"/>
                <a:gd name="connsiteX27" fmla="*/ 2956845 w 2965391"/>
                <a:gd name="connsiteY27" fmla="*/ 1615155 h 5332576"/>
                <a:gd name="connsiteX28" fmla="*/ 2914116 w 2965391"/>
                <a:gd name="connsiteY28" fmla="*/ 1657884 h 5332576"/>
                <a:gd name="connsiteX29" fmla="*/ 2888479 w 2965391"/>
                <a:gd name="connsiteY29" fmla="*/ 1666430 h 5332576"/>
                <a:gd name="connsiteX30" fmla="*/ 2845750 w 2965391"/>
                <a:gd name="connsiteY30" fmla="*/ 1692067 h 5332576"/>
                <a:gd name="connsiteX31" fmla="*/ 2743200 w 2965391"/>
                <a:gd name="connsiteY31" fmla="*/ 1700613 h 5332576"/>
                <a:gd name="connsiteX32" fmla="*/ 2615013 w 2965391"/>
                <a:gd name="connsiteY32" fmla="*/ 1726250 h 5332576"/>
                <a:gd name="connsiteX33" fmla="*/ 2546647 w 2965391"/>
                <a:gd name="connsiteY33" fmla="*/ 1743342 h 5332576"/>
                <a:gd name="connsiteX34" fmla="*/ 2521010 w 2965391"/>
                <a:gd name="connsiteY34" fmla="*/ 1751888 h 5332576"/>
                <a:gd name="connsiteX35" fmla="*/ 2401368 w 2965391"/>
                <a:gd name="connsiteY35" fmla="*/ 1768979 h 5332576"/>
                <a:gd name="connsiteX36" fmla="*/ 2264636 w 2965391"/>
                <a:gd name="connsiteY36" fmla="*/ 1803162 h 5332576"/>
                <a:gd name="connsiteX37" fmla="*/ 2162086 w 2965391"/>
                <a:gd name="connsiteY37" fmla="*/ 1811708 h 5332576"/>
                <a:gd name="connsiteX38" fmla="*/ 2119357 w 2965391"/>
                <a:gd name="connsiteY38" fmla="*/ 1820254 h 5332576"/>
                <a:gd name="connsiteX39" fmla="*/ 2093720 w 2965391"/>
                <a:gd name="connsiteY39" fmla="*/ 1828800 h 5332576"/>
                <a:gd name="connsiteX40" fmla="*/ 2042445 w 2965391"/>
                <a:gd name="connsiteY40" fmla="*/ 1837346 h 5332576"/>
                <a:gd name="connsiteX41" fmla="*/ 1965533 w 2965391"/>
                <a:gd name="connsiteY41" fmla="*/ 1862983 h 5332576"/>
                <a:gd name="connsiteX42" fmla="*/ 1905712 w 2965391"/>
                <a:gd name="connsiteY42" fmla="*/ 1880075 h 5332576"/>
                <a:gd name="connsiteX43" fmla="*/ 1854438 w 2965391"/>
                <a:gd name="connsiteY43" fmla="*/ 1897166 h 5332576"/>
                <a:gd name="connsiteX44" fmla="*/ 1828800 w 2965391"/>
                <a:gd name="connsiteY44" fmla="*/ 2358639 h 5332576"/>
                <a:gd name="connsiteX45" fmla="*/ 1786071 w 2965391"/>
                <a:gd name="connsiteY45" fmla="*/ 2435551 h 5332576"/>
                <a:gd name="connsiteX46" fmla="*/ 1751888 w 2965391"/>
                <a:gd name="connsiteY46" fmla="*/ 2486826 h 5332576"/>
                <a:gd name="connsiteX47" fmla="*/ 1726251 w 2965391"/>
                <a:gd name="connsiteY47" fmla="*/ 2503918 h 5332576"/>
                <a:gd name="connsiteX48" fmla="*/ 1709159 w 2965391"/>
                <a:gd name="connsiteY48" fmla="*/ 2529555 h 5332576"/>
                <a:gd name="connsiteX49" fmla="*/ 1683522 w 2965391"/>
                <a:gd name="connsiteY49" fmla="*/ 2538101 h 5332576"/>
                <a:gd name="connsiteX50" fmla="*/ 1615155 w 2965391"/>
                <a:gd name="connsiteY50" fmla="*/ 2572284 h 5332576"/>
                <a:gd name="connsiteX51" fmla="*/ 1589518 w 2965391"/>
                <a:gd name="connsiteY51" fmla="*/ 2589376 h 5332576"/>
                <a:gd name="connsiteX52" fmla="*/ 1538243 w 2965391"/>
                <a:gd name="connsiteY52" fmla="*/ 2606467 h 5332576"/>
                <a:gd name="connsiteX53" fmla="*/ 1486968 w 2965391"/>
                <a:gd name="connsiteY53" fmla="*/ 2623559 h 5332576"/>
                <a:gd name="connsiteX54" fmla="*/ 1435694 w 2965391"/>
                <a:gd name="connsiteY54" fmla="*/ 2640650 h 5332576"/>
                <a:gd name="connsiteX55" fmla="*/ 1410056 w 2965391"/>
                <a:gd name="connsiteY55" fmla="*/ 2649196 h 5332576"/>
                <a:gd name="connsiteX56" fmla="*/ 1375873 w 2965391"/>
                <a:gd name="connsiteY56" fmla="*/ 2657742 h 5332576"/>
                <a:gd name="connsiteX57" fmla="*/ 1324598 w 2965391"/>
                <a:gd name="connsiteY57" fmla="*/ 2674833 h 5332576"/>
                <a:gd name="connsiteX58" fmla="*/ 1298961 w 2965391"/>
                <a:gd name="connsiteY58" fmla="*/ 2683379 h 5332576"/>
                <a:gd name="connsiteX59" fmla="*/ 1230595 w 2965391"/>
                <a:gd name="connsiteY59" fmla="*/ 2691925 h 5332576"/>
                <a:gd name="connsiteX60" fmla="*/ 1170774 w 2965391"/>
                <a:gd name="connsiteY60" fmla="*/ 2709017 h 5332576"/>
                <a:gd name="connsiteX61" fmla="*/ 1119499 w 2965391"/>
                <a:gd name="connsiteY61" fmla="*/ 2726108 h 5332576"/>
                <a:gd name="connsiteX62" fmla="*/ 1085316 w 2965391"/>
                <a:gd name="connsiteY62" fmla="*/ 2734654 h 5332576"/>
                <a:gd name="connsiteX63" fmla="*/ 1034041 w 2965391"/>
                <a:gd name="connsiteY63" fmla="*/ 2751746 h 5332576"/>
                <a:gd name="connsiteX64" fmla="*/ 1008404 w 2965391"/>
                <a:gd name="connsiteY64" fmla="*/ 2760291 h 5332576"/>
                <a:gd name="connsiteX65" fmla="*/ 948583 w 2965391"/>
                <a:gd name="connsiteY65" fmla="*/ 2768837 h 5332576"/>
                <a:gd name="connsiteX66" fmla="*/ 905854 w 2965391"/>
                <a:gd name="connsiteY66" fmla="*/ 2785929 h 5332576"/>
                <a:gd name="connsiteX67" fmla="*/ 837488 w 2965391"/>
                <a:gd name="connsiteY67" fmla="*/ 2803020 h 5332576"/>
                <a:gd name="connsiteX68" fmla="*/ 803305 w 2965391"/>
                <a:gd name="connsiteY68" fmla="*/ 2811566 h 5332576"/>
                <a:gd name="connsiteX69" fmla="*/ 640935 w 2965391"/>
                <a:gd name="connsiteY69" fmla="*/ 2862841 h 5332576"/>
                <a:gd name="connsiteX70" fmla="*/ 555477 w 2965391"/>
                <a:gd name="connsiteY70" fmla="*/ 2879933 h 5332576"/>
                <a:gd name="connsiteX71" fmla="*/ 495656 w 2965391"/>
                <a:gd name="connsiteY71" fmla="*/ 2897024 h 5332576"/>
                <a:gd name="connsiteX72" fmla="*/ 410198 w 2965391"/>
                <a:gd name="connsiteY72" fmla="*/ 2922662 h 5332576"/>
                <a:gd name="connsiteX73" fmla="*/ 316195 w 2965391"/>
                <a:gd name="connsiteY73" fmla="*/ 2948299 h 5332576"/>
                <a:gd name="connsiteX74" fmla="*/ 256374 w 2965391"/>
                <a:gd name="connsiteY74" fmla="*/ 2973936 h 5332576"/>
                <a:gd name="connsiteX75" fmla="*/ 230737 w 2965391"/>
                <a:gd name="connsiteY75" fmla="*/ 2991028 h 5332576"/>
                <a:gd name="connsiteX76" fmla="*/ 179462 w 2965391"/>
                <a:gd name="connsiteY76" fmla="*/ 3008119 h 5332576"/>
                <a:gd name="connsiteX77" fmla="*/ 102550 w 2965391"/>
                <a:gd name="connsiteY77" fmla="*/ 3059394 h 5332576"/>
                <a:gd name="connsiteX78" fmla="*/ 76912 w 2965391"/>
                <a:gd name="connsiteY78" fmla="*/ 3076486 h 5332576"/>
                <a:gd name="connsiteX79" fmla="*/ 51275 w 2965391"/>
                <a:gd name="connsiteY79" fmla="*/ 3093577 h 5332576"/>
                <a:gd name="connsiteX80" fmla="*/ 34183 w 2965391"/>
                <a:gd name="connsiteY80" fmla="*/ 3119215 h 5332576"/>
                <a:gd name="connsiteX81" fmla="*/ 0 w 2965391"/>
                <a:gd name="connsiteY81" fmla="*/ 3153398 h 5332576"/>
                <a:gd name="connsiteX82" fmla="*/ 17092 w 2965391"/>
                <a:gd name="connsiteY82" fmla="*/ 3204673 h 5332576"/>
                <a:gd name="connsiteX83" fmla="*/ 25638 w 2965391"/>
                <a:gd name="connsiteY83" fmla="*/ 3230310 h 5332576"/>
                <a:gd name="connsiteX84" fmla="*/ 42729 w 2965391"/>
                <a:gd name="connsiteY84" fmla="*/ 3255947 h 5332576"/>
                <a:gd name="connsiteX85" fmla="*/ 68367 w 2965391"/>
                <a:gd name="connsiteY85" fmla="*/ 3307222 h 5332576"/>
                <a:gd name="connsiteX86" fmla="*/ 76912 w 2965391"/>
                <a:gd name="connsiteY86" fmla="*/ 3332860 h 5332576"/>
                <a:gd name="connsiteX87" fmla="*/ 153825 w 2965391"/>
                <a:gd name="connsiteY87" fmla="*/ 3375589 h 5332576"/>
                <a:gd name="connsiteX88" fmla="*/ 162370 w 2965391"/>
                <a:gd name="connsiteY88" fmla="*/ 3401226 h 5332576"/>
                <a:gd name="connsiteX89" fmla="*/ 188008 w 2965391"/>
                <a:gd name="connsiteY89" fmla="*/ 3409772 h 5332576"/>
                <a:gd name="connsiteX90" fmla="*/ 247828 w 2965391"/>
                <a:gd name="connsiteY90" fmla="*/ 3443955 h 5332576"/>
                <a:gd name="connsiteX91" fmla="*/ 264920 w 2965391"/>
                <a:gd name="connsiteY91" fmla="*/ 3469592 h 5332576"/>
                <a:gd name="connsiteX92" fmla="*/ 290557 w 2965391"/>
                <a:gd name="connsiteY92" fmla="*/ 3478138 h 5332576"/>
                <a:gd name="connsiteX93" fmla="*/ 316195 w 2965391"/>
                <a:gd name="connsiteY93" fmla="*/ 3495230 h 5332576"/>
                <a:gd name="connsiteX94" fmla="*/ 333286 w 2965391"/>
                <a:gd name="connsiteY94" fmla="*/ 3520867 h 5332576"/>
                <a:gd name="connsiteX95" fmla="*/ 384561 w 2965391"/>
                <a:gd name="connsiteY95" fmla="*/ 3555050 h 5332576"/>
                <a:gd name="connsiteX96" fmla="*/ 452927 w 2965391"/>
                <a:gd name="connsiteY96" fmla="*/ 3614871 h 5332576"/>
                <a:gd name="connsiteX97" fmla="*/ 478565 w 2965391"/>
                <a:gd name="connsiteY97" fmla="*/ 3631962 h 5332576"/>
                <a:gd name="connsiteX98" fmla="*/ 521294 w 2965391"/>
                <a:gd name="connsiteY98" fmla="*/ 3666146 h 5332576"/>
                <a:gd name="connsiteX99" fmla="*/ 564023 w 2965391"/>
                <a:gd name="connsiteY99" fmla="*/ 3700329 h 5332576"/>
                <a:gd name="connsiteX100" fmla="*/ 598206 w 2965391"/>
                <a:gd name="connsiteY100" fmla="*/ 3734512 h 5332576"/>
                <a:gd name="connsiteX101" fmla="*/ 623843 w 2965391"/>
                <a:gd name="connsiteY101" fmla="*/ 3743058 h 5332576"/>
                <a:gd name="connsiteX102" fmla="*/ 658026 w 2965391"/>
                <a:gd name="connsiteY102" fmla="*/ 3777241 h 5332576"/>
                <a:gd name="connsiteX103" fmla="*/ 692210 w 2965391"/>
                <a:gd name="connsiteY103" fmla="*/ 3811424 h 5332576"/>
                <a:gd name="connsiteX104" fmla="*/ 726393 w 2965391"/>
                <a:gd name="connsiteY104" fmla="*/ 3845607 h 5332576"/>
                <a:gd name="connsiteX105" fmla="*/ 828942 w 2965391"/>
                <a:gd name="connsiteY105" fmla="*/ 3999432 h 5332576"/>
                <a:gd name="connsiteX106" fmla="*/ 846034 w 2965391"/>
                <a:gd name="connsiteY106" fmla="*/ 4025069 h 5332576"/>
                <a:gd name="connsiteX107" fmla="*/ 863125 w 2965391"/>
                <a:gd name="connsiteY107" fmla="*/ 4059252 h 5332576"/>
                <a:gd name="connsiteX108" fmla="*/ 888763 w 2965391"/>
                <a:gd name="connsiteY108" fmla="*/ 4076344 h 5332576"/>
                <a:gd name="connsiteX109" fmla="*/ 922946 w 2965391"/>
                <a:gd name="connsiteY109" fmla="*/ 4127619 h 5332576"/>
                <a:gd name="connsiteX110" fmla="*/ 940038 w 2965391"/>
                <a:gd name="connsiteY110" fmla="*/ 4153256 h 5332576"/>
                <a:gd name="connsiteX111" fmla="*/ 965675 w 2965391"/>
                <a:gd name="connsiteY111" fmla="*/ 4170347 h 5332576"/>
                <a:gd name="connsiteX112" fmla="*/ 1025496 w 2965391"/>
                <a:gd name="connsiteY112" fmla="*/ 4238714 h 5332576"/>
                <a:gd name="connsiteX113" fmla="*/ 1059679 w 2965391"/>
                <a:gd name="connsiteY113" fmla="*/ 4298534 h 5332576"/>
                <a:gd name="connsiteX114" fmla="*/ 1093862 w 2965391"/>
                <a:gd name="connsiteY114" fmla="*/ 4349809 h 5332576"/>
                <a:gd name="connsiteX115" fmla="*/ 1162228 w 2965391"/>
                <a:gd name="connsiteY115" fmla="*/ 4452359 h 5332576"/>
                <a:gd name="connsiteX116" fmla="*/ 1204957 w 2965391"/>
                <a:gd name="connsiteY116" fmla="*/ 4520725 h 5332576"/>
                <a:gd name="connsiteX117" fmla="*/ 1230595 w 2965391"/>
                <a:gd name="connsiteY117" fmla="*/ 4572000 h 5332576"/>
                <a:gd name="connsiteX118" fmla="*/ 1298961 w 2965391"/>
                <a:gd name="connsiteY118" fmla="*/ 4657458 h 5332576"/>
                <a:gd name="connsiteX119" fmla="*/ 1333144 w 2965391"/>
                <a:gd name="connsiteY119" fmla="*/ 4717278 h 5332576"/>
                <a:gd name="connsiteX120" fmla="*/ 1367327 w 2965391"/>
                <a:gd name="connsiteY120" fmla="*/ 4760007 h 5332576"/>
                <a:gd name="connsiteX121" fmla="*/ 1392965 w 2965391"/>
                <a:gd name="connsiteY121" fmla="*/ 4811282 h 5332576"/>
                <a:gd name="connsiteX122" fmla="*/ 1427148 w 2965391"/>
                <a:gd name="connsiteY122" fmla="*/ 4871103 h 5332576"/>
                <a:gd name="connsiteX123" fmla="*/ 1461331 w 2965391"/>
                <a:gd name="connsiteY123" fmla="*/ 4913832 h 5332576"/>
                <a:gd name="connsiteX124" fmla="*/ 1495514 w 2965391"/>
                <a:gd name="connsiteY124" fmla="*/ 4982198 h 5332576"/>
                <a:gd name="connsiteX125" fmla="*/ 1546789 w 2965391"/>
                <a:gd name="connsiteY125" fmla="*/ 5067656 h 5332576"/>
                <a:gd name="connsiteX126" fmla="*/ 1563881 w 2965391"/>
                <a:gd name="connsiteY126" fmla="*/ 5101839 h 5332576"/>
                <a:gd name="connsiteX127" fmla="*/ 1623701 w 2965391"/>
                <a:gd name="connsiteY127" fmla="*/ 5212934 h 5332576"/>
                <a:gd name="connsiteX128" fmla="*/ 1666430 w 2965391"/>
                <a:gd name="connsiteY128" fmla="*/ 5306938 h 5332576"/>
                <a:gd name="connsiteX129" fmla="*/ 1692068 w 2965391"/>
                <a:gd name="connsiteY129" fmla="*/ 5332576 h 5332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965391" h="5332576">
                  <a:moveTo>
                    <a:pt x="1632247" y="0"/>
                  </a:moveTo>
                  <a:cubicBezTo>
                    <a:pt x="1635096" y="28486"/>
                    <a:pt x="1636440" y="57163"/>
                    <a:pt x="1640793" y="85458"/>
                  </a:cubicBezTo>
                  <a:cubicBezTo>
                    <a:pt x="1642163" y="94361"/>
                    <a:pt x="1647728" y="102232"/>
                    <a:pt x="1649339" y="111095"/>
                  </a:cubicBezTo>
                  <a:cubicBezTo>
                    <a:pt x="1654712" y="140649"/>
                    <a:pt x="1663978" y="240400"/>
                    <a:pt x="1666430" y="264919"/>
                  </a:cubicBezTo>
                  <a:cubicBezTo>
                    <a:pt x="1669279" y="407349"/>
                    <a:pt x="1669980" y="549838"/>
                    <a:pt x="1674976" y="692209"/>
                  </a:cubicBezTo>
                  <a:cubicBezTo>
                    <a:pt x="1675682" y="712339"/>
                    <a:pt x="1680860" y="732064"/>
                    <a:pt x="1683522" y="752030"/>
                  </a:cubicBezTo>
                  <a:cubicBezTo>
                    <a:pt x="1697784" y="858991"/>
                    <a:pt x="1685602" y="781596"/>
                    <a:pt x="1700613" y="871671"/>
                  </a:cubicBezTo>
                  <a:cubicBezTo>
                    <a:pt x="1706310" y="979918"/>
                    <a:pt x="1683428" y="1093577"/>
                    <a:pt x="1717705" y="1196411"/>
                  </a:cubicBezTo>
                  <a:cubicBezTo>
                    <a:pt x="1723402" y="1213503"/>
                    <a:pt x="1730426" y="1230208"/>
                    <a:pt x="1734796" y="1247686"/>
                  </a:cubicBezTo>
                  <a:cubicBezTo>
                    <a:pt x="1737645" y="1259080"/>
                    <a:pt x="1737515" y="1271672"/>
                    <a:pt x="1743342" y="1281869"/>
                  </a:cubicBezTo>
                  <a:cubicBezTo>
                    <a:pt x="1753751" y="1300084"/>
                    <a:pt x="1809497" y="1338104"/>
                    <a:pt x="1820254" y="1341690"/>
                  </a:cubicBezTo>
                  <a:cubicBezTo>
                    <a:pt x="1896000" y="1366938"/>
                    <a:pt x="1853623" y="1356791"/>
                    <a:pt x="1948441" y="1367327"/>
                  </a:cubicBezTo>
                  <a:cubicBezTo>
                    <a:pt x="2035517" y="1419572"/>
                    <a:pt x="1954937" y="1380063"/>
                    <a:pt x="2119357" y="1401510"/>
                  </a:cubicBezTo>
                  <a:cubicBezTo>
                    <a:pt x="2142650" y="1404548"/>
                    <a:pt x="2164835" y="1413320"/>
                    <a:pt x="2187724" y="1418602"/>
                  </a:cubicBezTo>
                  <a:cubicBezTo>
                    <a:pt x="2218760" y="1425764"/>
                    <a:pt x="2250343" y="1430462"/>
                    <a:pt x="2281727" y="1435693"/>
                  </a:cubicBezTo>
                  <a:cubicBezTo>
                    <a:pt x="2295970" y="1441390"/>
                    <a:pt x="2309763" y="1448377"/>
                    <a:pt x="2324456" y="1452785"/>
                  </a:cubicBezTo>
                  <a:cubicBezTo>
                    <a:pt x="2338368" y="1456959"/>
                    <a:pt x="2353094" y="1457808"/>
                    <a:pt x="2367185" y="1461331"/>
                  </a:cubicBezTo>
                  <a:cubicBezTo>
                    <a:pt x="2375924" y="1463516"/>
                    <a:pt x="2384277" y="1467028"/>
                    <a:pt x="2392823" y="1469876"/>
                  </a:cubicBezTo>
                  <a:cubicBezTo>
                    <a:pt x="2401369" y="1475573"/>
                    <a:pt x="2408716" y="1483720"/>
                    <a:pt x="2418460" y="1486968"/>
                  </a:cubicBezTo>
                  <a:cubicBezTo>
                    <a:pt x="2451887" y="1498110"/>
                    <a:pt x="2486827" y="1504059"/>
                    <a:pt x="2521010" y="1512605"/>
                  </a:cubicBezTo>
                  <a:cubicBezTo>
                    <a:pt x="2532404" y="1515454"/>
                    <a:pt x="2544051" y="1517437"/>
                    <a:pt x="2555193" y="1521151"/>
                  </a:cubicBezTo>
                  <a:cubicBezTo>
                    <a:pt x="2563739" y="1524000"/>
                    <a:pt x="2572037" y="1527743"/>
                    <a:pt x="2580830" y="1529697"/>
                  </a:cubicBezTo>
                  <a:cubicBezTo>
                    <a:pt x="2629236" y="1540454"/>
                    <a:pt x="2648739" y="1538167"/>
                    <a:pt x="2700471" y="1546789"/>
                  </a:cubicBezTo>
                  <a:cubicBezTo>
                    <a:pt x="2712056" y="1548720"/>
                    <a:pt x="2723000" y="1553877"/>
                    <a:pt x="2734654" y="1555334"/>
                  </a:cubicBezTo>
                  <a:cubicBezTo>
                    <a:pt x="2768691" y="1559588"/>
                    <a:pt x="2803112" y="1560092"/>
                    <a:pt x="2837204" y="1563880"/>
                  </a:cubicBezTo>
                  <a:cubicBezTo>
                    <a:pt x="2854425" y="1565794"/>
                    <a:pt x="2871304" y="1570136"/>
                    <a:pt x="2888479" y="1572426"/>
                  </a:cubicBezTo>
                  <a:cubicBezTo>
                    <a:pt x="2914048" y="1575835"/>
                    <a:pt x="2939754" y="1578123"/>
                    <a:pt x="2965391" y="1580972"/>
                  </a:cubicBezTo>
                  <a:cubicBezTo>
                    <a:pt x="2962542" y="1592366"/>
                    <a:pt x="2961472" y="1604360"/>
                    <a:pt x="2956845" y="1615155"/>
                  </a:cubicBezTo>
                  <a:cubicBezTo>
                    <a:pt x="2947523" y="1636907"/>
                    <a:pt x="2934832" y="1647526"/>
                    <a:pt x="2914116" y="1657884"/>
                  </a:cubicBezTo>
                  <a:cubicBezTo>
                    <a:pt x="2906059" y="1661913"/>
                    <a:pt x="2896536" y="1662402"/>
                    <a:pt x="2888479" y="1666430"/>
                  </a:cubicBezTo>
                  <a:cubicBezTo>
                    <a:pt x="2873623" y="1673858"/>
                    <a:pt x="2861918" y="1688263"/>
                    <a:pt x="2845750" y="1692067"/>
                  </a:cubicBezTo>
                  <a:cubicBezTo>
                    <a:pt x="2812360" y="1699923"/>
                    <a:pt x="2777237" y="1696358"/>
                    <a:pt x="2743200" y="1700613"/>
                  </a:cubicBezTo>
                  <a:cubicBezTo>
                    <a:pt x="2570895" y="1722152"/>
                    <a:pt x="2689350" y="1705977"/>
                    <a:pt x="2615013" y="1726250"/>
                  </a:cubicBezTo>
                  <a:cubicBezTo>
                    <a:pt x="2592351" y="1732431"/>
                    <a:pt x="2568932" y="1735914"/>
                    <a:pt x="2546647" y="1743342"/>
                  </a:cubicBezTo>
                  <a:cubicBezTo>
                    <a:pt x="2538101" y="1746191"/>
                    <a:pt x="2529881" y="1750323"/>
                    <a:pt x="2521010" y="1751888"/>
                  </a:cubicBezTo>
                  <a:cubicBezTo>
                    <a:pt x="2481337" y="1758889"/>
                    <a:pt x="2401368" y="1768979"/>
                    <a:pt x="2401368" y="1768979"/>
                  </a:cubicBezTo>
                  <a:cubicBezTo>
                    <a:pt x="2352376" y="1785310"/>
                    <a:pt x="2319641" y="1798578"/>
                    <a:pt x="2264636" y="1803162"/>
                  </a:cubicBezTo>
                  <a:lnTo>
                    <a:pt x="2162086" y="1811708"/>
                  </a:lnTo>
                  <a:cubicBezTo>
                    <a:pt x="2147843" y="1814557"/>
                    <a:pt x="2133448" y="1816731"/>
                    <a:pt x="2119357" y="1820254"/>
                  </a:cubicBezTo>
                  <a:cubicBezTo>
                    <a:pt x="2110618" y="1822439"/>
                    <a:pt x="2102513" y="1826846"/>
                    <a:pt x="2093720" y="1828800"/>
                  </a:cubicBezTo>
                  <a:cubicBezTo>
                    <a:pt x="2076805" y="1832559"/>
                    <a:pt x="2059255" y="1833144"/>
                    <a:pt x="2042445" y="1837346"/>
                  </a:cubicBezTo>
                  <a:cubicBezTo>
                    <a:pt x="2042426" y="1837351"/>
                    <a:pt x="1978361" y="1858707"/>
                    <a:pt x="1965533" y="1862983"/>
                  </a:cubicBezTo>
                  <a:cubicBezTo>
                    <a:pt x="1879405" y="1891693"/>
                    <a:pt x="2012979" y="1847895"/>
                    <a:pt x="1905712" y="1880075"/>
                  </a:cubicBezTo>
                  <a:cubicBezTo>
                    <a:pt x="1888456" y="1885252"/>
                    <a:pt x="1854438" y="1897166"/>
                    <a:pt x="1854438" y="1897166"/>
                  </a:cubicBezTo>
                  <a:cubicBezTo>
                    <a:pt x="1756163" y="2044579"/>
                    <a:pt x="1845780" y="1900186"/>
                    <a:pt x="1828800" y="2358639"/>
                  </a:cubicBezTo>
                  <a:cubicBezTo>
                    <a:pt x="1827915" y="2382527"/>
                    <a:pt x="1792967" y="2425207"/>
                    <a:pt x="1786071" y="2435551"/>
                  </a:cubicBezTo>
                  <a:cubicBezTo>
                    <a:pt x="1786069" y="2435555"/>
                    <a:pt x="1751892" y="2486823"/>
                    <a:pt x="1751888" y="2486826"/>
                  </a:cubicBezTo>
                  <a:lnTo>
                    <a:pt x="1726251" y="2503918"/>
                  </a:lnTo>
                  <a:cubicBezTo>
                    <a:pt x="1720554" y="2512464"/>
                    <a:pt x="1717179" y="2523139"/>
                    <a:pt x="1709159" y="2529555"/>
                  </a:cubicBezTo>
                  <a:cubicBezTo>
                    <a:pt x="1702125" y="2535182"/>
                    <a:pt x="1691723" y="2534373"/>
                    <a:pt x="1683522" y="2538101"/>
                  </a:cubicBezTo>
                  <a:cubicBezTo>
                    <a:pt x="1660327" y="2548644"/>
                    <a:pt x="1636354" y="2558151"/>
                    <a:pt x="1615155" y="2572284"/>
                  </a:cubicBezTo>
                  <a:cubicBezTo>
                    <a:pt x="1606609" y="2577981"/>
                    <a:pt x="1598904" y="2585205"/>
                    <a:pt x="1589518" y="2589376"/>
                  </a:cubicBezTo>
                  <a:cubicBezTo>
                    <a:pt x="1573055" y="2596693"/>
                    <a:pt x="1555335" y="2600770"/>
                    <a:pt x="1538243" y="2606467"/>
                  </a:cubicBezTo>
                  <a:lnTo>
                    <a:pt x="1486968" y="2623559"/>
                  </a:lnTo>
                  <a:lnTo>
                    <a:pt x="1435694" y="2640650"/>
                  </a:lnTo>
                  <a:cubicBezTo>
                    <a:pt x="1427148" y="2643499"/>
                    <a:pt x="1418795" y="2647011"/>
                    <a:pt x="1410056" y="2649196"/>
                  </a:cubicBezTo>
                  <a:cubicBezTo>
                    <a:pt x="1398662" y="2652045"/>
                    <a:pt x="1387123" y="2654367"/>
                    <a:pt x="1375873" y="2657742"/>
                  </a:cubicBezTo>
                  <a:cubicBezTo>
                    <a:pt x="1358617" y="2662919"/>
                    <a:pt x="1341690" y="2669136"/>
                    <a:pt x="1324598" y="2674833"/>
                  </a:cubicBezTo>
                  <a:cubicBezTo>
                    <a:pt x="1316052" y="2677682"/>
                    <a:pt x="1307899" y="2682262"/>
                    <a:pt x="1298961" y="2683379"/>
                  </a:cubicBezTo>
                  <a:lnTo>
                    <a:pt x="1230595" y="2691925"/>
                  </a:lnTo>
                  <a:cubicBezTo>
                    <a:pt x="1144452" y="2720639"/>
                    <a:pt x="1278055" y="2676833"/>
                    <a:pt x="1170774" y="2709017"/>
                  </a:cubicBezTo>
                  <a:cubicBezTo>
                    <a:pt x="1153518" y="2714194"/>
                    <a:pt x="1136977" y="2721738"/>
                    <a:pt x="1119499" y="2726108"/>
                  </a:cubicBezTo>
                  <a:cubicBezTo>
                    <a:pt x="1108105" y="2728957"/>
                    <a:pt x="1096566" y="2731279"/>
                    <a:pt x="1085316" y="2734654"/>
                  </a:cubicBezTo>
                  <a:cubicBezTo>
                    <a:pt x="1068060" y="2739831"/>
                    <a:pt x="1051133" y="2746049"/>
                    <a:pt x="1034041" y="2751746"/>
                  </a:cubicBezTo>
                  <a:cubicBezTo>
                    <a:pt x="1025495" y="2754595"/>
                    <a:pt x="1017321" y="2759017"/>
                    <a:pt x="1008404" y="2760291"/>
                  </a:cubicBezTo>
                  <a:lnTo>
                    <a:pt x="948583" y="2768837"/>
                  </a:lnTo>
                  <a:cubicBezTo>
                    <a:pt x="934340" y="2774534"/>
                    <a:pt x="920516" y="2781418"/>
                    <a:pt x="905854" y="2785929"/>
                  </a:cubicBezTo>
                  <a:cubicBezTo>
                    <a:pt x="883403" y="2792837"/>
                    <a:pt x="860277" y="2797323"/>
                    <a:pt x="837488" y="2803020"/>
                  </a:cubicBezTo>
                  <a:cubicBezTo>
                    <a:pt x="826094" y="2805869"/>
                    <a:pt x="814447" y="2807852"/>
                    <a:pt x="803305" y="2811566"/>
                  </a:cubicBezTo>
                  <a:cubicBezTo>
                    <a:pt x="765507" y="2824165"/>
                    <a:pt x="686811" y="2852046"/>
                    <a:pt x="640935" y="2862841"/>
                  </a:cubicBezTo>
                  <a:cubicBezTo>
                    <a:pt x="612657" y="2869495"/>
                    <a:pt x="583037" y="2870748"/>
                    <a:pt x="555477" y="2879933"/>
                  </a:cubicBezTo>
                  <a:cubicBezTo>
                    <a:pt x="493982" y="2900429"/>
                    <a:pt x="570801" y="2875553"/>
                    <a:pt x="495656" y="2897024"/>
                  </a:cubicBezTo>
                  <a:cubicBezTo>
                    <a:pt x="467060" y="2905194"/>
                    <a:pt x="438585" y="2913791"/>
                    <a:pt x="410198" y="2922662"/>
                  </a:cubicBezTo>
                  <a:cubicBezTo>
                    <a:pt x="333102" y="2946755"/>
                    <a:pt x="386299" y="2934278"/>
                    <a:pt x="316195" y="2948299"/>
                  </a:cubicBezTo>
                  <a:cubicBezTo>
                    <a:pt x="251822" y="2991212"/>
                    <a:pt x="333640" y="2940821"/>
                    <a:pt x="256374" y="2973936"/>
                  </a:cubicBezTo>
                  <a:cubicBezTo>
                    <a:pt x="246934" y="2977982"/>
                    <a:pt x="240123" y="2986857"/>
                    <a:pt x="230737" y="2991028"/>
                  </a:cubicBezTo>
                  <a:cubicBezTo>
                    <a:pt x="214274" y="2998345"/>
                    <a:pt x="179462" y="3008119"/>
                    <a:pt x="179462" y="3008119"/>
                  </a:cubicBezTo>
                  <a:lnTo>
                    <a:pt x="102550" y="3059394"/>
                  </a:lnTo>
                  <a:lnTo>
                    <a:pt x="76912" y="3076486"/>
                  </a:lnTo>
                  <a:lnTo>
                    <a:pt x="51275" y="3093577"/>
                  </a:lnTo>
                  <a:cubicBezTo>
                    <a:pt x="45578" y="3102123"/>
                    <a:pt x="42203" y="3112799"/>
                    <a:pt x="34183" y="3119215"/>
                  </a:cubicBezTo>
                  <a:cubicBezTo>
                    <a:pt x="-7251" y="3152363"/>
                    <a:pt x="18646" y="3097462"/>
                    <a:pt x="0" y="3153398"/>
                  </a:cubicBezTo>
                  <a:lnTo>
                    <a:pt x="17092" y="3204673"/>
                  </a:lnTo>
                  <a:cubicBezTo>
                    <a:pt x="19941" y="3213219"/>
                    <a:pt x="20641" y="3222815"/>
                    <a:pt x="25638" y="3230310"/>
                  </a:cubicBezTo>
                  <a:cubicBezTo>
                    <a:pt x="31335" y="3238856"/>
                    <a:pt x="38136" y="3246761"/>
                    <a:pt x="42729" y="3255947"/>
                  </a:cubicBezTo>
                  <a:cubicBezTo>
                    <a:pt x="78105" y="3326701"/>
                    <a:pt x="19391" y="3233761"/>
                    <a:pt x="68367" y="3307222"/>
                  </a:cubicBezTo>
                  <a:cubicBezTo>
                    <a:pt x="71215" y="3315768"/>
                    <a:pt x="70542" y="3326490"/>
                    <a:pt x="76912" y="3332860"/>
                  </a:cubicBezTo>
                  <a:cubicBezTo>
                    <a:pt x="106296" y="3362244"/>
                    <a:pt x="121587" y="3364843"/>
                    <a:pt x="153825" y="3375589"/>
                  </a:cubicBezTo>
                  <a:cubicBezTo>
                    <a:pt x="156673" y="3384135"/>
                    <a:pt x="156000" y="3394856"/>
                    <a:pt x="162370" y="3401226"/>
                  </a:cubicBezTo>
                  <a:cubicBezTo>
                    <a:pt x="168740" y="3407596"/>
                    <a:pt x="180187" y="3405303"/>
                    <a:pt x="188008" y="3409772"/>
                  </a:cubicBezTo>
                  <a:cubicBezTo>
                    <a:pt x="260442" y="3451162"/>
                    <a:pt x="189045" y="3424360"/>
                    <a:pt x="247828" y="3443955"/>
                  </a:cubicBezTo>
                  <a:cubicBezTo>
                    <a:pt x="253525" y="3452501"/>
                    <a:pt x="256900" y="3463176"/>
                    <a:pt x="264920" y="3469592"/>
                  </a:cubicBezTo>
                  <a:cubicBezTo>
                    <a:pt x="271954" y="3475219"/>
                    <a:pt x="282500" y="3474109"/>
                    <a:pt x="290557" y="3478138"/>
                  </a:cubicBezTo>
                  <a:cubicBezTo>
                    <a:pt x="299744" y="3482731"/>
                    <a:pt x="307649" y="3489533"/>
                    <a:pt x="316195" y="3495230"/>
                  </a:cubicBezTo>
                  <a:cubicBezTo>
                    <a:pt x="321892" y="3503776"/>
                    <a:pt x="325557" y="3514104"/>
                    <a:pt x="333286" y="3520867"/>
                  </a:cubicBezTo>
                  <a:cubicBezTo>
                    <a:pt x="348745" y="3534394"/>
                    <a:pt x="384561" y="3555050"/>
                    <a:pt x="384561" y="3555050"/>
                  </a:cubicBezTo>
                  <a:cubicBezTo>
                    <a:pt x="413047" y="3597779"/>
                    <a:pt x="393108" y="3574992"/>
                    <a:pt x="452927" y="3614871"/>
                  </a:cubicBezTo>
                  <a:lnTo>
                    <a:pt x="478565" y="3631962"/>
                  </a:lnTo>
                  <a:cubicBezTo>
                    <a:pt x="527543" y="3705433"/>
                    <a:pt x="462328" y="3618973"/>
                    <a:pt x="521294" y="3666146"/>
                  </a:cubicBezTo>
                  <a:cubicBezTo>
                    <a:pt x="576515" y="3710323"/>
                    <a:pt x="499580" y="3678848"/>
                    <a:pt x="564023" y="3700329"/>
                  </a:cubicBezTo>
                  <a:cubicBezTo>
                    <a:pt x="575417" y="3711723"/>
                    <a:pt x="585094" y="3725146"/>
                    <a:pt x="598206" y="3734512"/>
                  </a:cubicBezTo>
                  <a:cubicBezTo>
                    <a:pt x="605536" y="3739748"/>
                    <a:pt x="617473" y="3736688"/>
                    <a:pt x="623843" y="3743058"/>
                  </a:cubicBezTo>
                  <a:cubicBezTo>
                    <a:pt x="669420" y="3788635"/>
                    <a:pt x="589661" y="3754452"/>
                    <a:pt x="658026" y="3777241"/>
                  </a:cubicBezTo>
                  <a:cubicBezTo>
                    <a:pt x="680816" y="3845609"/>
                    <a:pt x="646630" y="3765843"/>
                    <a:pt x="692210" y="3811424"/>
                  </a:cubicBezTo>
                  <a:cubicBezTo>
                    <a:pt x="737785" y="3857001"/>
                    <a:pt x="658027" y="3822821"/>
                    <a:pt x="726393" y="3845607"/>
                  </a:cubicBezTo>
                  <a:lnTo>
                    <a:pt x="828942" y="3999432"/>
                  </a:lnTo>
                  <a:cubicBezTo>
                    <a:pt x="834639" y="4007978"/>
                    <a:pt x="841441" y="4015883"/>
                    <a:pt x="846034" y="4025069"/>
                  </a:cubicBezTo>
                  <a:cubicBezTo>
                    <a:pt x="851731" y="4036463"/>
                    <a:pt x="854970" y="4049465"/>
                    <a:pt x="863125" y="4059252"/>
                  </a:cubicBezTo>
                  <a:cubicBezTo>
                    <a:pt x="869700" y="4067142"/>
                    <a:pt x="880217" y="4070647"/>
                    <a:pt x="888763" y="4076344"/>
                  </a:cubicBezTo>
                  <a:lnTo>
                    <a:pt x="922946" y="4127619"/>
                  </a:lnTo>
                  <a:cubicBezTo>
                    <a:pt x="928643" y="4136165"/>
                    <a:pt x="931492" y="4147559"/>
                    <a:pt x="940038" y="4153256"/>
                  </a:cubicBezTo>
                  <a:lnTo>
                    <a:pt x="965675" y="4170347"/>
                  </a:lnTo>
                  <a:cubicBezTo>
                    <a:pt x="1005555" y="4230168"/>
                    <a:pt x="982766" y="4210228"/>
                    <a:pt x="1025496" y="4238714"/>
                  </a:cubicBezTo>
                  <a:cubicBezTo>
                    <a:pt x="1039735" y="4281434"/>
                    <a:pt x="1026755" y="4251499"/>
                    <a:pt x="1059679" y="4298534"/>
                  </a:cubicBezTo>
                  <a:cubicBezTo>
                    <a:pt x="1071459" y="4315362"/>
                    <a:pt x="1082468" y="4332717"/>
                    <a:pt x="1093862" y="4349809"/>
                  </a:cubicBezTo>
                  <a:lnTo>
                    <a:pt x="1162228" y="4452359"/>
                  </a:lnTo>
                  <a:cubicBezTo>
                    <a:pt x="1178981" y="4477488"/>
                    <a:pt x="1189485" y="4492360"/>
                    <a:pt x="1204957" y="4520725"/>
                  </a:cubicBezTo>
                  <a:cubicBezTo>
                    <a:pt x="1214107" y="4537501"/>
                    <a:pt x="1219769" y="4556253"/>
                    <a:pt x="1230595" y="4572000"/>
                  </a:cubicBezTo>
                  <a:cubicBezTo>
                    <a:pt x="1251262" y="4602061"/>
                    <a:pt x="1282646" y="4624830"/>
                    <a:pt x="1298961" y="4657458"/>
                  </a:cubicBezTo>
                  <a:cubicBezTo>
                    <a:pt x="1313154" y="4685842"/>
                    <a:pt x="1315027" y="4693122"/>
                    <a:pt x="1333144" y="4717278"/>
                  </a:cubicBezTo>
                  <a:cubicBezTo>
                    <a:pt x="1344088" y="4731870"/>
                    <a:pt x="1357534" y="4744619"/>
                    <a:pt x="1367327" y="4760007"/>
                  </a:cubicBezTo>
                  <a:cubicBezTo>
                    <a:pt x="1377586" y="4776129"/>
                    <a:pt x="1383905" y="4794457"/>
                    <a:pt x="1392965" y="4811282"/>
                  </a:cubicBezTo>
                  <a:cubicBezTo>
                    <a:pt x="1403853" y="4831503"/>
                    <a:pt x="1414409" y="4851994"/>
                    <a:pt x="1427148" y="4871103"/>
                  </a:cubicBezTo>
                  <a:cubicBezTo>
                    <a:pt x="1437266" y="4886280"/>
                    <a:pt x="1451772" y="4898298"/>
                    <a:pt x="1461331" y="4913832"/>
                  </a:cubicBezTo>
                  <a:cubicBezTo>
                    <a:pt x="1474684" y="4935531"/>
                    <a:pt x="1482405" y="4960350"/>
                    <a:pt x="1495514" y="4982198"/>
                  </a:cubicBezTo>
                  <a:cubicBezTo>
                    <a:pt x="1512606" y="5010684"/>
                    <a:pt x="1531932" y="5037943"/>
                    <a:pt x="1546789" y="5067656"/>
                  </a:cubicBezTo>
                  <a:cubicBezTo>
                    <a:pt x="1552486" y="5079050"/>
                    <a:pt x="1557781" y="5090655"/>
                    <a:pt x="1563881" y="5101839"/>
                  </a:cubicBezTo>
                  <a:cubicBezTo>
                    <a:pt x="1596880" y="5162338"/>
                    <a:pt x="1596666" y="5154359"/>
                    <a:pt x="1623701" y="5212934"/>
                  </a:cubicBezTo>
                  <a:cubicBezTo>
                    <a:pt x="1625308" y="5216417"/>
                    <a:pt x="1656695" y="5293309"/>
                    <a:pt x="1666430" y="5306938"/>
                  </a:cubicBezTo>
                  <a:cubicBezTo>
                    <a:pt x="1673455" y="5316773"/>
                    <a:pt x="1692068" y="5332576"/>
                    <a:pt x="1692068" y="5332576"/>
                  </a:cubicBezTo>
                </a:path>
              </a:pathLst>
            </a:custGeom>
            <a:noFill/>
            <a:ln w="762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986D95-A43F-C1B0-1705-1E430C02BD7C}"/>
                </a:ext>
              </a:extLst>
            </p:cNvPr>
            <p:cNvSpPr txBox="1"/>
            <p:nvPr/>
          </p:nvSpPr>
          <p:spPr>
            <a:xfrm>
              <a:off x="6183938" y="4792279"/>
              <a:ext cx="8367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FF00"/>
                  </a:solidFill>
                  <a:highlight>
                    <a:srgbClr val="C0C0C0"/>
                  </a:highlight>
                </a:rPr>
                <a:t>3</a:t>
              </a:r>
              <a:endParaRPr lang="ko-KR" altLang="en-US">
                <a:solidFill>
                  <a:srgbClr val="FFFF00"/>
                </a:solidFill>
                <a:highlight>
                  <a:srgbClr val="C0C0C0"/>
                </a:highlight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9344EB0D-7C3D-57F8-0D0F-0A21BE2D15E6}"/>
              </a:ext>
            </a:extLst>
          </p:cNvPr>
          <p:cNvGrpSpPr/>
          <p:nvPr/>
        </p:nvGrpSpPr>
        <p:grpSpPr>
          <a:xfrm>
            <a:off x="6325301" y="1540074"/>
            <a:ext cx="1795340" cy="3986613"/>
            <a:chOff x="6325301" y="1540074"/>
            <a:chExt cx="1795340" cy="3986613"/>
          </a:xfrm>
        </p:grpSpPr>
        <p:sp>
          <p:nvSpPr>
            <p:cNvPr id="22" name="자유형 21"/>
            <p:cNvSpPr/>
            <p:nvPr/>
          </p:nvSpPr>
          <p:spPr>
            <a:xfrm>
              <a:off x="6325301" y="1540074"/>
              <a:ext cx="1795340" cy="3986613"/>
            </a:xfrm>
            <a:custGeom>
              <a:avLst/>
              <a:gdLst>
                <a:gd name="connsiteX0" fmla="*/ 60786 w 2393787"/>
                <a:gd name="connsiteY0" fmla="*/ 0 h 5315484"/>
                <a:gd name="connsiteX1" fmla="*/ 52240 w 2393787"/>
                <a:gd name="connsiteY1" fmla="*/ 102550 h 5315484"/>
                <a:gd name="connsiteX2" fmla="*/ 35148 w 2393787"/>
                <a:gd name="connsiteY2" fmla="*/ 162370 h 5315484"/>
                <a:gd name="connsiteX3" fmla="*/ 26602 w 2393787"/>
                <a:gd name="connsiteY3" fmla="*/ 734939 h 5315484"/>
                <a:gd name="connsiteX4" fmla="*/ 18057 w 2393787"/>
                <a:gd name="connsiteY4" fmla="*/ 811851 h 5315484"/>
                <a:gd name="connsiteX5" fmla="*/ 965 w 2393787"/>
                <a:gd name="connsiteY5" fmla="*/ 1059679 h 5315484"/>
                <a:gd name="connsiteX6" fmla="*/ 9511 w 2393787"/>
                <a:gd name="connsiteY6" fmla="*/ 1649339 h 5315484"/>
                <a:gd name="connsiteX7" fmla="*/ 965 w 2393787"/>
                <a:gd name="connsiteY7" fmla="*/ 2375731 h 5315484"/>
                <a:gd name="connsiteX8" fmla="*/ 9511 w 2393787"/>
                <a:gd name="connsiteY8" fmla="*/ 2478281 h 5315484"/>
                <a:gd name="connsiteX9" fmla="*/ 60786 w 2393787"/>
                <a:gd name="connsiteY9" fmla="*/ 2512464 h 5315484"/>
                <a:gd name="connsiteX10" fmla="*/ 112060 w 2393787"/>
                <a:gd name="connsiteY10" fmla="*/ 2538101 h 5315484"/>
                <a:gd name="connsiteX11" fmla="*/ 214610 w 2393787"/>
                <a:gd name="connsiteY11" fmla="*/ 2580830 h 5315484"/>
                <a:gd name="connsiteX12" fmla="*/ 291522 w 2393787"/>
                <a:gd name="connsiteY12" fmla="*/ 2606468 h 5315484"/>
                <a:gd name="connsiteX13" fmla="*/ 317159 w 2393787"/>
                <a:gd name="connsiteY13" fmla="*/ 2615013 h 5315484"/>
                <a:gd name="connsiteX14" fmla="*/ 351343 w 2393787"/>
                <a:gd name="connsiteY14" fmla="*/ 2623559 h 5315484"/>
                <a:gd name="connsiteX15" fmla="*/ 402617 w 2393787"/>
                <a:gd name="connsiteY15" fmla="*/ 2640651 h 5315484"/>
                <a:gd name="connsiteX16" fmla="*/ 436801 w 2393787"/>
                <a:gd name="connsiteY16" fmla="*/ 2649196 h 5315484"/>
                <a:gd name="connsiteX17" fmla="*/ 522259 w 2393787"/>
                <a:gd name="connsiteY17" fmla="*/ 2674834 h 5315484"/>
                <a:gd name="connsiteX18" fmla="*/ 624808 w 2393787"/>
                <a:gd name="connsiteY18" fmla="*/ 2691925 h 5315484"/>
                <a:gd name="connsiteX19" fmla="*/ 693174 w 2393787"/>
                <a:gd name="connsiteY19" fmla="*/ 2709017 h 5315484"/>
                <a:gd name="connsiteX20" fmla="*/ 735903 w 2393787"/>
                <a:gd name="connsiteY20" fmla="*/ 2717563 h 5315484"/>
                <a:gd name="connsiteX21" fmla="*/ 795724 w 2393787"/>
                <a:gd name="connsiteY21" fmla="*/ 2734654 h 5315484"/>
                <a:gd name="connsiteX22" fmla="*/ 1069189 w 2393787"/>
                <a:gd name="connsiteY22" fmla="*/ 2751746 h 5315484"/>
                <a:gd name="connsiteX23" fmla="*/ 1146102 w 2393787"/>
                <a:gd name="connsiteY23" fmla="*/ 2768838 h 5315484"/>
                <a:gd name="connsiteX24" fmla="*/ 1299926 w 2393787"/>
                <a:gd name="connsiteY24" fmla="*/ 2785929 h 5315484"/>
                <a:gd name="connsiteX25" fmla="*/ 1359746 w 2393787"/>
                <a:gd name="connsiteY25" fmla="*/ 2794475 h 5315484"/>
                <a:gd name="connsiteX26" fmla="*/ 1385384 w 2393787"/>
                <a:gd name="connsiteY26" fmla="*/ 2803021 h 5315484"/>
                <a:gd name="connsiteX27" fmla="*/ 1513571 w 2393787"/>
                <a:gd name="connsiteY27" fmla="*/ 2820112 h 5315484"/>
                <a:gd name="connsiteX28" fmla="*/ 1539208 w 2393787"/>
                <a:gd name="connsiteY28" fmla="*/ 2828658 h 5315484"/>
                <a:gd name="connsiteX29" fmla="*/ 1658849 w 2393787"/>
                <a:gd name="connsiteY29" fmla="*/ 2854296 h 5315484"/>
                <a:gd name="connsiteX30" fmla="*/ 1701578 w 2393787"/>
                <a:gd name="connsiteY30" fmla="*/ 2862841 h 5315484"/>
                <a:gd name="connsiteX31" fmla="*/ 1787036 w 2393787"/>
                <a:gd name="connsiteY31" fmla="*/ 2871387 h 5315484"/>
                <a:gd name="connsiteX32" fmla="*/ 1821219 w 2393787"/>
                <a:gd name="connsiteY32" fmla="*/ 2879933 h 5315484"/>
                <a:gd name="connsiteX33" fmla="*/ 1983589 w 2393787"/>
                <a:gd name="connsiteY33" fmla="*/ 2897025 h 5315484"/>
                <a:gd name="connsiteX34" fmla="*/ 2026318 w 2393787"/>
                <a:gd name="connsiteY34" fmla="*/ 2905570 h 5315484"/>
                <a:gd name="connsiteX35" fmla="*/ 2231417 w 2393787"/>
                <a:gd name="connsiteY35" fmla="*/ 2922662 h 5315484"/>
                <a:gd name="connsiteX36" fmla="*/ 2393787 w 2393787"/>
                <a:gd name="connsiteY36" fmla="*/ 2948299 h 5315484"/>
                <a:gd name="connsiteX37" fmla="*/ 2368150 w 2393787"/>
                <a:gd name="connsiteY37" fmla="*/ 3059395 h 5315484"/>
                <a:gd name="connsiteX38" fmla="*/ 2359604 w 2393787"/>
                <a:gd name="connsiteY38" fmla="*/ 3085032 h 5315484"/>
                <a:gd name="connsiteX39" fmla="*/ 2351059 w 2393787"/>
                <a:gd name="connsiteY39" fmla="*/ 3110669 h 5315484"/>
                <a:gd name="connsiteX40" fmla="*/ 2333967 w 2393787"/>
                <a:gd name="connsiteY40" fmla="*/ 3136307 h 5315484"/>
                <a:gd name="connsiteX41" fmla="*/ 2325421 w 2393787"/>
                <a:gd name="connsiteY41" fmla="*/ 3161944 h 5315484"/>
                <a:gd name="connsiteX42" fmla="*/ 2282692 w 2393787"/>
                <a:gd name="connsiteY42" fmla="*/ 3221765 h 5315484"/>
                <a:gd name="connsiteX43" fmla="*/ 2239963 w 2393787"/>
                <a:gd name="connsiteY43" fmla="*/ 3290131 h 5315484"/>
                <a:gd name="connsiteX44" fmla="*/ 2231417 w 2393787"/>
                <a:gd name="connsiteY44" fmla="*/ 3315768 h 5315484"/>
                <a:gd name="connsiteX45" fmla="*/ 2188688 w 2393787"/>
                <a:gd name="connsiteY45" fmla="*/ 3375589 h 5315484"/>
                <a:gd name="connsiteX46" fmla="*/ 2171597 w 2393787"/>
                <a:gd name="connsiteY46" fmla="*/ 3418318 h 5315484"/>
                <a:gd name="connsiteX47" fmla="*/ 2120322 w 2393787"/>
                <a:gd name="connsiteY47" fmla="*/ 3503776 h 5315484"/>
                <a:gd name="connsiteX48" fmla="*/ 2111776 w 2393787"/>
                <a:gd name="connsiteY48" fmla="*/ 3529413 h 5315484"/>
                <a:gd name="connsiteX49" fmla="*/ 2069047 w 2393787"/>
                <a:gd name="connsiteY49" fmla="*/ 3614871 h 5315484"/>
                <a:gd name="connsiteX50" fmla="*/ 2051956 w 2393787"/>
                <a:gd name="connsiteY50" fmla="*/ 3683238 h 5315484"/>
                <a:gd name="connsiteX51" fmla="*/ 2026318 w 2393787"/>
                <a:gd name="connsiteY51" fmla="*/ 3734512 h 5315484"/>
                <a:gd name="connsiteX52" fmla="*/ 1983589 w 2393787"/>
                <a:gd name="connsiteY52" fmla="*/ 3819970 h 5315484"/>
                <a:gd name="connsiteX53" fmla="*/ 1966498 w 2393787"/>
                <a:gd name="connsiteY53" fmla="*/ 3888337 h 5315484"/>
                <a:gd name="connsiteX54" fmla="*/ 1932315 w 2393787"/>
                <a:gd name="connsiteY54" fmla="*/ 3948157 h 5315484"/>
                <a:gd name="connsiteX55" fmla="*/ 1915223 w 2393787"/>
                <a:gd name="connsiteY55" fmla="*/ 3982340 h 5315484"/>
                <a:gd name="connsiteX56" fmla="*/ 1889586 w 2393787"/>
                <a:gd name="connsiteY56" fmla="*/ 4076344 h 5315484"/>
                <a:gd name="connsiteX57" fmla="*/ 1863948 w 2393787"/>
                <a:gd name="connsiteY57" fmla="*/ 4136165 h 5315484"/>
                <a:gd name="connsiteX58" fmla="*/ 1829765 w 2393787"/>
                <a:gd name="connsiteY58" fmla="*/ 4255806 h 5315484"/>
                <a:gd name="connsiteX59" fmla="*/ 1795582 w 2393787"/>
                <a:gd name="connsiteY59" fmla="*/ 4358355 h 5315484"/>
                <a:gd name="connsiteX60" fmla="*/ 1778490 w 2393787"/>
                <a:gd name="connsiteY60" fmla="*/ 4409630 h 5315484"/>
                <a:gd name="connsiteX61" fmla="*/ 1744307 w 2393787"/>
                <a:gd name="connsiteY61" fmla="*/ 4495088 h 5315484"/>
                <a:gd name="connsiteX62" fmla="*/ 1735761 w 2393787"/>
                <a:gd name="connsiteY62" fmla="*/ 4554909 h 5315484"/>
                <a:gd name="connsiteX63" fmla="*/ 1710124 w 2393787"/>
                <a:gd name="connsiteY63" fmla="*/ 4606183 h 5315484"/>
                <a:gd name="connsiteX64" fmla="*/ 1693032 w 2393787"/>
                <a:gd name="connsiteY64" fmla="*/ 4657458 h 5315484"/>
                <a:gd name="connsiteX65" fmla="*/ 1684487 w 2393787"/>
                <a:gd name="connsiteY65" fmla="*/ 4700187 h 5315484"/>
                <a:gd name="connsiteX66" fmla="*/ 1650303 w 2393787"/>
                <a:gd name="connsiteY66" fmla="*/ 4802737 h 5315484"/>
                <a:gd name="connsiteX67" fmla="*/ 1633212 w 2393787"/>
                <a:gd name="connsiteY67" fmla="*/ 4862557 h 5315484"/>
                <a:gd name="connsiteX68" fmla="*/ 1599029 w 2393787"/>
                <a:gd name="connsiteY68" fmla="*/ 4913832 h 5315484"/>
                <a:gd name="connsiteX69" fmla="*/ 1581937 w 2393787"/>
                <a:gd name="connsiteY69" fmla="*/ 4973653 h 5315484"/>
                <a:gd name="connsiteX70" fmla="*/ 1564845 w 2393787"/>
                <a:gd name="connsiteY70" fmla="*/ 4999290 h 5315484"/>
                <a:gd name="connsiteX71" fmla="*/ 1547754 w 2393787"/>
                <a:gd name="connsiteY71" fmla="*/ 5042019 h 5315484"/>
                <a:gd name="connsiteX72" fmla="*/ 1530662 w 2393787"/>
                <a:gd name="connsiteY72" fmla="*/ 5076202 h 5315484"/>
                <a:gd name="connsiteX73" fmla="*/ 1522116 w 2393787"/>
                <a:gd name="connsiteY73" fmla="*/ 5118931 h 5315484"/>
                <a:gd name="connsiteX74" fmla="*/ 1496479 w 2393787"/>
                <a:gd name="connsiteY74" fmla="*/ 5195843 h 5315484"/>
                <a:gd name="connsiteX75" fmla="*/ 1487933 w 2393787"/>
                <a:gd name="connsiteY75" fmla="*/ 5230026 h 5315484"/>
                <a:gd name="connsiteX76" fmla="*/ 1470842 w 2393787"/>
                <a:gd name="connsiteY76" fmla="*/ 5281301 h 5315484"/>
                <a:gd name="connsiteX77" fmla="*/ 1462296 w 2393787"/>
                <a:gd name="connsiteY77" fmla="*/ 5315484 h 5315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393787" h="5315484">
                  <a:moveTo>
                    <a:pt x="60786" y="0"/>
                  </a:moveTo>
                  <a:cubicBezTo>
                    <a:pt x="57937" y="34183"/>
                    <a:pt x="56495" y="68513"/>
                    <a:pt x="52240" y="102550"/>
                  </a:cubicBezTo>
                  <a:cubicBezTo>
                    <a:pt x="50094" y="119719"/>
                    <a:pt x="40824" y="145342"/>
                    <a:pt x="35148" y="162370"/>
                  </a:cubicBezTo>
                  <a:cubicBezTo>
                    <a:pt x="32299" y="353226"/>
                    <a:pt x="31623" y="544127"/>
                    <a:pt x="26602" y="734939"/>
                  </a:cubicBezTo>
                  <a:cubicBezTo>
                    <a:pt x="25923" y="760725"/>
                    <a:pt x="20392" y="786162"/>
                    <a:pt x="18057" y="811851"/>
                  </a:cubicBezTo>
                  <a:cubicBezTo>
                    <a:pt x="10827" y="891385"/>
                    <a:pt x="5903" y="980666"/>
                    <a:pt x="965" y="1059679"/>
                  </a:cubicBezTo>
                  <a:cubicBezTo>
                    <a:pt x="3814" y="1256232"/>
                    <a:pt x="9511" y="1452765"/>
                    <a:pt x="9511" y="1649339"/>
                  </a:cubicBezTo>
                  <a:cubicBezTo>
                    <a:pt x="9511" y="1891486"/>
                    <a:pt x="965" y="2133584"/>
                    <a:pt x="965" y="2375731"/>
                  </a:cubicBezTo>
                  <a:cubicBezTo>
                    <a:pt x="965" y="2410033"/>
                    <a:pt x="-4238" y="2446855"/>
                    <a:pt x="9511" y="2478281"/>
                  </a:cubicBezTo>
                  <a:cubicBezTo>
                    <a:pt x="17744" y="2497100"/>
                    <a:pt x="43694" y="2501070"/>
                    <a:pt x="60786" y="2512464"/>
                  </a:cubicBezTo>
                  <a:cubicBezTo>
                    <a:pt x="174599" y="2588338"/>
                    <a:pt x="5917" y="2479133"/>
                    <a:pt x="112060" y="2538101"/>
                  </a:cubicBezTo>
                  <a:cubicBezTo>
                    <a:pt x="196520" y="2585024"/>
                    <a:pt x="127242" y="2566268"/>
                    <a:pt x="214610" y="2580830"/>
                  </a:cubicBezTo>
                  <a:lnTo>
                    <a:pt x="291522" y="2606468"/>
                  </a:lnTo>
                  <a:cubicBezTo>
                    <a:pt x="300068" y="2609316"/>
                    <a:pt x="308420" y="2612828"/>
                    <a:pt x="317159" y="2615013"/>
                  </a:cubicBezTo>
                  <a:cubicBezTo>
                    <a:pt x="328554" y="2617862"/>
                    <a:pt x="340093" y="2620184"/>
                    <a:pt x="351343" y="2623559"/>
                  </a:cubicBezTo>
                  <a:cubicBezTo>
                    <a:pt x="368599" y="2628736"/>
                    <a:pt x="385139" y="2636282"/>
                    <a:pt x="402617" y="2640651"/>
                  </a:cubicBezTo>
                  <a:cubicBezTo>
                    <a:pt x="414012" y="2643499"/>
                    <a:pt x="425551" y="2645821"/>
                    <a:pt x="436801" y="2649196"/>
                  </a:cubicBezTo>
                  <a:cubicBezTo>
                    <a:pt x="497686" y="2667461"/>
                    <a:pt x="471595" y="2663575"/>
                    <a:pt x="522259" y="2674834"/>
                  </a:cubicBezTo>
                  <a:cubicBezTo>
                    <a:pt x="659850" y="2705411"/>
                    <a:pt x="446445" y="2656253"/>
                    <a:pt x="624808" y="2691925"/>
                  </a:cubicBezTo>
                  <a:cubicBezTo>
                    <a:pt x="647842" y="2696532"/>
                    <a:pt x="670140" y="2704410"/>
                    <a:pt x="693174" y="2709017"/>
                  </a:cubicBezTo>
                  <a:cubicBezTo>
                    <a:pt x="707417" y="2711866"/>
                    <a:pt x="721812" y="2714040"/>
                    <a:pt x="735903" y="2717563"/>
                  </a:cubicBezTo>
                  <a:cubicBezTo>
                    <a:pt x="776547" y="2727724"/>
                    <a:pt x="747764" y="2726661"/>
                    <a:pt x="795724" y="2734654"/>
                  </a:cubicBezTo>
                  <a:cubicBezTo>
                    <a:pt x="886573" y="2749795"/>
                    <a:pt x="976451" y="2747882"/>
                    <a:pt x="1069189" y="2751746"/>
                  </a:cubicBezTo>
                  <a:cubicBezTo>
                    <a:pt x="1094827" y="2757443"/>
                    <a:pt x="1120289" y="2763998"/>
                    <a:pt x="1146102" y="2768838"/>
                  </a:cubicBezTo>
                  <a:cubicBezTo>
                    <a:pt x="1203206" y="2779545"/>
                    <a:pt x="1238760" y="2779133"/>
                    <a:pt x="1299926" y="2785929"/>
                  </a:cubicBezTo>
                  <a:cubicBezTo>
                    <a:pt x="1319945" y="2788153"/>
                    <a:pt x="1339806" y="2791626"/>
                    <a:pt x="1359746" y="2794475"/>
                  </a:cubicBezTo>
                  <a:cubicBezTo>
                    <a:pt x="1368292" y="2797324"/>
                    <a:pt x="1376645" y="2800836"/>
                    <a:pt x="1385384" y="2803021"/>
                  </a:cubicBezTo>
                  <a:cubicBezTo>
                    <a:pt x="1432587" y="2814822"/>
                    <a:pt x="1460170" y="2814772"/>
                    <a:pt x="1513571" y="2820112"/>
                  </a:cubicBezTo>
                  <a:cubicBezTo>
                    <a:pt x="1522117" y="2822961"/>
                    <a:pt x="1530547" y="2826183"/>
                    <a:pt x="1539208" y="2828658"/>
                  </a:cubicBezTo>
                  <a:cubicBezTo>
                    <a:pt x="1575587" y="2839052"/>
                    <a:pt x="1626151" y="2847756"/>
                    <a:pt x="1658849" y="2854296"/>
                  </a:cubicBezTo>
                  <a:cubicBezTo>
                    <a:pt x="1673092" y="2857145"/>
                    <a:pt x="1687125" y="2861396"/>
                    <a:pt x="1701578" y="2862841"/>
                  </a:cubicBezTo>
                  <a:lnTo>
                    <a:pt x="1787036" y="2871387"/>
                  </a:lnTo>
                  <a:cubicBezTo>
                    <a:pt x="1798430" y="2874236"/>
                    <a:pt x="1809634" y="2878002"/>
                    <a:pt x="1821219" y="2879933"/>
                  </a:cubicBezTo>
                  <a:cubicBezTo>
                    <a:pt x="1866032" y="2887402"/>
                    <a:pt x="1941755" y="2893222"/>
                    <a:pt x="1983589" y="2897025"/>
                  </a:cubicBezTo>
                  <a:cubicBezTo>
                    <a:pt x="1997832" y="2899873"/>
                    <a:pt x="2011870" y="2904075"/>
                    <a:pt x="2026318" y="2905570"/>
                  </a:cubicBezTo>
                  <a:cubicBezTo>
                    <a:pt x="2094557" y="2912629"/>
                    <a:pt x="2231417" y="2922662"/>
                    <a:pt x="2231417" y="2922662"/>
                  </a:cubicBezTo>
                  <a:cubicBezTo>
                    <a:pt x="2342169" y="2944812"/>
                    <a:pt x="2288003" y="2936545"/>
                    <a:pt x="2393787" y="2948299"/>
                  </a:cubicBezTo>
                  <a:cubicBezTo>
                    <a:pt x="2382694" y="3025954"/>
                    <a:pt x="2391612" y="2989012"/>
                    <a:pt x="2368150" y="3059395"/>
                  </a:cubicBezTo>
                  <a:lnTo>
                    <a:pt x="2359604" y="3085032"/>
                  </a:lnTo>
                  <a:cubicBezTo>
                    <a:pt x="2356756" y="3093578"/>
                    <a:pt x="2356056" y="3103174"/>
                    <a:pt x="2351059" y="3110669"/>
                  </a:cubicBezTo>
                  <a:cubicBezTo>
                    <a:pt x="2345362" y="3119215"/>
                    <a:pt x="2338560" y="3127120"/>
                    <a:pt x="2333967" y="3136307"/>
                  </a:cubicBezTo>
                  <a:cubicBezTo>
                    <a:pt x="2329938" y="3144364"/>
                    <a:pt x="2329890" y="3154123"/>
                    <a:pt x="2325421" y="3161944"/>
                  </a:cubicBezTo>
                  <a:cubicBezTo>
                    <a:pt x="2319109" y="3172990"/>
                    <a:pt x="2289305" y="3206886"/>
                    <a:pt x="2282692" y="3221765"/>
                  </a:cubicBezTo>
                  <a:cubicBezTo>
                    <a:pt x="2252718" y="3289206"/>
                    <a:pt x="2286084" y="3259384"/>
                    <a:pt x="2239963" y="3290131"/>
                  </a:cubicBezTo>
                  <a:cubicBezTo>
                    <a:pt x="2237114" y="3298677"/>
                    <a:pt x="2235445" y="3307711"/>
                    <a:pt x="2231417" y="3315768"/>
                  </a:cubicBezTo>
                  <a:cubicBezTo>
                    <a:pt x="2215385" y="3347834"/>
                    <a:pt x="2208065" y="3340711"/>
                    <a:pt x="2188688" y="3375589"/>
                  </a:cubicBezTo>
                  <a:cubicBezTo>
                    <a:pt x="2181238" y="3388999"/>
                    <a:pt x="2178943" y="3404851"/>
                    <a:pt x="2171597" y="3418318"/>
                  </a:cubicBezTo>
                  <a:cubicBezTo>
                    <a:pt x="2131094" y="3492575"/>
                    <a:pt x="2146138" y="3443541"/>
                    <a:pt x="2120322" y="3503776"/>
                  </a:cubicBezTo>
                  <a:cubicBezTo>
                    <a:pt x="2116773" y="3512056"/>
                    <a:pt x="2115551" y="3521234"/>
                    <a:pt x="2111776" y="3529413"/>
                  </a:cubicBezTo>
                  <a:cubicBezTo>
                    <a:pt x="2098430" y="3558330"/>
                    <a:pt x="2069047" y="3614871"/>
                    <a:pt x="2069047" y="3614871"/>
                  </a:cubicBezTo>
                  <a:cubicBezTo>
                    <a:pt x="2063350" y="3637660"/>
                    <a:pt x="2064986" y="3663693"/>
                    <a:pt x="2051956" y="3683238"/>
                  </a:cubicBezTo>
                  <a:cubicBezTo>
                    <a:pt x="2013061" y="3741578"/>
                    <a:pt x="2052852" y="3677023"/>
                    <a:pt x="2026318" y="3734512"/>
                  </a:cubicBezTo>
                  <a:cubicBezTo>
                    <a:pt x="2012972" y="3763429"/>
                    <a:pt x="1983589" y="3819970"/>
                    <a:pt x="1983589" y="3819970"/>
                  </a:cubicBezTo>
                  <a:cubicBezTo>
                    <a:pt x="1977892" y="3842759"/>
                    <a:pt x="1975222" y="3866527"/>
                    <a:pt x="1966498" y="3888337"/>
                  </a:cubicBezTo>
                  <a:cubicBezTo>
                    <a:pt x="1957969" y="3909660"/>
                    <a:pt x="1943312" y="3927995"/>
                    <a:pt x="1932315" y="3948157"/>
                  </a:cubicBezTo>
                  <a:cubicBezTo>
                    <a:pt x="1926215" y="3959341"/>
                    <a:pt x="1920920" y="3970946"/>
                    <a:pt x="1915223" y="3982340"/>
                  </a:cubicBezTo>
                  <a:cubicBezTo>
                    <a:pt x="1909837" y="4003882"/>
                    <a:pt x="1900232" y="4049729"/>
                    <a:pt x="1889586" y="4076344"/>
                  </a:cubicBezTo>
                  <a:cubicBezTo>
                    <a:pt x="1881529" y="4096487"/>
                    <a:pt x="1870808" y="4115584"/>
                    <a:pt x="1863948" y="4136165"/>
                  </a:cubicBezTo>
                  <a:cubicBezTo>
                    <a:pt x="1850832" y="4175513"/>
                    <a:pt x="1842881" y="4216458"/>
                    <a:pt x="1829765" y="4255806"/>
                  </a:cubicBezTo>
                  <a:lnTo>
                    <a:pt x="1795582" y="4358355"/>
                  </a:lnTo>
                  <a:cubicBezTo>
                    <a:pt x="1789885" y="4375447"/>
                    <a:pt x="1782023" y="4391964"/>
                    <a:pt x="1778490" y="4409630"/>
                  </a:cubicBezTo>
                  <a:cubicBezTo>
                    <a:pt x="1766688" y="4468647"/>
                    <a:pt x="1777418" y="4439904"/>
                    <a:pt x="1744307" y="4495088"/>
                  </a:cubicBezTo>
                  <a:cubicBezTo>
                    <a:pt x="1741458" y="4515028"/>
                    <a:pt x="1741685" y="4535657"/>
                    <a:pt x="1735761" y="4554909"/>
                  </a:cubicBezTo>
                  <a:cubicBezTo>
                    <a:pt x="1730141" y="4573173"/>
                    <a:pt x="1717474" y="4588544"/>
                    <a:pt x="1710124" y="4606183"/>
                  </a:cubicBezTo>
                  <a:cubicBezTo>
                    <a:pt x="1703195" y="4622813"/>
                    <a:pt x="1697772" y="4640077"/>
                    <a:pt x="1693032" y="4657458"/>
                  </a:cubicBezTo>
                  <a:cubicBezTo>
                    <a:pt x="1689210" y="4671471"/>
                    <a:pt x="1688585" y="4686252"/>
                    <a:pt x="1684487" y="4700187"/>
                  </a:cubicBezTo>
                  <a:cubicBezTo>
                    <a:pt x="1674320" y="4734755"/>
                    <a:pt x="1660202" y="4768091"/>
                    <a:pt x="1650303" y="4802737"/>
                  </a:cubicBezTo>
                  <a:cubicBezTo>
                    <a:pt x="1644606" y="4822677"/>
                    <a:pt x="1641902" y="4843728"/>
                    <a:pt x="1633212" y="4862557"/>
                  </a:cubicBezTo>
                  <a:cubicBezTo>
                    <a:pt x="1624604" y="4881208"/>
                    <a:pt x="1610423" y="4896740"/>
                    <a:pt x="1599029" y="4913832"/>
                  </a:cubicBezTo>
                  <a:cubicBezTo>
                    <a:pt x="1593332" y="4933772"/>
                    <a:pt x="1589639" y="4954398"/>
                    <a:pt x="1581937" y="4973653"/>
                  </a:cubicBezTo>
                  <a:cubicBezTo>
                    <a:pt x="1578122" y="4983189"/>
                    <a:pt x="1569438" y="4990104"/>
                    <a:pt x="1564845" y="4999290"/>
                  </a:cubicBezTo>
                  <a:cubicBezTo>
                    <a:pt x="1557985" y="5013011"/>
                    <a:pt x="1553984" y="5028001"/>
                    <a:pt x="1547754" y="5042019"/>
                  </a:cubicBezTo>
                  <a:cubicBezTo>
                    <a:pt x="1542580" y="5053660"/>
                    <a:pt x="1536359" y="5064808"/>
                    <a:pt x="1530662" y="5076202"/>
                  </a:cubicBezTo>
                  <a:cubicBezTo>
                    <a:pt x="1527813" y="5090445"/>
                    <a:pt x="1526106" y="5104965"/>
                    <a:pt x="1522116" y="5118931"/>
                  </a:cubicBezTo>
                  <a:cubicBezTo>
                    <a:pt x="1514692" y="5144915"/>
                    <a:pt x="1503033" y="5169626"/>
                    <a:pt x="1496479" y="5195843"/>
                  </a:cubicBezTo>
                  <a:cubicBezTo>
                    <a:pt x="1493630" y="5207237"/>
                    <a:pt x="1491308" y="5218776"/>
                    <a:pt x="1487933" y="5230026"/>
                  </a:cubicBezTo>
                  <a:cubicBezTo>
                    <a:pt x="1482756" y="5247282"/>
                    <a:pt x="1476539" y="5264209"/>
                    <a:pt x="1470842" y="5281301"/>
                  </a:cubicBezTo>
                  <a:cubicBezTo>
                    <a:pt x="1461395" y="5309642"/>
                    <a:pt x="1462296" y="5297930"/>
                    <a:pt x="1462296" y="5315484"/>
                  </a:cubicBezTo>
                </a:path>
              </a:pathLst>
            </a:custGeom>
            <a:noFill/>
            <a:ln w="762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557903-EBD9-53E4-6FCB-B0E403ACCE3A}"/>
                </a:ext>
              </a:extLst>
            </p:cNvPr>
            <p:cNvSpPr txBox="1"/>
            <p:nvPr/>
          </p:nvSpPr>
          <p:spPr>
            <a:xfrm>
              <a:off x="7481045" y="4701781"/>
              <a:ext cx="15835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7030A0"/>
                  </a:solidFill>
                </a:rPr>
                <a:t>8</a:t>
              </a:r>
              <a:endParaRPr lang="ko-KR" altLang="en-US">
                <a:solidFill>
                  <a:srgbClr val="7030A0"/>
                </a:solidFill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55B2DC81-972C-340D-8372-613F011554BD}"/>
              </a:ext>
            </a:extLst>
          </p:cNvPr>
          <p:cNvGrpSpPr/>
          <p:nvPr/>
        </p:nvGrpSpPr>
        <p:grpSpPr>
          <a:xfrm>
            <a:off x="6236293" y="1546484"/>
            <a:ext cx="2303190" cy="4057116"/>
            <a:chOff x="6236293" y="1546484"/>
            <a:chExt cx="2303190" cy="4057116"/>
          </a:xfrm>
        </p:grpSpPr>
        <p:sp>
          <p:nvSpPr>
            <p:cNvPr id="25" name="자유형 24"/>
            <p:cNvSpPr/>
            <p:nvPr/>
          </p:nvSpPr>
          <p:spPr>
            <a:xfrm>
              <a:off x="6236293" y="1546484"/>
              <a:ext cx="2063810" cy="4057116"/>
            </a:xfrm>
            <a:custGeom>
              <a:avLst/>
              <a:gdLst>
                <a:gd name="connsiteX0" fmla="*/ 102549 w 2751746"/>
                <a:gd name="connsiteY0" fmla="*/ 0 h 5409488"/>
                <a:gd name="connsiteX1" fmla="*/ 94004 w 2751746"/>
                <a:gd name="connsiteY1" fmla="*/ 42729 h 5409488"/>
                <a:gd name="connsiteX2" fmla="*/ 76912 w 2751746"/>
                <a:gd name="connsiteY2" fmla="*/ 572568 h 5409488"/>
                <a:gd name="connsiteX3" fmla="*/ 59821 w 2751746"/>
                <a:gd name="connsiteY3" fmla="*/ 888763 h 5409488"/>
                <a:gd name="connsiteX4" fmla="*/ 51275 w 2751746"/>
                <a:gd name="connsiteY4" fmla="*/ 1025495 h 5409488"/>
                <a:gd name="connsiteX5" fmla="*/ 42729 w 2751746"/>
                <a:gd name="connsiteY5" fmla="*/ 1059679 h 5409488"/>
                <a:gd name="connsiteX6" fmla="*/ 25637 w 2751746"/>
                <a:gd name="connsiteY6" fmla="*/ 1290415 h 5409488"/>
                <a:gd name="connsiteX7" fmla="*/ 8546 w 2751746"/>
                <a:gd name="connsiteY7" fmla="*/ 1640793 h 5409488"/>
                <a:gd name="connsiteX8" fmla="*/ 0 w 2751746"/>
                <a:gd name="connsiteY8" fmla="*/ 2008262 h 5409488"/>
                <a:gd name="connsiteX9" fmla="*/ 8546 w 2751746"/>
                <a:gd name="connsiteY9" fmla="*/ 2162086 h 5409488"/>
                <a:gd name="connsiteX10" fmla="*/ 25637 w 2751746"/>
                <a:gd name="connsiteY10" fmla="*/ 2204815 h 5409488"/>
                <a:gd name="connsiteX11" fmla="*/ 42729 w 2751746"/>
                <a:gd name="connsiteY11" fmla="*/ 2256090 h 5409488"/>
                <a:gd name="connsiteX12" fmla="*/ 51275 w 2751746"/>
                <a:gd name="connsiteY12" fmla="*/ 2281727 h 5409488"/>
                <a:gd name="connsiteX13" fmla="*/ 76912 w 2751746"/>
                <a:gd name="connsiteY13" fmla="*/ 2333002 h 5409488"/>
                <a:gd name="connsiteX14" fmla="*/ 111095 w 2751746"/>
                <a:gd name="connsiteY14" fmla="*/ 2384277 h 5409488"/>
                <a:gd name="connsiteX15" fmla="*/ 128187 w 2751746"/>
                <a:gd name="connsiteY15" fmla="*/ 2409914 h 5409488"/>
                <a:gd name="connsiteX16" fmla="*/ 145278 w 2751746"/>
                <a:gd name="connsiteY16" fmla="*/ 2435551 h 5409488"/>
                <a:gd name="connsiteX17" fmla="*/ 170916 w 2751746"/>
                <a:gd name="connsiteY17" fmla="*/ 2452643 h 5409488"/>
                <a:gd name="connsiteX18" fmla="*/ 222191 w 2751746"/>
                <a:gd name="connsiteY18" fmla="*/ 2529555 h 5409488"/>
                <a:gd name="connsiteX19" fmla="*/ 239282 w 2751746"/>
                <a:gd name="connsiteY19" fmla="*/ 2555193 h 5409488"/>
                <a:gd name="connsiteX20" fmla="*/ 264920 w 2751746"/>
                <a:gd name="connsiteY20" fmla="*/ 2572284 h 5409488"/>
                <a:gd name="connsiteX21" fmla="*/ 316194 w 2751746"/>
                <a:gd name="connsiteY21" fmla="*/ 2623559 h 5409488"/>
                <a:gd name="connsiteX22" fmla="*/ 358923 w 2751746"/>
                <a:gd name="connsiteY22" fmla="*/ 2640650 h 5409488"/>
                <a:gd name="connsiteX23" fmla="*/ 435835 w 2751746"/>
                <a:gd name="connsiteY23" fmla="*/ 2683379 h 5409488"/>
                <a:gd name="connsiteX24" fmla="*/ 538385 w 2751746"/>
                <a:gd name="connsiteY24" fmla="*/ 2726108 h 5409488"/>
                <a:gd name="connsiteX25" fmla="*/ 581114 w 2751746"/>
                <a:gd name="connsiteY25" fmla="*/ 2760292 h 5409488"/>
                <a:gd name="connsiteX26" fmla="*/ 709301 w 2751746"/>
                <a:gd name="connsiteY26" fmla="*/ 2794475 h 5409488"/>
                <a:gd name="connsiteX27" fmla="*/ 769121 w 2751746"/>
                <a:gd name="connsiteY27" fmla="*/ 2820112 h 5409488"/>
                <a:gd name="connsiteX28" fmla="*/ 837488 w 2751746"/>
                <a:gd name="connsiteY28" fmla="*/ 2828658 h 5409488"/>
                <a:gd name="connsiteX29" fmla="*/ 914400 w 2751746"/>
                <a:gd name="connsiteY29" fmla="*/ 2845750 h 5409488"/>
                <a:gd name="connsiteX30" fmla="*/ 1333144 w 2751746"/>
                <a:gd name="connsiteY30" fmla="*/ 2862841 h 5409488"/>
                <a:gd name="connsiteX31" fmla="*/ 1495514 w 2751746"/>
                <a:gd name="connsiteY31" fmla="*/ 2871387 h 5409488"/>
                <a:gd name="connsiteX32" fmla="*/ 1546789 w 2751746"/>
                <a:gd name="connsiteY32" fmla="*/ 2879933 h 5409488"/>
                <a:gd name="connsiteX33" fmla="*/ 1837346 w 2751746"/>
                <a:gd name="connsiteY33" fmla="*/ 2897024 h 5409488"/>
                <a:gd name="connsiteX34" fmla="*/ 1956987 w 2751746"/>
                <a:gd name="connsiteY34" fmla="*/ 2905570 h 5409488"/>
                <a:gd name="connsiteX35" fmla="*/ 2033899 w 2751746"/>
                <a:gd name="connsiteY35" fmla="*/ 2922662 h 5409488"/>
                <a:gd name="connsiteX36" fmla="*/ 2213361 w 2751746"/>
                <a:gd name="connsiteY36" fmla="*/ 2939753 h 5409488"/>
                <a:gd name="connsiteX37" fmla="*/ 2273181 w 2751746"/>
                <a:gd name="connsiteY37" fmla="*/ 2956845 h 5409488"/>
                <a:gd name="connsiteX38" fmla="*/ 2375731 w 2751746"/>
                <a:gd name="connsiteY38" fmla="*/ 2973936 h 5409488"/>
                <a:gd name="connsiteX39" fmla="*/ 2461189 w 2751746"/>
                <a:gd name="connsiteY39" fmla="*/ 2999574 h 5409488"/>
                <a:gd name="connsiteX40" fmla="*/ 2486826 w 2751746"/>
                <a:gd name="connsiteY40" fmla="*/ 3008120 h 5409488"/>
                <a:gd name="connsiteX41" fmla="*/ 2521009 w 2751746"/>
                <a:gd name="connsiteY41" fmla="*/ 3016665 h 5409488"/>
                <a:gd name="connsiteX42" fmla="*/ 2546647 w 2751746"/>
                <a:gd name="connsiteY42" fmla="*/ 3033757 h 5409488"/>
                <a:gd name="connsiteX43" fmla="*/ 2580830 w 2751746"/>
                <a:gd name="connsiteY43" fmla="*/ 3042303 h 5409488"/>
                <a:gd name="connsiteX44" fmla="*/ 2640650 w 2751746"/>
                <a:gd name="connsiteY44" fmla="*/ 3067940 h 5409488"/>
                <a:gd name="connsiteX45" fmla="*/ 2674834 w 2751746"/>
                <a:gd name="connsiteY45" fmla="*/ 3144852 h 5409488"/>
                <a:gd name="connsiteX46" fmla="*/ 2683379 w 2751746"/>
                <a:gd name="connsiteY46" fmla="*/ 3170490 h 5409488"/>
                <a:gd name="connsiteX47" fmla="*/ 2691925 w 2751746"/>
                <a:gd name="connsiteY47" fmla="*/ 3196127 h 5409488"/>
                <a:gd name="connsiteX48" fmla="*/ 2709017 w 2751746"/>
                <a:gd name="connsiteY48" fmla="*/ 3264493 h 5409488"/>
                <a:gd name="connsiteX49" fmla="*/ 2717563 w 2751746"/>
                <a:gd name="connsiteY49" fmla="*/ 3905428 h 5409488"/>
                <a:gd name="connsiteX50" fmla="*/ 2726108 w 2751746"/>
                <a:gd name="connsiteY50" fmla="*/ 3956703 h 5409488"/>
                <a:gd name="connsiteX51" fmla="*/ 2743200 w 2751746"/>
                <a:gd name="connsiteY51" fmla="*/ 4144710 h 5409488"/>
                <a:gd name="connsiteX52" fmla="*/ 2751746 w 2751746"/>
                <a:gd name="connsiteY52" fmla="*/ 4392538 h 5409488"/>
                <a:gd name="connsiteX53" fmla="*/ 2743200 w 2751746"/>
                <a:gd name="connsiteY53" fmla="*/ 5409488 h 5409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751746" h="5409488">
                  <a:moveTo>
                    <a:pt x="102549" y="0"/>
                  </a:moveTo>
                  <a:cubicBezTo>
                    <a:pt x="99701" y="14243"/>
                    <a:pt x="95924" y="28331"/>
                    <a:pt x="94004" y="42729"/>
                  </a:cubicBezTo>
                  <a:cubicBezTo>
                    <a:pt x="71885" y="208627"/>
                    <a:pt x="79957" y="446189"/>
                    <a:pt x="76912" y="572568"/>
                  </a:cubicBezTo>
                  <a:cubicBezTo>
                    <a:pt x="70500" y="838647"/>
                    <a:pt x="82362" y="753506"/>
                    <a:pt x="59821" y="888763"/>
                  </a:cubicBezTo>
                  <a:cubicBezTo>
                    <a:pt x="56972" y="934340"/>
                    <a:pt x="55819" y="980055"/>
                    <a:pt x="51275" y="1025495"/>
                  </a:cubicBezTo>
                  <a:cubicBezTo>
                    <a:pt x="50106" y="1037182"/>
                    <a:pt x="43666" y="1047971"/>
                    <a:pt x="42729" y="1059679"/>
                  </a:cubicBezTo>
                  <a:cubicBezTo>
                    <a:pt x="21106" y="1329966"/>
                    <a:pt x="47574" y="1158796"/>
                    <a:pt x="25637" y="1290415"/>
                  </a:cubicBezTo>
                  <a:cubicBezTo>
                    <a:pt x="19081" y="1408428"/>
                    <a:pt x="12137" y="1522283"/>
                    <a:pt x="8546" y="1640793"/>
                  </a:cubicBezTo>
                  <a:cubicBezTo>
                    <a:pt x="4835" y="1763260"/>
                    <a:pt x="2849" y="1885772"/>
                    <a:pt x="0" y="2008262"/>
                  </a:cubicBezTo>
                  <a:cubicBezTo>
                    <a:pt x="2849" y="2059537"/>
                    <a:pt x="1904" y="2111164"/>
                    <a:pt x="8546" y="2162086"/>
                  </a:cubicBezTo>
                  <a:cubicBezTo>
                    <a:pt x="10530" y="2177297"/>
                    <a:pt x="20395" y="2190398"/>
                    <a:pt x="25637" y="2204815"/>
                  </a:cubicBezTo>
                  <a:cubicBezTo>
                    <a:pt x="31794" y="2221747"/>
                    <a:pt x="37032" y="2238998"/>
                    <a:pt x="42729" y="2256090"/>
                  </a:cubicBezTo>
                  <a:cubicBezTo>
                    <a:pt x="45578" y="2264636"/>
                    <a:pt x="46278" y="2274232"/>
                    <a:pt x="51275" y="2281727"/>
                  </a:cubicBezTo>
                  <a:cubicBezTo>
                    <a:pt x="127150" y="2395541"/>
                    <a:pt x="17942" y="2226855"/>
                    <a:pt x="76912" y="2333002"/>
                  </a:cubicBezTo>
                  <a:cubicBezTo>
                    <a:pt x="86888" y="2350959"/>
                    <a:pt x="99701" y="2367185"/>
                    <a:pt x="111095" y="2384277"/>
                  </a:cubicBezTo>
                  <a:lnTo>
                    <a:pt x="128187" y="2409914"/>
                  </a:lnTo>
                  <a:cubicBezTo>
                    <a:pt x="133884" y="2418460"/>
                    <a:pt x="136732" y="2429854"/>
                    <a:pt x="145278" y="2435551"/>
                  </a:cubicBezTo>
                  <a:lnTo>
                    <a:pt x="170916" y="2452643"/>
                  </a:lnTo>
                  <a:lnTo>
                    <a:pt x="222191" y="2529555"/>
                  </a:lnTo>
                  <a:cubicBezTo>
                    <a:pt x="227888" y="2538101"/>
                    <a:pt x="230736" y="2549496"/>
                    <a:pt x="239282" y="2555193"/>
                  </a:cubicBezTo>
                  <a:lnTo>
                    <a:pt x="264920" y="2572284"/>
                  </a:lnTo>
                  <a:cubicBezTo>
                    <a:pt x="283617" y="2600331"/>
                    <a:pt x="282523" y="2604853"/>
                    <a:pt x="316194" y="2623559"/>
                  </a:cubicBezTo>
                  <a:cubicBezTo>
                    <a:pt x="329604" y="2631009"/>
                    <a:pt x="345202" y="2633790"/>
                    <a:pt x="358923" y="2640650"/>
                  </a:cubicBezTo>
                  <a:cubicBezTo>
                    <a:pt x="434499" y="2678438"/>
                    <a:pt x="369981" y="2654568"/>
                    <a:pt x="435835" y="2683379"/>
                  </a:cubicBezTo>
                  <a:cubicBezTo>
                    <a:pt x="469762" y="2698222"/>
                    <a:pt x="509468" y="2702974"/>
                    <a:pt x="538385" y="2726108"/>
                  </a:cubicBezTo>
                  <a:cubicBezTo>
                    <a:pt x="552628" y="2737503"/>
                    <a:pt x="564800" y="2752135"/>
                    <a:pt x="581114" y="2760292"/>
                  </a:cubicBezTo>
                  <a:cubicBezTo>
                    <a:pt x="596619" y="2768045"/>
                    <a:pt x="696596" y="2790240"/>
                    <a:pt x="709301" y="2794475"/>
                  </a:cubicBezTo>
                  <a:cubicBezTo>
                    <a:pt x="729882" y="2801335"/>
                    <a:pt x="748159" y="2814522"/>
                    <a:pt x="769121" y="2820112"/>
                  </a:cubicBezTo>
                  <a:cubicBezTo>
                    <a:pt x="791312" y="2826030"/>
                    <a:pt x="814871" y="2824667"/>
                    <a:pt x="837488" y="2828658"/>
                  </a:cubicBezTo>
                  <a:cubicBezTo>
                    <a:pt x="863351" y="2833222"/>
                    <a:pt x="888495" y="2841432"/>
                    <a:pt x="914400" y="2845750"/>
                  </a:cubicBezTo>
                  <a:cubicBezTo>
                    <a:pt x="1029996" y="2865016"/>
                    <a:pt x="1295149" y="2861891"/>
                    <a:pt x="1333144" y="2862841"/>
                  </a:cubicBezTo>
                  <a:cubicBezTo>
                    <a:pt x="1387267" y="2865690"/>
                    <a:pt x="1441488" y="2867065"/>
                    <a:pt x="1495514" y="2871387"/>
                  </a:cubicBezTo>
                  <a:cubicBezTo>
                    <a:pt x="1512786" y="2872769"/>
                    <a:pt x="1529540" y="2878290"/>
                    <a:pt x="1546789" y="2879933"/>
                  </a:cubicBezTo>
                  <a:cubicBezTo>
                    <a:pt x="1616031" y="2886528"/>
                    <a:pt x="1775254" y="2893261"/>
                    <a:pt x="1837346" y="2897024"/>
                  </a:cubicBezTo>
                  <a:cubicBezTo>
                    <a:pt x="1877255" y="2899443"/>
                    <a:pt x="1917107" y="2902721"/>
                    <a:pt x="1956987" y="2905570"/>
                  </a:cubicBezTo>
                  <a:cubicBezTo>
                    <a:pt x="1982624" y="2911267"/>
                    <a:pt x="2007994" y="2918344"/>
                    <a:pt x="2033899" y="2922662"/>
                  </a:cubicBezTo>
                  <a:cubicBezTo>
                    <a:pt x="2070886" y="2928826"/>
                    <a:pt x="2183531" y="2937267"/>
                    <a:pt x="2213361" y="2939753"/>
                  </a:cubicBezTo>
                  <a:cubicBezTo>
                    <a:pt x="2233301" y="2945450"/>
                    <a:pt x="2252888" y="2952573"/>
                    <a:pt x="2273181" y="2956845"/>
                  </a:cubicBezTo>
                  <a:cubicBezTo>
                    <a:pt x="2307092" y="2963984"/>
                    <a:pt x="2375731" y="2973936"/>
                    <a:pt x="2375731" y="2973936"/>
                  </a:cubicBezTo>
                  <a:cubicBezTo>
                    <a:pt x="2452285" y="3004558"/>
                    <a:pt x="2384160" y="2980316"/>
                    <a:pt x="2461189" y="2999574"/>
                  </a:cubicBezTo>
                  <a:cubicBezTo>
                    <a:pt x="2469928" y="3001759"/>
                    <a:pt x="2478165" y="3005645"/>
                    <a:pt x="2486826" y="3008120"/>
                  </a:cubicBezTo>
                  <a:cubicBezTo>
                    <a:pt x="2498119" y="3011347"/>
                    <a:pt x="2509615" y="3013817"/>
                    <a:pt x="2521009" y="3016665"/>
                  </a:cubicBezTo>
                  <a:cubicBezTo>
                    <a:pt x="2529555" y="3022362"/>
                    <a:pt x="2537206" y="3029711"/>
                    <a:pt x="2546647" y="3033757"/>
                  </a:cubicBezTo>
                  <a:cubicBezTo>
                    <a:pt x="2557442" y="3038384"/>
                    <a:pt x="2569537" y="3039076"/>
                    <a:pt x="2580830" y="3042303"/>
                  </a:cubicBezTo>
                  <a:cubicBezTo>
                    <a:pt x="2610168" y="3050686"/>
                    <a:pt x="2610267" y="3052749"/>
                    <a:pt x="2640650" y="3067940"/>
                  </a:cubicBezTo>
                  <a:cubicBezTo>
                    <a:pt x="2667734" y="3108566"/>
                    <a:pt x="2654496" y="3083837"/>
                    <a:pt x="2674834" y="3144852"/>
                  </a:cubicBezTo>
                  <a:lnTo>
                    <a:pt x="2683379" y="3170490"/>
                  </a:lnTo>
                  <a:cubicBezTo>
                    <a:pt x="2686227" y="3179036"/>
                    <a:pt x="2689740" y="3187388"/>
                    <a:pt x="2691925" y="3196127"/>
                  </a:cubicBezTo>
                  <a:lnTo>
                    <a:pt x="2709017" y="3264493"/>
                  </a:lnTo>
                  <a:cubicBezTo>
                    <a:pt x="2711866" y="3478138"/>
                    <a:pt x="2712289" y="3691829"/>
                    <a:pt x="2717563" y="3905428"/>
                  </a:cubicBezTo>
                  <a:cubicBezTo>
                    <a:pt x="2717991" y="3922750"/>
                    <a:pt x="2724384" y="3939462"/>
                    <a:pt x="2726108" y="3956703"/>
                  </a:cubicBezTo>
                  <a:cubicBezTo>
                    <a:pt x="2756645" y="4262087"/>
                    <a:pt x="2718003" y="3943136"/>
                    <a:pt x="2743200" y="4144710"/>
                  </a:cubicBezTo>
                  <a:cubicBezTo>
                    <a:pt x="2746049" y="4227319"/>
                    <a:pt x="2751746" y="4309880"/>
                    <a:pt x="2751746" y="4392538"/>
                  </a:cubicBezTo>
                  <a:cubicBezTo>
                    <a:pt x="2751746" y="4731533"/>
                    <a:pt x="2743200" y="5070493"/>
                    <a:pt x="2743200" y="5409488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D971CF-1BF0-C9FE-992E-AC561878CC9D}"/>
                </a:ext>
              </a:extLst>
            </p:cNvPr>
            <p:cNvSpPr txBox="1"/>
            <p:nvPr/>
          </p:nvSpPr>
          <p:spPr>
            <a:xfrm>
              <a:off x="8306512" y="5300964"/>
              <a:ext cx="23297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0000"/>
                  </a:solidFill>
                </a:rPr>
                <a:t>11</a:t>
              </a:r>
              <a:endParaRPr lang="ko-KR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B8D2C63C-6B18-5C60-E38A-9E3B2B14FCCE}"/>
              </a:ext>
            </a:extLst>
          </p:cNvPr>
          <p:cNvGrpSpPr/>
          <p:nvPr/>
        </p:nvGrpSpPr>
        <p:grpSpPr>
          <a:xfrm>
            <a:off x="6165791" y="1527256"/>
            <a:ext cx="2095856" cy="4050707"/>
            <a:chOff x="6165791" y="1527256"/>
            <a:chExt cx="2095856" cy="4050707"/>
          </a:xfrm>
        </p:grpSpPr>
        <p:sp>
          <p:nvSpPr>
            <p:cNvPr id="29" name="자유형 28"/>
            <p:cNvSpPr/>
            <p:nvPr/>
          </p:nvSpPr>
          <p:spPr>
            <a:xfrm>
              <a:off x="6165791" y="1527256"/>
              <a:ext cx="2095856" cy="4050707"/>
            </a:xfrm>
            <a:custGeom>
              <a:avLst/>
              <a:gdLst>
                <a:gd name="connsiteX0" fmla="*/ 111096 w 2794475"/>
                <a:gd name="connsiteY0" fmla="*/ 0 h 5400942"/>
                <a:gd name="connsiteX1" fmla="*/ 102550 w 2794475"/>
                <a:gd name="connsiteY1" fmla="*/ 102549 h 5400942"/>
                <a:gd name="connsiteX2" fmla="*/ 94004 w 2794475"/>
                <a:gd name="connsiteY2" fmla="*/ 128187 h 5400942"/>
                <a:gd name="connsiteX3" fmla="*/ 85458 w 2794475"/>
                <a:gd name="connsiteY3" fmla="*/ 179461 h 5400942"/>
                <a:gd name="connsiteX4" fmla="*/ 76912 w 2794475"/>
                <a:gd name="connsiteY4" fmla="*/ 247828 h 5400942"/>
                <a:gd name="connsiteX5" fmla="*/ 59821 w 2794475"/>
                <a:gd name="connsiteY5" fmla="*/ 299102 h 5400942"/>
                <a:gd name="connsiteX6" fmla="*/ 42729 w 2794475"/>
                <a:gd name="connsiteY6" fmla="*/ 418744 h 5400942"/>
                <a:gd name="connsiteX7" fmla="*/ 25638 w 2794475"/>
                <a:gd name="connsiteY7" fmla="*/ 521293 h 5400942"/>
                <a:gd name="connsiteX8" fmla="*/ 0 w 2794475"/>
                <a:gd name="connsiteY8" fmla="*/ 820396 h 5400942"/>
                <a:gd name="connsiteX9" fmla="*/ 8546 w 2794475"/>
                <a:gd name="connsiteY9" fmla="*/ 1427147 h 5400942"/>
                <a:gd name="connsiteX10" fmla="*/ 0 w 2794475"/>
                <a:gd name="connsiteY10" fmla="*/ 1598063 h 5400942"/>
                <a:gd name="connsiteX11" fmla="*/ 8546 w 2794475"/>
                <a:gd name="connsiteY11" fmla="*/ 2187723 h 5400942"/>
                <a:gd name="connsiteX12" fmla="*/ 17092 w 2794475"/>
                <a:gd name="connsiteY12" fmla="*/ 2273181 h 5400942"/>
                <a:gd name="connsiteX13" fmla="*/ 25638 w 2794475"/>
                <a:gd name="connsiteY13" fmla="*/ 2384276 h 5400942"/>
                <a:gd name="connsiteX14" fmla="*/ 42729 w 2794475"/>
                <a:gd name="connsiteY14" fmla="*/ 2435551 h 5400942"/>
                <a:gd name="connsiteX15" fmla="*/ 51275 w 2794475"/>
                <a:gd name="connsiteY15" fmla="*/ 2461188 h 5400942"/>
                <a:gd name="connsiteX16" fmla="*/ 85458 w 2794475"/>
                <a:gd name="connsiteY16" fmla="*/ 2512463 h 5400942"/>
                <a:gd name="connsiteX17" fmla="*/ 94004 w 2794475"/>
                <a:gd name="connsiteY17" fmla="*/ 2538101 h 5400942"/>
                <a:gd name="connsiteX18" fmla="*/ 136733 w 2794475"/>
                <a:gd name="connsiteY18" fmla="*/ 2589375 h 5400942"/>
                <a:gd name="connsiteX19" fmla="*/ 162370 w 2794475"/>
                <a:gd name="connsiteY19" fmla="*/ 2606467 h 5400942"/>
                <a:gd name="connsiteX20" fmla="*/ 188008 w 2794475"/>
                <a:gd name="connsiteY20" fmla="*/ 2640650 h 5400942"/>
                <a:gd name="connsiteX21" fmla="*/ 222191 w 2794475"/>
                <a:gd name="connsiteY21" fmla="*/ 2657742 h 5400942"/>
                <a:gd name="connsiteX22" fmla="*/ 273466 w 2794475"/>
                <a:gd name="connsiteY22" fmla="*/ 2700471 h 5400942"/>
                <a:gd name="connsiteX23" fmla="*/ 307649 w 2794475"/>
                <a:gd name="connsiteY23" fmla="*/ 2717562 h 5400942"/>
                <a:gd name="connsiteX24" fmla="*/ 384561 w 2794475"/>
                <a:gd name="connsiteY24" fmla="*/ 2760291 h 5400942"/>
                <a:gd name="connsiteX25" fmla="*/ 410198 w 2794475"/>
                <a:gd name="connsiteY25" fmla="*/ 2777383 h 5400942"/>
                <a:gd name="connsiteX26" fmla="*/ 452927 w 2794475"/>
                <a:gd name="connsiteY26" fmla="*/ 2794474 h 5400942"/>
                <a:gd name="connsiteX27" fmla="*/ 555477 w 2794475"/>
                <a:gd name="connsiteY27" fmla="*/ 2820112 h 5400942"/>
                <a:gd name="connsiteX28" fmla="*/ 658026 w 2794475"/>
                <a:gd name="connsiteY28" fmla="*/ 2854295 h 5400942"/>
                <a:gd name="connsiteX29" fmla="*/ 743484 w 2794475"/>
                <a:gd name="connsiteY29" fmla="*/ 2879932 h 5400942"/>
                <a:gd name="connsiteX30" fmla="*/ 837488 w 2794475"/>
                <a:gd name="connsiteY30" fmla="*/ 2888478 h 5400942"/>
                <a:gd name="connsiteX31" fmla="*/ 897309 w 2794475"/>
                <a:gd name="connsiteY31" fmla="*/ 2914116 h 5400942"/>
                <a:gd name="connsiteX32" fmla="*/ 1025496 w 2794475"/>
                <a:gd name="connsiteY32" fmla="*/ 2931207 h 5400942"/>
                <a:gd name="connsiteX33" fmla="*/ 1153682 w 2794475"/>
                <a:gd name="connsiteY33" fmla="*/ 2948299 h 5400942"/>
                <a:gd name="connsiteX34" fmla="*/ 1213503 w 2794475"/>
                <a:gd name="connsiteY34" fmla="*/ 2965390 h 5400942"/>
                <a:gd name="connsiteX35" fmla="*/ 1290415 w 2794475"/>
                <a:gd name="connsiteY35" fmla="*/ 2973936 h 5400942"/>
                <a:gd name="connsiteX36" fmla="*/ 1358782 w 2794475"/>
                <a:gd name="connsiteY36" fmla="*/ 2982482 h 5400942"/>
                <a:gd name="connsiteX37" fmla="*/ 1418602 w 2794475"/>
                <a:gd name="connsiteY37" fmla="*/ 2991028 h 5400942"/>
                <a:gd name="connsiteX38" fmla="*/ 1495514 w 2794475"/>
                <a:gd name="connsiteY38" fmla="*/ 3008119 h 5400942"/>
                <a:gd name="connsiteX39" fmla="*/ 1666430 w 2794475"/>
                <a:gd name="connsiteY39" fmla="*/ 3016665 h 5400942"/>
                <a:gd name="connsiteX40" fmla="*/ 1786071 w 2794475"/>
                <a:gd name="connsiteY40" fmla="*/ 3025211 h 5400942"/>
                <a:gd name="connsiteX41" fmla="*/ 1965533 w 2794475"/>
                <a:gd name="connsiteY41" fmla="*/ 3042302 h 5400942"/>
                <a:gd name="connsiteX42" fmla="*/ 2068082 w 2794475"/>
                <a:gd name="connsiteY42" fmla="*/ 3050848 h 5400942"/>
                <a:gd name="connsiteX43" fmla="*/ 2127903 w 2794475"/>
                <a:gd name="connsiteY43" fmla="*/ 3059394 h 5400942"/>
                <a:gd name="connsiteX44" fmla="*/ 2179178 w 2794475"/>
                <a:gd name="connsiteY44" fmla="*/ 3067940 h 5400942"/>
                <a:gd name="connsiteX45" fmla="*/ 2315910 w 2794475"/>
                <a:gd name="connsiteY45" fmla="*/ 3076486 h 5400942"/>
                <a:gd name="connsiteX46" fmla="*/ 2427006 w 2794475"/>
                <a:gd name="connsiteY46" fmla="*/ 3085031 h 5400942"/>
                <a:gd name="connsiteX47" fmla="*/ 2469735 w 2794475"/>
                <a:gd name="connsiteY47" fmla="*/ 3093577 h 5400942"/>
                <a:gd name="connsiteX48" fmla="*/ 2521010 w 2794475"/>
                <a:gd name="connsiteY48" fmla="*/ 3102123 h 5400942"/>
                <a:gd name="connsiteX49" fmla="*/ 2546647 w 2794475"/>
                <a:gd name="connsiteY49" fmla="*/ 3110669 h 5400942"/>
                <a:gd name="connsiteX50" fmla="*/ 2623559 w 2794475"/>
                <a:gd name="connsiteY50" fmla="*/ 3119215 h 5400942"/>
                <a:gd name="connsiteX51" fmla="*/ 2649196 w 2794475"/>
                <a:gd name="connsiteY51" fmla="*/ 3136306 h 5400942"/>
                <a:gd name="connsiteX52" fmla="*/ 2674834 w 2794475"/>
                <a:gd name="connsiteY52" fmla="*/ 3144852 h 5400942"/>
                <a:gd name="connsiteX53" fmla="*/ 2717563 w 2794475"/>
                <a:gd name="connsiteY53" fmla="*/ 3179035 h 5400942"/>
                <a:gd name="connsiteX54" fmla="*/ 2726109 w 2794475"/>
                <a:gd name="connsiteY54" fmla="*/ 3204673 h 5400942"/>
                <a:gd name="connsiteX55" fmla="*/ 2743200 w 2794475"/>
                <a:gd name="connsiteY55" fmla="*/ 3230310 h 5400942"/>
                <a:gd name="connsiteX56" fmla="*/ 2760292 w 2794475"/>
                <a:gd name="connsiteY56" fmla="*/ 3281585 h 5400942"/>
                <a:gd name="connsiteX57" fmla="*/ 2768838 w 2794475"/>
                <a:gd name="connsiteY57" fmla="*/ 3392680 h 5400942"/>
                <a:gd name="connsiteX58" fmla="*/ 2777383 w 2794475"/>
                <a:gd name="connsiteY58" fmla="*/ 3435409 h 5400942"/>
                <a:gd name="connsiteX59" fmla="*/ 2785929 w 2794475"/>
                <a:gd name="connsiteY59" fmla="*/ 3495230 h 5400942"/>
                <a:gd name="connsiteX60" fmla="*/ 2794475 w 2794475"/>
                <a:gd name="connsiteY60" fmla="*/ 3597779 h 5400942"/>
                <a:gd name="connsiteX61" fmla="*/ 2785929 w 2794475"/>
                <a:gd name="connsiteY61" fmla="*/ 3777241 h 5400942"/>
                <a:gd name="connsiteX62" fmla="*/ 2768838 w 2794475"/>
                <a:gd name="connsiteY62" fmla="*/ 3828516 h 5400942"/>
                <a:gd name="connsiteX63" fmla="*/ 2743200 w 2794475"/>
                <a:gd name="connsiteY63" fmla="*/ 3845607 h 5400942"/>
                <a:gd name="connsiteX64" fmla="*/ 2734654 w 2794475"/>
                <a:gd name="connsiteY64" fmla="*/ 3879790 h 5400942"/>
                <a:gd name="connsiteX65" fmla="*/ 2700471 w 2794475"/>
                <a:gd name="connsiteY65" fmla="*/ 3922519 h 5400942"/>
                <a:gd name="connsiteX66" fmla="*/ 2674834 w 2794475"/>
                <a:gd name="connsiteY66" fmla="*/ 3965248 h 5400942"/>
                <a:gd name="connsiteX67" fmla="*/ 2640651 w 2794475"/>
                <a:gd name="connsiteY67" fmla="*/ 4025069 h 5400942"/>
                <a:gd name="connsiteX68" fmla="*/ 2632105 w 2794475"/>
                <a:gd name="connsiteY68" fmla="*/ 4050706 h 5400942"/>
                <a:gd name="connsiteX69" fmla="*/ 2615013 w 2794475"/>
                <a:gd name="connsiteY69" fmla="*/ 4076344 h 5400942"/>
                <a:gd name="connsiteX70" fmla="*/ 2512464 w 2794475"/>
                <a:gd name="connsiteY70" fmla="*/ 4213076 h 5400942"/>
                <a:gd name="connsiteX71" fmla="*/ 2469735 w 2794475"/>
                <a:gd name="connsiteY71" fmla="*/ 4298534 h 5400942"/>
                <a:gd name="connsiteX72" fmla="*/ 2427006 w 2794475"/>
                <a:gd name="connsiteY72" fmla="*/ 4358355 h 5400942"/>
                <a:gd name="connsiteX73" fmla="*/ 2392823 w 2794475"/>
                <a:gd name="connsiteY73" fmla="*/ 4435267 h 5400942"/>
                <a:gd name="connsiteX74" fmla="*/ 2333002 w 2794475"/>
                <a:gd name="connsiteY74" fmla="*/ 4529271 h 5400942"/>
                <a:gd name="connsiteX75" fmla="*/ 2307365 w 2794475"/>
                <a:gd name="connsiteY75" fmla="*/ 4572000 h 5400942"/>
                <a:gd name="connsiteX76" fmla="*/ 2281727 w 2794475"/>
                <a:gd name="connsiteY76" fmla="*/ 4606183 h 5400942"/>
                <a:gd name="connsiteX77" fmla="*/ 2264636 w 2794475"/>
                <a:gd name="connsiteY77" fmla="*/ 4648912 h 5400942"/>
                <a:gd name="connsiteX78" fmla="*/ 2179178 w 2794475"/>
                <a:gd name="connsiteY78" fmla="*/ 4768553 h 5400942"/>
                <a:gd name="connsiteX79" fmla="*/ 2153540 w 2794475"/>
                <a:gd name="connsiteY79" fmla="*/ 4819828 h 5400942"/>
                <a:gd name="connsiteX80" fmla="*/ 2102266 w 2794475"/>
                <a:gd name="connsiteY80" fmla="*/ 4888194 h 5400942"/>
                <a:gd name="connsiteX81" fmla="*/ 2085174 w 2794475"/>
                <a:gd name="connsiteY81" fmla="*/ 4922377 h 5400942"/>
                <a:gd name="connsiteX82" fmla="*/ 2050991 w 2794475"/>
                <a:gd name="connsiteY82" fmla="*/ 4965106 h 5400942"/>
                <a:gd name="connsiteX83" fmla="*/ 2025353 w 2794475"/>
                <a:gd name="connsiteY83" fmla="*/ 5016381 h 5400942"/>
                <a:gd name="connsiteX84" fmla="*/ 1931350 w 2794475"/>
                <a:gd name="connsiteY84" fmla="*/ 5144568 h 5400942"/>
                <a:gd name="connsiteX85" fmla="*/ 1905712 w 2794475"/>
                <a:gd name="connsiteY85" fmla="*/ 5195843 h 5400942"/>
                <a:gd name="connsiteX86" fmla="*/ 1880075 w 2794475"/>
                <a:gd name="connsiteY86" fmla="*/ 5247117 h 5400942"/>
                <a:gd name="connsiteX87" fmla="*/ 1845892 w 2794475"/>
                <a:gd name="connsiteY87" fmla="*/ 5298392 h 5400942"/>
                <a:gd name="connsiteX88" fmla="*/ 1828800 w 2794475"/>
                <a:gd name="connsiteY88" fmla="*/ 5341121 h 5400942"/>
                <a:gd name="connsiteX89" fmla="*/ 1811709 w 2794475"/>
                <a:gd name="connsiteY89" fmla="*/ 5366759 h 5400942"/>
                <a:gd name="connsiteX90" fmla="*/ 1794617 w 2794475"/>
                <a:gd name="connsiteY90" fmla="*/ 5400942 h 540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2794475" h="5400942">
                  <a:moveTo>
                    <a:pt x="111096" y="0"/>
                  </a:moveTo>
                  <a:cubicBezTo>
                    <a:pt x="108247" y="34183"/>
                    <a:pt x="107084" y="68548"/>
                    <a:pt x="102550" y="102549"/>
                  </a:cubicBezTo>
                  <a:cubicBezTo>
                    <a:pt x="101359" y="111478"/>
                    <a:pt x="95958" y="119393"/>
                    <a:pt x="94004" y="128187"/>
                  </a:cubicBezTo>
                  <a:cubicBezTo>
                    <a:pt x="90245" y="145101"/>
                    <a:pt x="87908" y="162308"/>
                    <a:pt x="85458" y="179461"/>
                  </a:cubicBezTo>
                  <a:cubicBezTo>
                    <a:pt x="82210" y="202197"/>
                    <a:pt x="81724" y="225371"/>
                    <a:pt x="76912" y="247828"/>
                  </a:cubicBezTo>
                  <a:cubicBezTo>
                    <a:pt x="73137" y="265444"/>
                    <a:pt x="59821" y="299102"/>
                    <a:pt x="59821" y="299102"/>
                  </a:cubicBezTo>
                  <a:cubicBezTo>
                    <a:pt x="54124" y="338983"/>
                    <a:pt x="49352" y="379007"/>
                    <a:pt x="42729" y="418744"/>
                  </a:cubicBezTo>
                  <a:lnTo>
                    <a:pt x="25638" y="521293"/>
                  </a:lnTo>
                  <a:cubicBezTo>
                    <a:pt x="6568" y="769203"/>
                    <a:pt x="16749" y="669656"/>
                    <a:pt x="0" y="820396"/>
                  </a:cubicBezTo>
                  <a:cubicBezTo>
                    <a:pt x="2849" y="1022646"/>
                    <a:pt x="8546" y="1224877"/>
                    <a:pt x="8546" y="1427147"/>
                  </a:cubicBezTo>
                  <a:cubicBezTo>
                    <a:pt x="8546" y="1484190"/>
                    <a:pt x="0" y="1541020"/>
                    <a:pt x="0" y="1598063"/>
                  </a:cubicBezTo>
                  <a:cubicBezTo>
                    <a:pt x="0" y="1794637"/>
                    <a:pt x="3571" y="1991212"/>
                    <a:pt x="8546" y="2187723"/>
                  </a:cubicBezTo>
                  <a:cubicBezTo>
                    <a:pt x="9271" y="2216342"/>
                    <a:pt x="14612" y="2244661"/>
                    <a:pt x="17092" y="2273181"/>
                  </a:cubicBezTo>
                  <a:cubicBezTo>
                    <a:pt x="20310" y="2310182"/>
                    <a:pt x="19845" y="2347589"/>
                    <a:pt x="25638" y="2384276"/>
                  </a:cubicBezTo>
                  <a:cubicBezTo>
                    <a:pt x="28448" y="2402072"/>
                    <a:pt x="37032" y="2418459"/>
                    <a:pt x="42729" y="2435551"/>
                  </a:cubicBezTo>
                  <a:cubicBezTo>
                    <a:pt x="45578" y="2444097"/>
                    <a:pt x="46278" y="2453693"/>
                    <a:pt x="51275" y="2461188"/>
                  </a:cubicBezTo>
                  <a:cubicBezTo>
                    <a:pt x="62669" y="2478280"/>
                    <a:pt x="78962" y="2492976"/>
                    <a:pt x="85458" y="2512463"/>
                  </a:cubicBezTo>
                  <a:cubicBezTo>
                    <a:pt x="88307" y="2521009"/>
                    <a:pt x="89975" y="2530044"/>
                    <a:pt x="94004" y="2538101"/>
                  </a:cubicBezTo>
                  <a:cubicBezTo>
                    <a:pt x="103607" y="2557306"/>
                    <a:pt x="120534" y="2575876"/>
                    <a:pt x="136733" y="2589375"/>
                  </a:cubicBezTo>
                  <a:cubicBezTo>
                    <a:pt x="144623" y="2595950"/>
                    <a:pt x="155107" y="2599204"/>
                    <a:pt x="162370" y="2606467"/>
                  </a:cubicBezTo>
                  <a:cubicBezTo>
                    <a:pt x="172441" y="2616538"/>
                    <a:pt x="177194" y="2631381"/>
                    <a:pt x="188008" y="2640650"/>
                  </a:cubicBezTo>
                  <a:cubicBezTo>
                    <a:pt x="197680" y="2648941"/>
                    <a:pt x="211130" y="2651422"/>
                    <a:pt x="222191" y="2657742"/>
                  </a:cubicBezTo>
                  <a:cubicBezTo>
                    <a:pt x="290012" y="2696497"/>
                    <a:pt x="202759" y="2649966"/>
                    <a:pt x="273466" y="2700471"/>
                  </a:cubicBezTo>
                  <a:cubicBezTo>
                    <a:pt x="283832" y="2707875"/>
                    <a:pt x="296255" y="2711865"/>
                    <a:pt x="307649" y="2717562"/>
                  </a:cubicBezTo>
                  <a:cubicBezTo>
                    <a:pt x="388116" y="2798032"/>
                    <a:pt x="259075" y="2676630"/>
                    <a:pt x="384561" y="2760291"/>
                  </a:cubicBezTo>
                  <a:cubicBezTo>
                    <a:pt x="393107" y="2765988"/>
                    <a:pt x="401012" y="2772790"/>
                    <a:pt x="410198" y="2777383"/>
                  </a:cubicBezTo>
                  <a:cubicBezTo>
                    <a:pt x="423919" y="2784243"/>
                    <a:pt x="438564" y="2789088"/>
                    <a:pt x="452927" y="2794474"/>
                  </a:cubicBezTo>
                  <a:cubicBezTo>
                    <a:pt x="486146" y="2806931"/>
                    <a:pt x="520816" y="2813180"/>
                    <a:pt x="555477" y="2820112"/>
                  </a:cubicBezTo>
                  <a:cubicBezTo>
                    <a:pt x="703003" y="2883337"/>
                    <a:pt x="544240" y="2820158"/>
                    <a:pt x="658026" y="2854295"/>
                  </a:cubicBezTo>
                  <a:cubicBezTo>
                    <a:pt x="720221" y="2872954"/>
                    <a:pt x="680051" y="2872003"/>
                    <a:pt x="743484" y="2879932"/>
                  </a:cubicBezTo>
                  <a:cubicBezTo>
                    <a:pt x="774705" y="2883834"/>
                    <a:pt x="806153" y="2885629"/>
                    <a:pt x="837488" y="2888478"/>
                  </a:cubicBezTo>
                  <a:cubicBezTo>
                    <a:pt x="857428" y="2897024"/>
                    <a:pt x="876449" y="2908156"/>
                    <a:pt x="897309" y="2914116"/>
                  </a:cubicBezTo>
                  <a:cubicBezTo>
                    <a:pt x="906699" y="2916799"/>
                    <a:pt x="1020565" y="2930550"/>
                    <a:pt x="1025496" y="2931207"/>
                  </a:cubicBezTo>
                  <a:cubicBezTo>
                    <a:pt x="1202422" y="2954798"/>
                    <a:pt x="957729" y="2923804"/>
                    <a:pt x="1153682" y="2948299"/>
                  </a:cubicBezTo>
                  <a:cubicBezTo>
                    <a:pt x="1173622" y="2953996"/>
                    <a:pt x="1193120" y="2961568"/>
                    <a:pt x="1213503" y="2965390"/>
                  </a:cubicBezTo>
                  <a:cubicBezTo>
                    <a:pt x="1238856" y="2970144"/>
                    <a:pt x="1264797" y="2970922"/>
                    <a:pt x="1290415" y="2973936"/>
                  </a:cubicBezTo>
                  <a:lnTo>
                    <a:pt x="1358782" y="2982482"/>
                  </a:lnTo>
                  <a:cubicBezTo>
                    <a:pt x="1378748" y="2985144"/>
                    <a:pt x="1398805" y="2987316"/>
                    <a:pt x="1418602" y="2991028"/>
                  </a:cubicBezTo>
                  <a:cubicBezTo>
                    <a:pt x="1444415" y="2995868"/>
                    <a:pt x="1469391" y="3005417"/>
                    <a:pt x="1495514" y="3008119"/>
                  </a:cubicBezTo>
                  <a:cubicBezTo>
                    <a:pt x="1552254" y="3013989"/>
                    <a:pt x="1609485" y="3013315"/>
                    <a:pt x="1666430" y="3016665"/>
                  </a:cubicBezTo>
                  <a:cubicBezTo>
                    <a:pt x="1706343" y="3019013"/>
                    <a:pt x="1746207" y="3022144"/>
                    <a:pt x="1786071" y="3025211"/>
                  </a:cubicBezTo>
                  <a:cubicBezTo>
                    <a:pt x="1997331" y="3041462"/>
                    <a:pt x="1792110" y="3025786"/>
                    <a:pt x="1965533" y="3042302"/>
                  </a:cubicBezTo>
                  <a:cubicBezTo>
                    <a:pt x="1999680" y="3045554"/>
                    <a:pt x="2033969" y="3047257"/>
                    <a:pt x="2068082" y="3050848"/>
                  </a:cubicBezTo>
                  <a:cubicBezTo>
                    <a:pt x="2088114" y="3052957"/>
                    <a:pt x="2107994" y="3056331"/>
                    <a:pt x="2127903" y="3059394"/>
                  </a:cubicBezTo>
                  <a:cubicBezTo>
                    <a:pt x="2145029" y="3062029"/>
                    <a:pt x="2161922" y="3066371"/>
                    <a:pt x="2179178" y="3067940"/>
                  </a:cubicBezTo>
                  <a:cubicBezTo>
                    <a:pt x="2224657" y="3072075"/>
                    <a:pt x="2270352" y="3073344"/>
                    <a:pt x="2315910" y="3076486"/>
                  </a:cubicBezTo>
                  <a:lnTo>
                    <a:pt x="2427006" y="3085031"/>
                  </a:lnTo>
                  <a:lnTo>
                    <a:pt x="2469735" y="3093577"/>
                  </a:lnTo>
                  <a:cubicBezTo>
                    <a:pt x="2486783" y="3096677"/>
                    <a:pt x="2504095" y="3098364"/>
                    <a:pt x="2521010" y="3102123"/>
                  </a:cubicBezTo>
                  <a:cubicBezTo>
                    <a:pt x="2529803" y="3104077"/>
                    <a:pt x="2537762" y="3109188"/>
                    <a:pt x="2546647" y="3110669"/>
                  </a:cubicBezTo>
                  <a:cubicBezTo>
                    <a:pt x="2572091" y="3114910"/>
                    <a:pt x="2597922" y="3116366"/>
                    <a:pt x="2623559" y="3119215"/>
                  </a:cubicBezTo>
                  <a:cubicBezTo>
                    <a:pt x="2632105" y="3124912"/>
                    <a:pt x="2640010" y="3131713"/>
                    <a:pt x="2649196" y="3136306"/>
                  </a:cubicBezTo>
                  <a:cubicBezTo>
                    <a:pt x="2657253" y="3140335"/>
                    <a:pt x="2667800" y="3139225"/>
                    <a:pt x="2674834" y="3144852"/>
                  </a:cubicBezTo>
                  <a:cubicBezTo>
                    <a:pt x="2730055" y="3189029"/>
                    <a:pt x="2653120" y="3157554"/>
                    <a:pt x="2717563" y="3179035"/>
                  </a:cubicBezTo>
                  <a:cubicBezTo>
                    <a:pt x="2720412" y="3187581"/>
                    <a:pt x="2722080" y="3196616"/>
                    <a:pt x="2726109" y="3204673"/>
                  </a:cubicBezTo>
                  <a:cubicBezTo>
                    <a:pt x="2730702" y="3213859"/>
                    <a:pt x="2739029" y="3220925"/>
                    <a:pt x="2743200" y="3230310"/>
                  </a:cubicBezTo>
                  <a:cubicBezTo>
                    <a:pt x="2750517" y="3246773"/>
                    <a:pt x="2760292" y="3281585"/>
                    <a:pt x="2760292" y="3281585"/>
                  </a:cubicBezTo>
                  <a:cubicBezTo>
                    <a:pt x="2763141" y="3318617"/>
                    <a:pt x="2764737" y="3355766"/>
                    <a:pt x="2768838" y="3392680"/>
                  </a:cubicBezTo>
                  <a:cubicBezTo>
                    <a:pt x="2770442" y="3407116"/>
                    <a:pt x="2774995" y="3421082"/>
                    <a:pt x="2777383" y="3435409"/>
                  </a:cubicBezTo>
                  <a:cubicBezTo>
                    <a:pt x="2780694" y="3455278"/>
                    <a:pt x="2783820" y="3475198"/>
                    <a:pt x="2785929" y="3495230"/>
                  </a:cubicBezTo>
                  <a:cubicBezTo>
                    <a:pt x="2789520" y="3529343"/>
                    <a:pt x="2791626" y="3563596"/>
                    <a:pt x="2794475" y="3597779"/>
                  </a:cubicBezTo>
                  <a:cubicBezTo>
                    <a:pt x="2791626" y="3657600"/>
                    <a:pt x="2792542" y="3717719"/>
                    <a:pt x="2785929" y="3777241"/>
                  </a:cubicBezTo>
                  <a:cubicBezTo>
                    <a:pt x="2783939" y="3795147"/>
                    <a:pt x="2783829" y="3818523"/>
                    <a:pt x="2768838" y="3828516"/>
                  </a:cubicBezTo>
                  <a:lnTo>
                    <a:pt x="2743200" y="3845607"/>
                  </a:lnTo>
                  <a:cubicBezTo>
                    <a:pt x="2740351" y="3857001"/>
                    <a:pt x="2740358" y="3869523"/>
                    <a:pt x="2734654" y="3879790"/>
                  </a:cubicBezTo>
                  <a:cubicBezTo>
                    <a:pt x="2725796" y="3895735"/>
                    <a:pt x="2710931" y="3907576"/>
                    <a:pt x="2700471" y="3922519"/>
                  </a:cubicBezTo>
                  <a:cubicBezTo>
                    <a:pt x="2690946" y="3936126"/>
                    <a:pt x="2683380" y="3951005"/>
                    <a:pt x="2674834" y="3965248"/>
                  </a:cubicBezTo>
                  <a:cubicBezTo>
                    <a:pt x="2656760" y="4037543"/>
                    <a:pt x="2681381" y="3963973"/>
                    <a:pt x="2640651" y="4025069"/>
                  </a:cubicBezTo>
                  <a:cubicBezTo>
                    <a:pt x="2635654" y="4032564"/>
                    <a:pt x="2636134" y="4042649"/>
                    <a:pt x="2632105" y="4050706"/>
                  </a:cubicBezTo>
                  <a:cubicBezTo>
                    <a:pt x="2627512" y="4059893"/>
                    <a:pt x="2621176" y="4068127"/>
                    <a:pt x="2615013" y="4076344"/>
                  </a:cubicBezTo>
                  <a:cubicBezTo>
                    <a:pt x="2597240" y="4100042"/>
                    <a:pt x="2530998" y="4181569"/>
                    <a:pt x="2512464" y="4213076"/>
                  </a:cubicBezTo>
                  <a:cubicBezTo>
                    <a:pt x="2496316" y="4240527"/>
                    <a:pt x="2488246" y="4272618"/>
                    <a:pt x="2469735" y="4298534"/>
                  </a:cubicBezTo>
                  <a:cubicBezTo>
                    <a:pt x="2455492" y="4318474"/>
                    <a:pt x="2440162" y="4337681"/>
                    <a:pt x="2427006" y="4358355"/>
                  </a:cubicBezTo>
                  <a:cubicBezTo>
                    <a:pt x="2389361" y="4417512"/>
                    <a:pt x="2431134" y="4367159"/>
                    <a:pt x="2392823" y="4435267"/>
                  </a:cubicBezTo>
                  <a:cubicBezTo>
                    <a:pt x="2374614" y="4467639"/>
                    <a:pt x="2352111" y="4497422"/>
                    <a:pt x="2333002" y="4529271"/>
                  </a:cubicBezTo>
                  <a:cubicBezTo>
                    <a:pt x="2324456" y="4543514"/>
                    <a:pt x="2316579" y="4558180"/>
                    <a:pt x="2307365" y="4572000"/>
                  </a:cubicBezTo>
                  <a:cubicBezTo>
                    <a:pt x="2299464" y="4583851"/>
                    <a:pt x="2288644" y="4593732"/>
                    <a:pt x="2281727" y="4606183"/>
                  </a:cubicBezTo>
                  <a:cubicBezTo>
                    <a:pt x="2274277" y="4619593"/>
                    <a:pt x="2272676" y="4635847"/>
                    <a:pt x="2264636" y="4648912"/>
                  </a:cubicBezTo>
                  <a:cubicBezTo>
                    <a:pt x="2159602" y="4819593"/>
                    <a:pt x="2259041" y="4631645"/>
                    <a:pt x="2179178" y="4768553"/>
                  </a:cubicBezTo>
                  <a:cubicBezTo>
                    <a:pt x="2169549" y="4785059"/>
                    <a:pt x="2162820" y="4803124"/>
                    <a:pt x="2153540" y="4819828"/>
                  </a:cubicBezTo>
                  <a:cubicBezTo>
                    <a:pt x="2134488" y="4854122"/>
                    <a:pt x="2128380" y="4849023"/>
                    <a:pt x="2102266" y="4888194"/>
                  </a:cubicBezTo>
                  <a:cubicBezTo>
                    <a:pt x="2095199" y="4898794"/>
                    <a:pt x="2092241" y="4911777"/>
                    <a:pt x="2085174" y="4922377"/>
                  </a:cubicBezTo>
                  <a:cubicBezTo>
                    <a:pt x="2075056" y="4937553"/>
                    <a:pt x="2060784" y="4949718"/>
                    <a:pt x="2050991" y="4965106"/>
                  </a:cubicBezTo>
                  <a:cubicBezTo>
                    <a:pt x="2040732" y="4981228"/>
                    <a:pt x="2035953" y="5000481"/>
                    <a:pt x="2025353" y="5016381"/>
                  </a:cubicBezTo>
                  <a:cubicBezTo>
                    <a:pt x="1995961" y="5060469"/>
                    <a:pt x="1931350" y="5144568"/>
                    <a:pt x="1931350" y="5144568"/>
                  </a:cubicBezTo>
                  <a:cubicBezTo>
                    <a:pt x="1914712" y="5194479"/>
                    <a:pt x="1933323" y="5146143"/>
                    <a:pt x="1905712" y="5195843"/>
                  </a:cubicBezTo>
                  <a:cubicBezTo>
                    <a:pt x="1896432" y="5212547"/>
                    <a:pt x="1889703" y="5230611"/>
                    <a:pt x="1880075" y="5247117"/>
                  </a:cubicBezTo>
                  <a:cubicBezTo>
                    <a:pt x="1869725" y="5264860"/>
                    <a:pt x="1855728" y="5280359"/>
                    <a:pt x="1845892" y="5298392"/>
                  </a:cubicBezTo>
                  <a:cubicBezTo>
                    <a:pt x="1838546" y="5311859"/>
                    <a:pt x="1835660" y="5327400"/>
                    <a:pt x="1828800" y="5341121"/>
                  </a:cubicBezTo>
                  <a:cubicBezTo>
                    <a:pt x="1824207" y="5350308"/>
                    <a:pt x="1816302" y="5357572"/>
                    <a:pt x="1811709" y="5366759"/>
                  </a:cubicBezTo>
                  <a:cubicBezTo>
                    <a:pt x="1792071" y="5406036"/>
                    <a:pt x="1813924" y="5381635"/>
                    <a:pt x="1794617" y="5400942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BA79848-79E4-6519-4E11-30ABF93033A4}"/>
                </a:ext>
              </a:extLst>
            </p:cNvPr>
            <p:cNvSpPr txBox="1"/>
            <p:nvPr/>
          </p:nvSpPr>
          <p:spPr>
            <a:xfrm>
              <a:off x="7795386" y="5028159"/>
              <a:ext cx="2626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50"/>
                  </a:solidFill>
                </a:rPr>
                <a:t>9</a:t>
              </a:r>
              <a:endParaRPr lang="ko-KR" altLang="en-US">
                <a:solidFill>
                  <a:srgbClr val="00B050"/>
                </a:solidFill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C7FAC755-2388-B31C-8789-6E92B8A8EE92}"/>
              </a:ext>
            </a:extLst>
          </p:cNvPr>
          <p:cNvGrpSpPr/>
          <p:nvPr/>
        </p:nvGrpSpPr>
        <p:grpSpPr>
          <a:xfrm>
            <a:off x="6107790" y="1552894"/>
            <a:ext cx="2128220" cy="4087736"/>
            <a:chOff x="6107790" y="1552894"/>
            <a:chExt cx="2128220" cy="4087736"/>
          </a:xfrm>
        </p:grpSpPr>
        <p:sp>
          <p:nvSpPr>
            <p:cNvPr id="32" name="자유형 31"/>
            <p:cNvSpPr/>
            <p:nvPr/>
          </p:nvSpPr>
          <p:spPr>
            <a:xfrm>
              <a:off x="6107790" y="1552894"/>
              <a:ext cx="2128220" cy="3960976"/>
            </a:xfrm>
            <a:custGeom>
              <a:avLst/>
              <a:gdLst>
                <a:gd name="connsiteX0" fmla="*/ 60244 w 2837627"/>
                <a:gd name="connsiteY0" fmla="*/ 0 h 5281301"/>
                <a:gd name="connsiteX1" fmla="*/ 77335 w 2837627"/>
                <a:gd name="connsiteY1" fmla="*/ 145278 h 5281301"/>
                <a:gd name="connsiteX2" fmla="*/ 85881 w 2837627"/>
                <a:gd name="connsiteY2" fmla="*/ 205099 h 5281301"/>
                <a:gd name="connsiteX3" fmla="*/ 94427 w 2837627"/>
                <a:gd name="connsiteY3" fmla="*/ 239282 h 5281301"/>
                <a:gd name="connsiteX4" fmla="*/ 85881 w 2837627"/>
                <a:gd name="connsiteY4" fmla="*/ 555476 h 5281301"/>
                <a:gd name="connsiteX5" fmla="*/ 77335 w 2837627"/>
                <a:gd name="connsiteY5" fmla="*/ 632389 h 5281301"/>
                <a:gd name="connsiteX6" fmla="*/ 60244 w 2837627"/>
                <a:gd name="connsiteY6" fmla="*/ 999858 h 5281301"/>
                <a:gd name="connsiteX7" fmla="*/ 43152 w 2837627"/>
                <a:gd name="connsiteY7" fmla="*/ 1316052 h 5281301"/>
                <a:gd name="connsiteX8" fmla="*/ 34606 w 2837627"/>
                <a:gd name="connsiteY8" fmla="*/ 1435693 h 5281301"/>
                <a:gd name="connsiteX9" fmla="*/ 17515 w 2837627"/>
                <a:gd name="connsiteY9" fmla="*/ 1521151 h 5281301"/>
                <a:gd name="connsiteX10" fmla="*/ 8969 w 2837627"/>
                <a:gd name="connsiteY10" fmla="*/ 2315910 h 5281301"/>
                <a:gd name="connsiteX11" fmla="*/ 423 w 2837627"/>
                <a:gd name="connsiteY11" fmla="*/ 2358639 h 5281301"/>
                <a:gd name="connsiteX12" fmla="*/ 26060 w 2837627"/>
                <a:gd name="connsiteY12" fmla="*/ 2478280 h 5281301"/>
                <a:gd name="connsiteX13" fmla="*/ 51698 w 2837627"/>
                <a:gd name="connsiteY13" fmla="*/ 2486826 h 5281301"/>
                <a:gd name="connsiteX14" fmla="*/ 85881 w 2837627"/>
                <a:gd name="connsiteY14" fmla="*/ 2529555 h 5281301"/>
                <a:gd name="connsiteX15" fmla="*/ 128610 w 2837627"/>
                <a:gd name="connsiteY15" fmla="*/ 2572284 h 5281301"/>
                <a:gd name="connsiteX16" fmla="*/ 145702 w 2837627"/>
                <a:gd name="connsiteY16" fmla="*/ 2597921 h 5281301"/>
                <a:gd name="connsiteX17" fmla="*/ 196976 w 2837627"/>
                <a:gd name="connsiteY17" fmla="*/ 2632104 h 5281301"/>
                <a:gd name="connsiteX18" fmla="*/ 214068 w 2837627"/>
                <a:gd name="connsiteY18" fmla="*/ 2657742 h 5281301"/>
                <a:gd name="connsiteX19" fmla="*/ 273888 w 2837627"/>
                <a:gd name="connsiteY19" fmla="*/ 2683379 h 5281301"/>
                <a:gd name="connsiteX20" fmla="*/ 342255 w 2837627"/>
                <a:gd name="connsiteY20" fmla="*/ 2743200 h 5281301"/>
                <a:gd name="connsiteX21" fmla="*/ 376438 w 2837627"/>
                <a:gd name="connsiteY21" fmla="*/ 2760291 h 5281301"/>
                <a:gd name="connsiteX22" fmla="*/ 436259 w 2837627"/>
                <a:gd name="connsiteY22" fmla="*/ 2803020 h 5281301"/>
                <a:gd name="connsiteX23" fmla="*/ 521717 w 2837627"/>
                <a:gd name="connsiteY23" fmla="*/ 2837204 h 5281301"/>
                <a:gd name="connsiteX24" fmla="*/ 572991 w 2837627"/>
                <a:gd name="connsiteY24" fmla="*/ 2862841 h 5281301"/>
                <a:gd name="connsiteX25" fmla="*/ 607174 w 2837627"/>
                <a:gd name="connsiteY25" fmla="*/ 2879933 h 5281301"/>
                <a:gd name="connsiteX26" fmla="*/ 675541 w 2837627"/>
                <a:gd name="connsiteY26" fmla="*/ 2905570 h 5281301"/>
                <a:gd name="connsiteX27" fmla="*/ 760999 w 2837627"/>
                <a:gd name="connsiteY27" fmla="*/ 2922661 h 5281301"/>
                <a:gd name="connsiteX28" fmla="*/ 803728 w 2837627"/>
                <a:gd name="connsiteY28" fmla="*/ 2939753 h 5281301"/>
                <a:gd name="connsiteX29" fmla="*/ 872094 w 2837627"/>
                <a:gd name="connsiteY29" fmla="*/ 2956845 h 5281301"/>
                <a:gd name="connsiteX30" fmla="*/ 914823 w 2837627"/>
                <a:gd name="connsiteY30" fmla="*/ 2973936 h 5281301"/>
                <a:gd name="connsiteX31" fmla="*/ 991735 w 2837627"/>
                <a:gd name="connsiteY31" fmla="*/ 2991028 h 5281301"/>
                <a:gd name="connsiteX32" fmla="*/ 1043010 w 2837627"/>
                <a:gd name="connsiteY32" fmla="*/ 2999574 h 5281301"/>
                <a:gd name="connsiteX33" fmla="*/ 1102831 w 2837627"/>
                <a:gd name="connsiteY33" fmla="*/ 3016665 h 5281301"/>
                <a:gd name="connsiteX34" fmla="*/ 1273746 w 2837627"/>
                <a:gd name="connsiteY34" fmla="*/ 3033757 h 5281301"/>
                <a:gd name="connsiteX35" fmla="*/ 1325021 w 2837627"/>
                <a:gd name="connsiteY35" fmla="*/ 3050848 h 5281301"/>
                <a:gd name="connsiteX36" fmla="*/ 1461754 w 2837627"/>
                <a:gd name="connsiteY36" fmla="*/ 3076486 h 5281301"/>
                <a:gd name="connsiteX37" fmla="*/ 1547212 w 2837627"/>
                <a:gd name="connsiteY37" fmla="*/ 3093577 h 5281301"/>
                <a:gd name="connsiteX38" fmla="*/ 1641216 w 2837627"/>
                <a:gd name="connsiteY38" fmla="*/ 3127761 h 5281301"/>
                <a:gd name="connsiteX39" fmla="*/ 1666853 w 2837627"/>
                <a:gd name="connsiteY39" fmla="*/ 3136306 h 5281301"/>
                <a:gd name="connsiteX40" fmla="*/ 1709582 w 2837627"/>
                <a:gd name="connsiteY40" fmla="*/ 3144852 h 5281301"/>
                <a:gd name="connsiteX41" fmla="*/ 1743765 w 2837627"/>
                <a:gd name="connsiteY41" fmla="*/ 3153398 h 5281301"/>
                <a:gd name="connsiteX42" fmla="*/ 1820677 w 2837627"/>
                <a:gd name="connsiteY42" fmla="*/ 3161944 h 5281301"/>
                <a:gd name="connsiteX43" fmla="*/ 1880498 w 2837627"/>
                <a:gd name="connsiteY43" fmla="*/ 3179035 h 5281301"/>
                <a:gd name="connsiteX44" fmla="*/ 1983047 w 2837627"/>
                <a:gd name="connsiteY44" fmla="*/ 3187581 h 5281301"/>
                <a:gd name="connsiteX45" fmla="*/ 2119780 w 2837627"/>
                <a:gd name="connsiteY45" fmla="*/ 3213218 h 5281301"/>
                <a:gd name="connsiteX46" fmla="*/ 2179601 w 2837627"/>
                <a:gd name="connsiteY46" fmla="*/ 3221764 h 5281301"/>
                <a:gd name="connsiteX47" fmla="*/ 2256513 w 2837627"/>
                <a:gd name="connsiteY47" fmla="*/ 3247402 h 5281301"/>
                <a:gd name="connsiteX48" fmla="*/ 2282150 w 2837627"/>
                <a:gd name="connsiteY48" fmla="*/ 3255947 h 5281301"/>
                <a:gd name="connsiteX49" fmla="*/ 2453066 w 2837627"/>
                <a:gd name="connsiteY49" fmla="*/ 3264493 h 5281301"/>
                <a:gd name="connsiteX50" fmla="*/ 2529978 w 2837627"/>
                <a:gd name="connsiteY50" fmla="*/ 3281585 h 5281301"/>
                <a:gd name="connsiteX51" fmla="*/ 2564161 w 2837627"/>
                <a:gd name="connsiteY51" fmla="*/ 3290131 h 5281301"/>
                <a:gd name="connsiteX52" fmla="*/ 2649619 w 2837627"/>
                <a:gd name="connsiteY52" fmla="*/ 3298676 h 5281301"/>
                <a:gd name="connsiteX53" fmla="*/ 2692348 w 2837627"/>
                <a:gd name="connsiteY53" fmla="*/ 3307222 h 5281301"/>
                <a:gd name="connsiteX54" fmla="*/ 2743623 w 2837627"/>
                <a:gd name="connsiteY54" fmla="*/ 3324314 h 5281301"/>
                <a:gd name="connsiteX55" fmla="*/ 2777806 w 2837627"/>
                <a:gd name="connsiteY55" fmla="*/ 3375589 h 5281301"/>
                <a:gd name="connsiteX56" fmla="*/ 2794898 w 2837627"/>
                <a:gd name="connsiteY56" fmla="*/ 3401226 h 5281301"/>
                <a:gd name="connsiteX57" fmla="*/ 2811989 w 2837627"/>
                <a:gd name="connsiteY57" fmla="*/ 3452501 h 5281301"/>
                <a:gd name="connsiteX58" fmla="*/ 2820535 w 2837627"/>
                <a:gd name="connsiteY58" fmla="*/ 3512321 h 5281301"/>
                <a:gd name="connsiteX59" fmla="*/ 2829081 w 2837627"/>
                <a:gd name="connsiteY59" fmla="*/ 3537959 h 5281301"/>
                <a:gd name="connsiteX60" fmla="*/ 2837627 w 2837627"/>
                <a:gd name="connsiteY60" fmla="*/ 3683237 h 5281301"/>
                <a:gd name="connsiteX61" fmla="*/ 2829081 w 2837627"/>
                <a:gd name="connsiteY61" fmla="*/ 4007977 h 5281301"/>
                <a:gd name="connsiteX62" fmla="*/ 2811989 w 2837627"/>
                <a:gd name="connsiteY62" fmla="*/ 4144710 h 5281301"/>
                <a:gd name="connsiteX63" fmla="*/ 2794898 w 2837627"/>
                <a:gd name="connsiteY63" fmla="*/ 4315626 h 5281301"/>
                <a:gd name="connsiteX64" fmla="*/ 2786352 w 2837627"/>
                <a:gd name="connsiteY64" fmla="*/ 4623275 h 5281301"/>
                <a:gd name="connsiteX65" fmla="*/ 2760715 w 2837627"/>
                <a:gd name="connsiteY65" fmla="*/ 4725824 h 5281301"/>
                <a:gd name="connsiteX66" fmla="*/ 2752169 w 2837627"/>
                <a:gd name="connsiteY66" fmla="*/ 4751461 h 5281301"/>
                <a:gd name="connsiteX67" fmla="*/ 2726531 w 2837627"/>
                <a:gd name="connsiteY67" fmla="*/ 4777099 h 5281301"/>
                <a:gd name="connsiteX68" fmla="*/ 2717986 w 2837627"/>
                <a:gd name="connsiteY68" fmla="*/ 4802736 h 5281301"/>
                <a:gd name="connsiteX69" fmla="*/ 2658165 w 2837627"/>
                <a:gd name="connsiteY69" fmla="*/ 4862557 h 5281301"/>
                <a:gd name="connsiteX70" fmla="*/ 2649619 w 2837627"/>
                <a:gd name="connsiteY70" fmla="*/ 4888194 h 5281301"/>
                <a:gd name="connsiteX71" fmla="*/ 2598345 w 2837627"/>
                <a:gd name="connsiteY71" fmla="*/ 4930923 h 5281301"/>
                <a:gd name="connsiteX72" fmla="*/ 2555616 w 2837627"/>
                <a:gd name="connsiteY72" fmla="*/ 4973652 h 5281301"/>
                <a:gd name="connsiteX73" fmla="*/ 2521432 w 2837627"/>
                <a:gd name="connsiteY73" fmla="*/ 5007835 h 5281301"/>
                <a:gd name="connsiteX74" fmla="*/ 2478703 w 2837627"/>
                <a:gd name="connsiteY74" fmla="*/ 5042018 h 5281301"/>
                <a:gd name="connsiteX75" fmla="*/ 2444520 w 2837627"/>
                <a:gd name="connsiteY75" fmla="*/ 5084747 h 5281301"/>
                <a:gd name="connsiteX76" fmla="*/ 2376154 w 2837627"/>
                <a:gd name="connsiteY76" fmla="*/ 5136022 h 5281301"/>
                <a:gd name="connsiteX77" fmla="*/ 2290696 w 2837627"/>
                <a:gd name="connsiteY77" fmla="*/ 5195843 h 5281301"/>
                <a:gd name="connsiteX78" fmla="*/ 2265059 w 2837627"/>
                <a:gd name="connsiteY78" fmla="*/ 5212934 h 5281301"/>
                <a:gd name="connsiteX79" fmla="*/ 2239421 w 2837627"/>
                <a:gd name="connsiteY79" fmla="*/ 5230026 h 5281301"/>
                <a:gd name="connsiteX80" fmla="*/ 2222330 w 2837627"/>
                <a:gd name="connsiteY80" fmla="*/ 5255663 h 5281301"/>
                <a:gd name="connsiteX81" fmla="*/ 2171055 w 2837627"/>
                <a:gd name="connsiteY81" fmla="*/ 5272755 h 5281301"/>
                <a:gd name="connsiteX82" fmla="*/ 2153963 w 2837627"/>
                <a:gd name="connsiteY82" fmla="*/ 5281301 h 528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837627" h="5281301">
                  <a:moveTo>
                    <a:pt x="60244" y="0"/>
                  </a:moveTo>
                  <a:cubicBezTo>
                    <a:pt x="66931" y="60187"/>
                    <a:pt x="69502" y="86529"/>
                    <a:pt x="77335" y="145278"/>
                  </a:cubicBezTo>
                  <a:cubicBezTo>
                    <a:pt x="79997" y="165244"/>
                    <a:pt x="82278" y="185281"/>
                    <a:pt x="85881" y="205099"/>
                  </a:cubicBezTo>
                  <a:cubicBezTo>
                    <a:pt x="87982" y="216655"/>
                    <a:pt x="91578" y="227888"/>
                    <a:pt x="94427" y="239282"/>
                  </a:cubicBezTo>
                  <a:cubicBezTo>
                    <a:pt x="91578" y="344680"/>
                    <a:pt x="90461" y="450139"/>
                    <a:pt x="85881" y="555476"/>
                  </a:cubicBezTo>
                  <a:cubicBezTo>
                    <a:pt x="84760" y="581247"/>
                    <a:pt x="78534" y="606621"/>
                    <a:pt x="77335" y="632389"/>
                  </a:cubicBezTo>
                  <a:cubicBezTo>
                    <a:pt x="58726" y="1032483"/>
                    <a:pt x="81965" y="804348"/>
                    <a:pt x="60244" y="999858"/>
                  </a:cubicBezTo>
                  <a:cubicBezTo>
                    <a:pt x="52210" y="1168560"/>
                    <a:pt x="53387" y="1162534"/>
                    <a:pt x="43152" y="1316052"/>
                  </a:cubicBezTo>
                  <a:cubicBezTo>
                    <a:pt x="40492" y="1355945"/>
                    <a:pt x="39565" y="1396020"/>
                    <a:pt x="34606" y="1435693"/>
                  </a:cubicBezTo>
                  <a:cubicBezTo>
                    <a:pt x="31003" y="1464519"/>
                    <a:pt x="17515" y="1521151"/>
                    <a:pt x="17515" y="1521151"/>
                  </a:cubicBezTo>
                  <a:cubicBezTo>
                    <a:pt x="14666" y="1786071"/>
                    <a:pt x="14375" y="2051030"/>
                    <a:pt x="8969" y="2315910"/>
                  </a:cubicBezTo>
                  <a:cubicBezTo>
                    <a:pt x="8673" y="2330432"/>
                    <a:pt x="423" y="2344114"/>
                    <a:pt x="423" y="2358639"/>
                  </a:cubicBezTo>
                  <a:cubicBezTo>
                    <a:pt x="423" y="2381210"/>
                    <a:pt x="-5391" y="2453120"/>
                    <a:pt x="26060" y="2478280"/>
                  </a:cubicBezTo>
                  <a:cubicBezTo>
                    <a:pt x="33094" y="2483907"/>
                    <a:pt x="43152" y="2483977"/>
                    <a:pt x="51698" y="2486826"/>
                  </a:cubicBezTo>
                  <a:cubicBezTo>
                    <a:pt x="68335" y="2536735"/>
                    <a:pt x="47227" y="2490901"/>
                    <a:pt x="85881" y="2529555"/>
                  </a:cubicBezTo>
                  <a:cubicBezTo>
                    <a:pt x="142853" y="2586527"/>
                    <a:pt x="60245" y="2526705"/>
                    <a:pt x="128610" y="2572284"/>
                  </a:cubicBezTo>
                  <a:cubicBezTo>
                    <a:pt x="134307" y="2580830"/>
                    <a:pt x="137972" y="2591158"/>
                    <a:pt x="145702" y="2597921"/>
                  </a:cubicBezTo>
                  <a:cubicBezTo>
                    <a:pt x="161161" y="2611448"/>
                    <a:pt x="196976" y="2632104"/>
                    <a:pt x="196976" y="2632104"/>
                  </a:cubicBezTo>
                  <a:cubicBezTo>
                    <a:pt x="202673" y="2640650"/>
                    <a:pt x="206805" y="2650479"/>
                    <a:pt x="214068" y="2657742"/>
                  </a:cubicBezTo>
                  <a:cubicBezTo>
                    <a:pt x="233739" y="2677413"/>
                    <a:pt x="247739" y="2676842"/>
                    <a:pt x="273888" y="2683379"/>
                  </a:cubicBezTo>
                  <a:cubicBezTo>
                    <a:pt x="300386" y="2709877"/>
                    <a:pt x="310876" y="2723588"/>
                    <a:pt x="342255" y="2743200"/>
                  </a:cubicBezTo>
                  <a:cubicBezTo>
                    <a:pt x="353058" y="2749952"/>
                    <a:pt x="365635" y="2753539"/>
                    <a:pt x="376438" y="2760291"/>
                  </a:cubicBezTo>
                  <a:cubicBezTo>
                    <a:pt x="386039" y="2766291"/>
                    <a:pt x="422422" y="2796633"/>
                    <a:pt x="436259" y="2803020"/>
                  </a:cubicBezTo>
                  <a:cubicBezTo>
                    <a:pt x="464116" y="2815877"/>
                    <a:pt x="496189" y="2820186"/>
                    <a:pt x="521717" y="2837204"/>
                  </a:cubicBezTo>
                  <a:cubicBezTo>
                    <a:pt x="570987" y="2870050"/>
                    <a:pt x="523457" y="2841611"/>
                    <a:pt x="572991" y="2862841"/>
                  </a:cubicBezTo>
                  <a:cubicBezTo>
                    <a:pt x="584700" y="2867859"/>
                    <a:pt x="595415" y="2875033"/>
                    <a:pt x="607174" y="2879933"/>
                  </a:cubicBezTo>
                  <a:cubicBezTo>
                    <a:pt x="629640" y="2889294"/>
                    <a:pt x="652090" y="2899056"/>
                    <a:pt x="675541" y="2905570"/>
                  </a:cubicBezTo>
                  <a:cubicBezTo>
                    <a:pt x="703531" y="2913345"/>
                    <a:pt x="760999" y="2922661"/>
                    <a:pt x="760999" y="2922661"/>
                  </a:cubicBezTo>
                  <a:cubicBezTo>
                    <a:pt x="775242" y="2928358"/>
                    <a:pt x="789066" y="2935242"/>
                    <a:pt x="803728" y="2939753"/>
                  </a:cubicBezTo>
                  <a:cubicBezTo>
                    <a:pt x="826179" y="2946661"/>
                    <a:pt x="850284" y="2948121"/>
                    <a:pt x="872094" y="2956845"/>
                  </a:cubicBezTo>
                  <a:cubicBezTo>
                    <a:pt x="886337" y="2962542"/>
                    <a:pt x="900270" y="2969085"/>
                    <a:pt x="914823" y="2973936"/>
                  </a:cubicBezTo>
                  <a:cubicBezTo>
                    <a:pt x="931285" y="2979423"/>
                    <a:pt x="976832" y="2988318"/>
                    <a:pt x="991735" y="2991028"/>
                  </a:cubicBezTo>
                  <a:cubicBezTo>
                    <a:pt x="1008783" y="2994128"/>
                    <a:pt x="1026126" y="2995678"/>
                    <a:pt x="1043010" y="2999574"/>
                  </a:cubicBezTo>
                  <a:cubicBezTo>
                    <a:pt x="1063217" y="3004237"/>
                    <a:pt x="1082553" y="3012320"/>
                    <a:pt x="1102831" y="3016665"/>
                  </a:cubicBezTo>
                  <a:cubicBezTo>
                    <a:pt x="1149197" y="3026600"/>
                    <a:pt x="1235173" y="3030790"/>
                    <a:pt x="1273746" y="3033757"/>
                  </a:cubicBezTo>
                  <a:cubicBezTo>
                    <a:pt x="1290838" y="3039454"/>
                    <a:pt x="1307543" y="3046478"/>
                    <a:pt x="1325021" y="3050848"/>
                  </a:cubicBezTo>
                  <a:cubicBezTo>
                    <a:pt x="1390177" y="3067137"/>
                    <a:pt x="1404068" y="3065670"/>
                    <a:pt x="1461754" y="3076486"/>
                  </a:cubicBezTo>
                  <a:cubicBezTo>
                    <a:pt x="1490307" y="3081840"/>
                    <a:pt x="1547212" y="3093577"/>
                    <a:pt x="1547212" y="3093577"/>
                  </a:cubicBezTo>
                  <a:cubicBezTo>
                    <a:pt x="1614335" y="3133852"/>
                    <a:pt x="1563609" y="3110516"/>
                    <a:pt x="1641216" y="3127761"/>
                  </a:cubicBezTo>
                  <a:cubicBezTo>
                    <a:pt x="1650009" y="3129715"/>
                    <a:pt x="1658114" y="3134121"/>
                    <a:pt x="1666853" y="3136306"/>
                  </a:cubicBezTo>
                  <a:cubicBezTo>
                    <a:pt x="1680944" y="3139829"/>
                    <a:pt x="1695403" y="3141701"/>
                    <a:pt x="1709582" y="3144852"/>
                  </a:cubicBezTo>
                  <a:cubicBezTo>
                    <a:pt x="1721047" y="3147400"/>
                    <a:pt x="1732157" y="3151612"/>
                    <a:pt x="1743765" y="3153398"/>
                  </a:cubicBezTo>
                  <a:cubicBezTo>
                    <a:pt x="1769260" y="3157320"/>
                    <a:pt x="1795040" y="3159095"/>
                    <a:pt x="1820677" y="3161944"/>
                  </a:cubicBezTo>
                  <a:cubicBezTo>
                    <a:pt x="1837708" y="3167621"/>
                    <a:pt x="1863325" y="3176888"/>
                    <a:pt x="1880498" y="3179035"/>
                  </a:cubicBezTo>
                  <a:cubicBezTo>
                    <a:pt x="1914535" y="3183289"/>
                    <a:pt x="1948955" y="3183793"/>
                    <a:pt x="1983047" y="3187581"/>
                  </a:cubicBezTo>
                  <a:cubicBezTo>
                    <a:pt x="2033074" y="3193140"/>
                    <a:pt x="2067465" y="3205744"/>
                    <a:pt x="2119780" y="3213218"/>
                  </a:cubicBezTo>
                  <a:lnTo>
                    <a:pt x="2179601" y="3221764"/>
                  </a:lnTo>
                  <a:lnTo>
                    <a:pt x="2256513" y="3247402"/>
                  </a:lnTo>
                  <a:cubicBezTo>
                    <a:pt x="2265059" y="3250250"/>
                    <a:pt x="2273153" y="3255497"/>
                    <a:pt x="2282150" y="3255947"/>
                  </a:cubicBezTo>
                  <a:lnTo>
                    <a:pt x="2453066" y="3264493"/>
                  </a:lnTo>
                  <a:cubicBezTo>
                    <a:pt x="2536431" y="3285335"/>
                    <a:pt x="2432336" y="3259886"/>
                    <a:pt x="2529978" y="3281585"/>
                  </a:cubicBezTo>
                  <a:cubicBezTo>
                    <a:pt x="2541443" y="3284133"/>
                    <a:pt x="2552534" y="3288470"/>
                    <a:pt x="2564161" y="3290131"/>
                  </a:cubicBezTo>
                  <a:cubicBezTo>
                    <a:pt x="2592501" y="3294179"/>
                    <a:pt x="2621133" y="3295828"/>
                    <a:pt x="2649619" y="3298676"/>
                  </a:cubicBezTo>
                  <a:cubicBezTo>
                    <a:pt x="2663862" y="3301525"/>
                    <a:pt x="2678335" y="3303400"/>
                    <a:pt x="2692348" y="3307222"/>
                  </a:cubicBezTo>
                  <a:cubicBezTo>
                    <a:pt x="2709729" y="3311962"/>
                    <a:pt x="2743623" y="3324314"/>
                    <a:pt x="2743623" y="3324314"/>
                  </a:cubicBezTo>
                  <a:lnTo>
                    <a:pt x="2777806" y="3375589"/>
                  </a:lnTo>
                  <a:cubicBezTo>
                    <a:pt x="2783503" y="3384135"/>
                    <a:pt x="2791650" y="3391482"/>
                    <a:pt x="2794898" y="3401226"/>
                  </a:cubicBezTo>
                  <a:lnTo>
                    <a:pt x="2811989" y="3452501"/>
                  </a:lnTo>
                  <a:cubicBezTo>
                    <a:pt x="2814838" y="3472441"/>
                    <a:pt x="2816585" y="3492570"/>
                    <a:pt x="2820535" y="3512321"/>
                  </a:cubicBezTo>
                  <a:cubicBezTo>
                    <a:pt x="2822302" y="3521154"/>
                    <a:pt x="2828185" y="3528995"/>
                    <a:pt x="2829081" y="3537959"/>
                  </a:cubicBezTo>
                  <a:cubicBezTo>
                    <a:pt x="2833908" y="3586228"/>
                    <a:pt x="2834778" y="3634811"/>
                    <a:pt x="2837627" y="3683237"/>
                  </a:cubicBezTo>
                  <a:cubicBezTo>
                    <a:pt x="2834778" y="3791484"/>
                    <a:pt x="2835088" y="3899860"/>
                    <a:pt x="2829081" y="4007977"/>
                  </a:cubicBezTo>
                  <a:cubicBezTo>
                    <a:pt x="2826533" y="4053839"/>
                    <a:pt x="2817686" y="4099132"/>
                    <a:pt x="2811989" y="4144710"/>
                  </a:cubicBezTo>
                  <a:cubicBezTo>
                    <a:pt x="2799192" y="4247091"/>
                    <a:pt x="2805348" y="4190223"/>
                    <a:pt x="2794898" y="4315626"/>
                  </a:cubicBezTo>
                  <a:cubicBezTo>
                    <a:pt x="2792049" y="4418176"/>
                    <a:pt x="2791232" y="4520802"/>
                    <a:pt x="2786352" y="4623275"/>
                  </a:cubicBezTo>
                  <a:cubicBezTo>
                    <a:pt x="2784434" y="4663547"/>
                    <a:pt x="2773314" y="4688028"/>
                    <a:pt x="2760715" y="4725824"/>
                  </a:cubicBezTo>
                  <a:cubicBezTo>
                    <a:pt x="2757866" y="4734370"/>
                    <a:pt x="2758539" y="4745091"/>
                    <a:pt x="2752169" y="4751461"/>
                  </a:cubicBezTo>
                  <a:lnTo>
                    <a:pt x="2726531" y="4777099"/>
                  </a:lnTo>
                  <a:cubicBezTo>
                    <a:pt x="2723683" y="4785645"/>
                    <a:pt x="2722760" y="4795097"/>
                    <a:pt x="2717986" y="4802736"/>
                  </a:cubicBezTo>
                  <a:cubicBezTo>
                    <a:pt x="2692612" y="4843334"/>
                    <a:pt x="2690405" y="4841063"/>
                    <a:pt x="2658165" y="4862557"/>
                  </a:cubicBezTo>
                  <a:cubicBezTo>
                    <a:pt x="2655316" y="4871103"/>
                    <a:pt x="2654616" y="4880699"/>
                    <a:pt x="2649619" y="4888194"/>
                  </a:cubicBezTo>
                  <a:cubicBezTo>
                    <a:pt x="2636458" y="4907936"/>
                    <a:pt x="2617264" y="4918310"/>
                    <a:pt x="2598345" y="4930923"/>
                  </a:cubicBezTo>
                  <a:cubicBezTo>
                    <a:pt x="2582452" y="4978603"/>
                    <a:pt x="2602550" y="4938453"/>
                    <a:pt x="2555616" y="4973652"/>
                  </a:cubicBezTo>
                  <a:cubicBezTo>
                    <a:pt x="2542724" y="4983320"/>
                    <a:pt x="2533476" y="4997129"/>
                    <a:pt x="2521432" y="5007835"/>
                  </a:cubicBezTo>
                  <a:cubicBezTo>
                    <a:pt x="2507799" y="5019953"/>
                    <a:pt x="2491601" y="5029120"/>
                    <a:pt x="2478703" y="5042018"/>
                  </a:cubicBezTo>
                  <a:cubicBezTo>
                    <a:pt x="2465805" y="5054916"/>
                    <a:pt x="2457966" y="5072422"/>
                    <a:pt x="2444520" y="5084747"/>
                  </a:cubicBezTo>
                  <a:cubicBezTo>
                    <a:pt x="2423522" y="5103996"/>
                    <a:pt x="2398943" y="5118930"/>
                    <a:pt x="2376154" y="5136022"/>
                  </a:cubicBezTo>
                  <a:cubicBezTo>
                    <a:pt x="2325533" y="5173988"/>
                    <a:pt x="2353829" y="5153755"/>
                    <a:pt x="2290696" y="5195843"/>
                  </a:cubicBezTo>
                  <a:lnTo>
                    <a:pt x="2265059" y="5212934"/>
                  </a:lnTo>
                  <a:lnTo>
                    <a:pt x="2239421" y="5230026"/>
                  </a:lnTo>
                  <a:cubicBezTo>
                    <a:pt x="2233724" y="5238572"/>
                    <a:pt x="2231039" y="5250220"/>
                    <a:pt x="2222330" y="5255663"/>
                  </a:cubicBezTo>
                  <a:cubicBezTo>
                    <a:pt x="2207052" y="5265212"/>
                    <a:pt x="2187169" y="5264698"/>
                    <a:pt x="2171055" y="5272755"/>
                  </a:cubicBezTo>
                  <a:lnTo>
                    <a:pt x="2153963" y="5281301"/>
                  </a:lnTo>
                </a:path>
              </a:pathLst>
            </a:custGeom>
            <a:noFill/>
            <a:ln w="762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A0AA1B-9AAF-6559-A419-428B8179C635}"/>
                </a:ext>
              </a:extLst>
            </p:cNvPr>
            <p:cNvSpPr txBox="1"/>
            <p:nvPr/>
          </p:nvSpPr>
          <p:spPr>
            <a:xfrm>
              <a:off x="7821053" y="5363631"/>
              <a:ext cx="262625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00B0F0"/>
                  </a:solidFill>
                </a:rPr>
                <a:t>10</a:t>
              </a:r>
              <a:endParaRPr lang="ko-KR" alt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A2AFB7AF-91F3-DE31-850D-5FB7F9DEC727}"/>
              </a:ext>
            </a:extLst>
          </p:cNvPr>
          <p:cNvGrpSpPr/>
          <p:nvPr/>
        </p:nvGrpSpPr>
        <p:grpSpPr>
          <a:xfrm>
            <a:off x="5319757" y="1520847"/>
            <a:ext cx="2029038" cy="3884063"/>
            <a:chOff x="5319757" y="1520847"/>
            <a:chExt cx="2029038" cy="3884063"/>
          </a:xfrm>
        </p:grpSpPr>
        <p:sp>
          <p:nvSpPr>
            <p:cNvPr id="33" name="자유형 32"/>
            <p:cNvSpPr/>
            <p:nvPr/>
          </p:nvSpPr>
          <p:spPr>
            <a:xfrm>
              <a:off x="5319757" y="1520847"/>
              <a:ext cx="1948442" cy="3884063"/>
            </a:xfrm>
            <a:custGeom>
              <a:avLst/>
              <a:gdLst>
                <a:gd name="connsiteX0" fmla="*/ 1085316 w 2597922"/>
                <a:gd name="connsiteY0" fmla="*/ 0 h 5178751"/>
                <a:gd name="connsiteX1" fmla="*/ 1076770 w 2597922"/>
                <a:gd name="connsiteY1" fmla="*/ 119641 h 5178751"/>
                <a:gd name="connsiteX2" fmla="*/ 1068225 w 2597922"/>
                <a:gd name="connsiteY2" fmla="*/ 188007 h 5178751"/>
                <a:gd name="connsiteX3" fmla="*/ 1059679 w 2597922"/>
                <a:gd name="connsiteY3" fmla="*/ 350377 h 5178751"/>
                <a:gd name="connsiteX4" fmla="*/ 1042587 w 2597922"/>
                <a:gd name="connsiteY4" fmla="*/ 529839 h 5178751"/>
                <a:gd name="connsiteX5" fmla="*/ 1034041 w 2597922"/>
                <a:gd name="connsiteY5" fmla="*/ 649480 h 5178751"/>
                <a:gd name="connsiteX6" fmla="*/ 1025496 w 2597922"/>
                <a:gd name="connsiteY6" fmla="*/ 692209 h 5178751"/>
                <a:gd name="connsiteX7" fmla="*/ 999858 w 2597922"/>
                <a:gd name="connsiteY7" fmla="*/ 1162228 h 5178751"/>
                <a:gd name="connsiteX8" fmla="*/ 982767 w 2597922"/>
                <a:gd name="connsiteY8" fmla="*/ 1999716 h 5178751"/>
                <a:gd name="connsiteX9" fmla="*/ 974221 w 2597922"/>
                <a:gd name="connsiteY9" fmla="*/ 2478280 h 5178751"/>
                <a:gd name="connsiteX10" fmla="*/ 965675 w 2597922"/>
                <a:gd name="connsiteY10" fmla="*/ 2563738 h 5178751"/>
                <a:gd name="connsiteX11" fmla="*/ 957129 w 2597922"/>
                <a:gd name="connsiteY11" fmla="*/ 2589376 h 5178751"/>
                <a:gd name="connsiteX12" fmla="*/ 948584 w 2597922"/>
                <a:gd name="connsiteY12" fmla="*/ 2632105 h 5178751"/>
                <a:gd name="connsiteX13" fmla="*/ 931492 w 2597922"/>
                <a:gd name="connsiteY13" fmla="*/ 2683379 h 5178751"/>
                <a:gd name="connsiteX14" fmla="*/ 922946 w 2597922"/>
                <a:gd name="connsiteY14" fmla="*/ 2709017 h 5178751"/>
                <a:gd name="connsiteX15" fmla="*/ 897309 w 2597922"/>
                <a:gd name="connsiteY15" fmla="*/ 2785929 h 5178751"/>
                <a:gd name="connsiteX16" fmla="*/ 888763 w 2597922"/>
                <a:gd name="connsiteY16" fmla="*/ 2837204 h 5178751"/>
                <a:gd name="connsiteX17" fmla="*/ 863126 w 2597922"/>
                <a:gd name="connsiteY17" fmla="*/ 2845749 h 5178751"/>
                <a:gd name="connsiteX18" fmla="*/ 854580 w 2597922"/>
                <a:gd name="connsiteY18" fmla="*/ 2871387 h 5178751"/>
                <a:gd name="connsiteX19" fmla="*/ 803305 w 2597922"/>
                <a:gd name="connsiteY19" fmla="*/ 2905570 h 5178751"/>
                <a:gd name="connsiteX20" fmla="*/ 777668 w 2597922"/>
                <a:gd name="connsiteY20" fmla="*/ 2922662 h 5178751"/>
                <a:gd name="connsiteX21" fmla="*/ 752030 w 2597922"/>
                <a:gd name="connsiteY21" fmla="*/ 2939753 h 5178751"/>
                <a:gd name="connsiteX22" fmla="*/ 717847 w 2597922"/>
                <a:gd name="connsiteY22" fmla="*/ 2965390 h 5178751"/>
                <a:gd name="connsiteX23" fmla="*/ 649481 w 2597922"/>
                <a:gd name="connsiteY23" fmla="*/ 2999574 h 5178751"/>
                <a:gd name="connsiteX24" fmla="*/ 546931 w 2597922"/>
                <a:gd name="connsiteY24" fmla="*/ 3059394 h 5178751"/>
                <a:gd name="connsiteX25" fmla="*/ 487111 w 2597922"/>
                <a:gd name="connsiteY25" fmla="*/ 3076486 h 5178751"/>
                <a:gd name="connsiteX26" fmla="*/ 393107 w 2597922"/>
                <a:gd name="connsiteY26" fmla="*/ 3110669 h 5178751"/>
                <a:gd name="connsiteX27" fmla="*/ 367470 w 2597922"/>
                <a:gd name="connsiteY27" fmla="*/ 3136306 h 5178751"/>
                <a:gd name="connsiteX28" fmla="*/ 324741 w 2597922"/>
                <a:gd name="connsiteY28" fmla="*/ 3144852 h 5178751"/>
                <a:gd name="connsiteX29" fmla="*/ 282012 w 2597922"/>
                <a:gd name="connsiteY29" fmla="*/ 3161944 h 5178751"/>
                <a:gd name="connsiteX30" fmla="*/ 222191 w 2597922"/>
                <a:gd name="connsiteY30" fmla="*/ 3179035 h 5178751"/>
                <a:gd name="connsiteX31" fmla="*/ 196554 w 2597922"/>
                <a:gd name="connsiteY31" fmla="*/ 3196127 h 5178751"/>
                <a:gd name="connsiteX32" fmla="*/ 145279 w 2597922"/>
                <a:gd name="connsiteY32" fmla="*/ 3213219 h 5178751"/>
                <a:gd name="connsiteX33" fmla="*/ 85458 w 2597922"/>
                <a:gd name="connsiteY33" fmla="*/ 3255947 h 5178751"/>
                <a:gd name="connsiteX34" fmla="*/ 34184 w 2597922"/>
                <a:gd name="connsiteY34" fmla="*/ 3290131 h 5178751"/>
                <a:gd name="connsiteX35" fmla="*/ 8546 w 2597922"/>
                <a:gd name="connsiteY35" fmla="*/ 3367043 h 5178751"/>
                <a:gd name="connsiteX36" fmla="*/ 0 w 2597922"/>
                <a:gd name="connsiteY36" fmla="*/ 3392680 h 5178751"/>
                <a:gd name="connsiteX37" fmla="*/ 8546 w 2597922"/>
                <a:gd name="connsiteY37" fmla="*/ 3443955 h 5178751"/>
                <a:gd name="connsiteX38" fmla="*/ 17092 w 2597922"/>
                <a:gd name="connsiteY38" fmla="*/ 3469592 h 5178751"/>
                <a:gd name="connsiteX39" fmla="*/ 42729 w 2597922"/>
                <a:gd name="connsiteY39" fmla="*/ 3478138 h 5178751"/>
                <a:gd name="connsiteX40" fmla="*/ 85458 w 2597922"/>
                <a:gd name="connsiteY40" fmla="*/ 3520867 h 5178751"/>
                <a:gd name="connsiteX41" fmla="*/ 111096 w 2597922"/>
                <a:gd name="connsiteY41" fmla="*/ 3546505 h 5178751"/>
                <a:gd name="connsiteX42" fmla="*/ 145279 w 2597922"/>
                <a:gd name="connsiteY42" fmla="*/ 3572142 h 5178751"/>
                <a:gd name="connsiteX43" fmla="*/ 188008 w 2597922"/>
                <a:gd name="connsiteY43" fmla="*/ 3606325 h 5178751"/>
                <a:gd name="connsiteX44" fmla="*/ 205099 w 2597922"/>
                <a:gd name="connsiteY44" fmla="*/ 3631962 h 5178751"/>
                <a:gd name="connsiteX45" fmla="*/ 239283 w 2597922"/>
                <a:gd name="connsiteY45" fmla="*/ 3649054 h 5178751"/>
                <a:gd name="connsiteX46" fmla="*/ 307649 w 2597922"/>
                <a:gd name="connsiteY46" fmla="*/ 3700329 h 5178751"/>
                <a:gd name="connsiteX47" fmla="*/ 358924 w 2597922"/>
                <a:gd name="connsiteY47" fmla="*/ 3734512 h 5178751"/>
                <a:gd name="connsiteX48" fmla="*/ 410198 w 2597922"/>
                <a:gd name="connsiteY48" fmla="*/ 3768695 h 5178751"/>
                <a:gd name="connsiteX49" fmla="*/ 478565 w 2597922"/>
                <a:gd name="connsiteY49" fmla="*/ 3802878 h 5178751"/>
                <a:gd name="connsiteX50" fmla="*/ 581114 w 2597922"/>
                <a:gd name="connsiteY50" fmla="*/ 3854153 h 5178751"/>
                <a:gd name="connsiteX51" fmla="*/ 649481 w 2597922"/>
                <a:gd name="connsiteY51" fmla="*/ 3905428 h 5178751"/>
                <a:gd name="connsiteX52" fmla="*/ 683664 w 2597922"/>
                <a:gd name="connsiteY52" fmla="*/ 3931065 h 5178751"/>
                <a:gd name="connsiteX53" fmla="*/ 760576 w 2597922"/>
                <a:gd name="connsiteY53" fmla="*/ 3973794 h 5178751"/>
                <a:gd name="connsiteX54" fmla="*/ 794759 w 2597922"/>
                <a:gd name="connsiteY54" fmla="*/ 4007977 h 5178751"/>
                <a:gd name="connsiteX55" fmla="*/ 828942 w 2597922"/>
                <a:gd name="connsiteY55" fmla="*/ 4025069 h 5178751"/>
                <a:gd name="connsiteX56" fmla="*/ 897309 w 2597922"/>
                <a:gd name="connsiteY56" fmla="*/ 4076344 h 5178751"/>
                <a:gd name="connsiteX57" fmla="*/ 982767 w 2597922"/>
                <a:gd name="connsiteY57" fmla="*/ 4119073 h 5178751"/>
                <a:gd name="connsiteX58" fmla="*/ 1034041 w 2597922"/>
                <a:gd name="connsiteY58" fmla="*/ 4144710 h 5178751"/>
                <a:gd name="connsiteX59" fmla="*/ 1145137 w 2597922"/>
                <a:gd name="connsiteY59" fmla="*/ 4204531 h 5178751"/>
                <a:gd name="connsiteX60" fmla="*/ 1162228 w 2597922"/>
                <a:gd name="connsiteY60" fmla="*/ 4230168 h 5178751"/>
                <a:gd name="connsiteX61" fmla="*/ 1187866 w 2597922"/>
                <a:gd name="connsiteY61" fmla="*/ 4238714 h 5178751"/>
                <a:gd name="connsiteX62" fmla="*/ 1213503 w 2597922"/>
                <a:gd name="connsiteY62" fmla="*/ 4255805 h 5178751"/>
                <a:gd name="connsiteX63" fmla="*/ 1239141 w 2597922"/>
                <a:gd name="connsiteY63" fmla="*/ 4281443 h 5178751"/>
                <a:gd name="connsiteX64" fmla="*/ 1290415 w 2597922"/>
                <a:gd name="connsiteY64" fmla="*/ 4341263 h 5178751"/>
                <a:gd name="connsiteX65" fmla="*/ 1316053 w 2597922"/>
                <a:gd name="connsiteY65" fmla="*/ 4349809 h 5178751"/>
                <a:gd name="connsiteX66" fmla="*/ 1375873 w 2597922"/>
                <a:gd name="connsiteY66" fmla="*/ 4409630 h 5178751"/>
                <a:gd name="connsiteX67" fmla="*/ 1427148 w 2597922"/>
                <a:gd name="connsiteY67" fmla="*/ 4443813 h 5178751"/>
                <a:gd name="connsiteX68" fmla="*/ 1469877 w 2597922"/>
                <a:gd name="connsiteY68" fmla="*/ 4469450 h 5178751"/>
                <a:gd name="connsiteX69" fmla="*/ 1563881 w 2597922"/>
                <a:gd name="connsiteY69" fmla="*/ 4537817 h 5178751"/>
                <a:gd name="connsiteX70" fmla="*/ 1623701 w 2597922"/>
                <a:gd name="connsiteY70" fmla="*/ 4572000 h 5178751"/>
                <a:gd name="connsiteX71" fmla="*/ 1751888 w 2597922"/>
                <a:gd name="connsiteY71" fmla="*/ 4674549 h 5178751"/>
                <a:gd name="connsiteX72" fmla="*/ 1837346 w 2597922"/>
                <a:gd name="connsiteY72" fmla="*/ 4717278 h 5178751"/>
                <a:gd name="connsiteX73" fmla="*/ 1871529 w 2597922"/>
                <a:gd name="connsiteY73" fmla="*/ 4742916 h 5178751"/>
                <a:gd name="connsiteX74" fmla="*/ 1905712 w 2597922"/>
                <a:gd name="connsiteY74" fmla="*/ 4760007 h 5178751"/>
                <a:gd name="connsiteX75" fmla="*/ 1931350 w 2597922"/>
                <a:gd name="connsiteY75" fmla="*/ 4777099 h 5178751"/>
                <a:gd name="connsiteX76" fmla="*/ 1974079 w 2597922"/>
                <a:gd name="connsiteY76" fmla="*/ 4794190 h 5178751"/>
                <a:gd name="connsiteX77" fmla="*/ 2050991 w 2597922"/>
                <a:gd name="connsiteY77" fmla="*/ 4854011 h 5178751"/>
                <a:gd name="connsiteX78" fmla="*/ 2170632 w 2597922"/>
                <a:gd name="connsiteY78" fmla="*/ 4922377 h 5178751"/>
                <a:gd name="connsiteX79" fmla="*/ 2230453 w 2597922"/>
                <a:gd name="connsiteY79" fmla="*/ 4973652 h 5178751"/>
                <a:gd name="connsiteX80" fmla="*/ 2264636 w 2597922"/>
                <a:gd name="connsiteY80" fmla="*/ 4990744 h 5178751"/>
                <a:gd name="connsiteX81" fmla="*/ 2315911 w 2597922"/>
                <a:gd name="connsiteY81" fmla="*/ 5016381 h 5178751"/>
                <a:gd name="connsiteX82" fmla="*/ 2384277 w 2597922"/>
                <a:gd name="connsiteY82" fmla="*/ 5050564 h 5178751"/>
                <a:gd name="connsiteX83" fmla="*/ 2418460 w 2597922"/>
                <a:gd name="connsiteY83" fmla="*/ 5076202 h 5178751"/>
                <a:gd name="connsiteX84" fmla="*/ 2452643 w 2597922"/>
                <a:gd name="connsiteY84" fmla="*/ 5084747 h 5178751"/>
                <a:gd name="connsiteX85" fmla="*/ 2478281 w 2597922"/>
                <a:gd name="connsiteY85" fmla="*/ 5101839 h 5178751"/>
                <a:gd name="connsiteX86" fmla="*/ 2503918 w 2597922"/>
                <a:gd name="connsiteY86" fmla="*/ 5110385 h 5178751"/>
                <a:gd name="connsiteX87" fmla="*/ 2589376 w 2597922"/>
                <a:gd name="connsiteY87" fmla="*/ 5170205 h 5178751"/>
                <a:gd name="connsiteX88" fmla="*/ 2597922 w 2597922"/>
                <a:gd name="connsiteY88" fmla="*/ 5178751 h 517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597922" h="5178751">
                  <a:moveTo>
                    <a:pt x="1085316" y="0"/>
                  </a:moveTo>
                  <a:cubicBezTo>
                    <a:pt x="1082467" y="39880"/>
                    <a:pt x="1080390" y="79823"/>
                    <a:pt x="1076770" y="119641"/>
                  </a:cubicBezTo>
                  <a:cubicBezTo>
                    <a:pt x="1074691" y="142513"/>
                    <a:pt x="1069921" y="165104"/>
                    <a:pt x="1068225" y="188007"/>
                  </a:cubicBezTo>
                  <a:cubicBezTo>
                    <a:pt x="1064221" y="242057"/>
                    <a:pt x="1062685" y="296262"/>
                    <a:pt x="1059679" y="350377"/>
                  </a:cubicBezTo>
                  <a:cubicBezTo>
                    <a:pt x="1051103" y="504742"/>
                    <a:pt x="1062739" y="449233"/>
                    <a:pt x="1042587" y="529839"/>
                  </a:cubicBezTo>
                  <a:cubicBezTo>
                    <a:pt x="1039738" y="569719"/>
                    <a:pt x="1038226" y="609718"/>
                    <a:pt x="1034041" y="649480"/>
                  </a:cubicBezTo>
                  <a:cubicBezTo>
                    <a:pt x="1032521" y="663925"/>
                    <a:pt x="1026259" y="677704"/>
                    <a:pt x="1025496" y="692209"/>
                  </a:cubicBezTo>
                  <a:cubicBezTo>
                    <a:pt x="1000430" y="1168476"/>
                    <a:pt x="1055744" y="994570"/>
                    <a:pt x="999858" y="1162228"/>
                  </a:cubicBezTo>
                  <a:cubicBezTo>
                    <a:pt x="970647" y="1512748"/>
                    <a:pt x="993985" y="1203184"/>
                    <a:pt x="982767" y="1999716"/>
                  </a:cubicBezTo>
                  <a:cubicBezTo>
                    <a:pt x="980520" y="2159247"/>
                    <a:pt x="979054" y="2318806"/>
                    <a:pt x="974221" y="2478280"/>
                  </a:cubicBezTo>
                  <a:cubicBezTo>
                    <a:pt x="973354" y="2506895"/>
                    <a:pt x="970028" y="2535443"/>
                    <a:pt x="965675" y="2563738"/>
                  </a:cubicBezTo>
                  <a:cubicBezTo>
                    <a:pt x="964305" y="2572642"/>
                    <a:pt x="959314" y="2580637"/>
                    <a:pt x="957129" y="2589376"/>
                  </a:cubicBezTo>
                  <a:cubicBezTo>
                    <a:pt x="953606" y="2603467"/>
                    <a:pt x="952406" y="2618092"/>
                    <a:pt x="948584" y="2632105"/>
                  </a:cubicBezTo>
                  <a:cubicBezTo>
                    <a:pt x="943844" y="2649486"/>
                    <a:pt x="937189" y="2666288"/>
                    <a:pt x="931492" y="2683379"/>
                  </a:cubicBezTo>
                  <a:cubicBezTo>
                    <a:pt x="928643" y="2691925"/>
                    <a:pt x="925131" y="2700278"/>
                    <a:pt x="922946" y="2709017"/>
                  </a:cubicBezTo>
                  <a:cubicBezTo>
                    <a:pt x="910679" y="2758082"/>
                    <a:pt x="918762" y="2732295"/>
                    <a:pt x="897309" y="2785929"/>
                  </a:cubicBezTo>
                  <a:cubicBezTo>
                    <a:pt x="894460" y="2803021"/>
                    <a:pt x="897360" y="2822160"/>
                    <a:pt x="888763" y="2837204"/>
                  </a:cubicBezTo>
                  <a:cubicBezTo>
                    <a:pt x="884294" y="2845025"/>
                    <a:pt x="869496" y="2839379"/>
                    <a:pt x="863126" y="2845749"/>
                  </a:cubicBezTo>
                  <a:cubicBezTo>
                    <a:pt x="856756" y="2852119"/>
                    <a:pt x="860950" y="2865017"/>
                    <a:pt x="854580" y="2871387"/>
                  </a:cubicBezTo>
                  <a:cubicBezTo>
                    <a:pt x="840055" y="2885912"/>
                    <a:pt x="820397" y="2894176"/>
                    <a:pt x="803305" y="2905570"/>
                  </a:cubicBezTo>
                  <a:lnTo>
                    <a:pt x="777668" y="2922662"/>
                  </a:lnTo>
                  <a:cubicBezTo>
                    <a:pt x="769122" y="2928359"/>
                    <a:pt x="760247" y="2933591"/>
                    <a:pt x="752030" y="2939753"/>
                  </a:cubicBezTo>
                  <a:cubicBezTo>
                    <a:pt x="740636" y="2948299"/>
                    <a:pt x="730150" y="2958213"/>
                    <a:pt x="717847" y="2965390"/>
                  </a:cubicBezTo>
                  <a:cubicBezTo>
                    <a:pt x="695839" y="2978228"/>
                    <a:pt x="670681" y="2985441"/>
                    <a:pt x="649481" y="2999574"/>
                  </a:cubicBezTo>
                  <a:cubicBezTo>
                    <a:pt x="612933" y="3023939"/>
                    <a:pt x="588089" y="3043564"/>
                    <a:pt x="546931" y="3059394"/>
                  </a:cubicBezTo>
                  <a:cubicBezTo>
                    <a:pt x="527575" y="3066839"/>
                    <a:pt x="506641" y="3069511"/>
                    <a:pt x="487111" y="3076486"/>
                  </a:cubicBezTo>
                  <a:cubicBezTo>
                    <a:pt x="369421" y="3118518"/>
                    <a:pt x="473822" y="3090490"/>
                    <a:pt x="393107" y="3110669"/>
                  </a:cubicBezTo>
                  <a:cubicBezTo>
                    <a:pt x="384561" y="3119215"/>
                    <a:pt x="378280" y="3130901"/>
                    <a:pt x="367470" y="3136306"/>
                  </a:cubicBezTo>
                  <a:cubicBezTo>
                    <a:pt x="354478" y="3142802"/>
                    <a:pt x="338653" y="3140678"/>
                    <a:pt x="324741" y="3144852"/>
                  </a:cubicBezTo>
                  <a:cubicBezTo>
                    <a:pt x="310048" y="3149260"/>
                    <a:pt x="296565" y="3157093"/>
                    <a:pt x="282012" y="3161944"/>
                  </a:cubicBezTo>
                  <a:cubicBezTo>
                    <a:pt x="262338" y="3168502"/>
                    <a:pt x="242131" y="3173338"/>
                    <a:pt x="222191" y="3179035"/>
                  </a:cubicBezTo>
                  <a:cubicBezTo>
                    <a:pt x="213645" y="3184732"/>
                    <a:pt x="205939" y="3191956"/>
                    <a:pt x="196554" y="3196127"/>
                  </a:cubicBezTo>
                  <a:cubicBezTo>
                    <a:pt x="180091" y="3203444"/>
                    <a:pt x="160270" y="3203226"/>
                    <a:pt x="145279" y="3213219"/>
                  </a:cubicBezTo>
                  <a:cubicBezTo>
                    <a:pt x="62017" y="3268724"/>
                    <a:pt x="191333" y="3181833"/>
                    <a:pt x="85458" y="3255947"/>
                  </a:cubicBezTo>
                  <a:cubicBezTo>
                    <a:pt x="68630" y="3267727"/>
                    <a:pt x="34184" y="3290131"/>
                    <a:pt x="34184" y="3290131"/>
                  </a:cubicBezTo>
                  <a:lnTo>
                    <a:pt x="8546" y="3367043"/>
                  </a:lnTo>
                  <a:lnTo>
                    <a:pt x="0" y="3392680"/>
                  </a:lnTo>
                  <a:cubicBezTo>
                    <a:pt x="2849" y="3409772"/>
                    <a:pt x="4787" y="3427040"/>
                    <a:pt x="8546" y="3443955"/>
                  </a:cubicBezTo>
                  <a:cubicBezTo>
                    <a:pt x="10500" y="3452748"/>
                    <a:pt x="10722" y="3463222"/>
                    <a:pt x="17092" y="3469592"/>
                  </a:cubicBezTo>
                  <a:cubicBezTo>
                    <a:pt x="23462" y="3475962"/>
                    <a:pt x="34183" y="3475289"/>
                    <a:pt x="42729" y="3478138"/>
                  </a:cubicBezTo>
                  <a:cubicBezTo>
                    <a:pt x="58104" y="3524263"/>
                    <a:pt x="39258" y="3487867"/>
                    <a:pt x="85458" y="3520867"/>
                  </a:cubicBezTo>
                  <a:cubicBezTo>
                    <a:pt x="95293" y="3527892"/>
                    <a:pt x="101920" y="3538640"/>
                    <a:pt x="111096" y="3546505"/>
                  </a:cubicBezTo>
                  <a:cubicBezTo>
                    <a:pt x="121910" y="3555774"/>
                    <a:pt x="133885" y="3563596"/>
                    <a:pt x="145279" y="3572142"/>
                  </a:cubicBezTo>
                  <a:cubicBezTo>
                    <a:pt x="194258" y="3645612"/>
                    <a:pt x="129040" y="3559151"/>
                    <a:pt x="188008" y="3606325"/>
                  </a:cubicBezTo>
                  <a:cubicBezTo>
                    <a:pt x="196028" y="3612741"/>
                    <a:pt x="197209" y="3625387"/>
                    <a:pt x="205099" y="3631962"/>
                  </a:cubicBezTo>
                  <a:cubicBezTo>
                    <a:pt x="214886" y="3640118"/>
                    <a:pt x="228683" y="3641987"/>
                    <a:pt x="239283" y="3649054"/>
                  </a:cubicBezTo>
                  <a:cubicBezTo>
                    <a:pt x="262985" y="3664855"/>
                    <a:pt x="283947" y="3684528"/>
                    <a:pt x="307649" y="3700329"/>
                  </a:cubicBezTo>
                  <a:lnTo>
                    <a:pt x="358924" y="3734512"/>
                  </a:lnTo>
                  <a:lnTo>
                    <a:pt x="410198" y="3768695"/>
                  </a:lnTo>
                  <a:cubicBezTo>
                    <a:pt x="461443" y="3785777"/>
                    <a:pt x="409951" y="3766553"/>
                    <a:pt x="478565" y="3802878"/>
                  </a:cubicBezTo>
                  <a:cubicBezTo>
                    <a:pt x="512341" y="3820760"/>
                    <a:pt x="550540" y="3831222"/>
                    <a:pt x="581114" y="3854153"/>
                  </a:cubicBezTo>
                  <a:lnTo>
                    <a:pt x="649481" y="3905428"/>
                  </a:lnTo>
                  <a:cubicBezTo>
                    <a:pt x="660875" y="3913974"/>
                    <a:pt x="670925" y="3924695"/>
                    <a:pt x="683664" y="3931065"/>
                  </a:cubicBezTo>
                  <a:cubicBezTo>
                    <a:pt x="706365" y="3942416"/>
                    <a:pt x="741264" y="3958774"/>
                    <a:pt x="760576" y="3973794"/>
                  </a:cubicBezTo>
                  <a:cubicBezTo>
                    <a:pt x="773296" y="3983687"/>
                    <a:pt x="781868" y="3998309"/>
                    <a:pt x="794759" y="4007977"/>
                  </a:cubicBezTo>
                  <a:cubicBezTo>
                    <a:pt x="804950" y="4015621"/>
                    <a:pt x="818342" y="4018002"/>
                    <a:pt x="828942" y="4025069"/>
                  </a:cubicBezTo>
                  <a:cubicBezTo>
                    <a:pt x="852644" y="4040870"/>
                    <a:pt x="871830" y="4063605"/>
                    <a:pt x="897309" y="4076344"/>
                  </a:cubicBezTo>
                  <a:lnTo>
                    <a:pt x="982767" y="4119073"/>
                  </a:lnTo>
                  <a:cubicBezTo>
                    <a:pt x="999858" y="4127619"/>
                    <a:pt x="1017655" y="4134879"/>
                    <a:pt x="1034041" y="4144710"/>
                  </a:cubicBezTo>
                  <a:cubicBezTo>
                    <a:pt x="1127224" y="4200620"/>
                    <a:pt x="1087984" y="4185480"/>
                    <a:pt x="1145137" y="4204531"/>
                  </a:cubicBezTo>
                  <a:cubicBezTo>
                    <a:pt x="1150834" y="4213077"/>
                    <a:pt x="1154208" y="4223752"/>
                    <a:pt x="1162228" y="4230168"/>
                  </a:cubicBezTo>
                  <a:cubicBezTo>
                    <a:pt x="1169262" y="4235795"/>
                    <a:pt x="1179809" y="4234685"/>
                    <a:pt x="1187866" y="4238714"/>
                  </a:cubicBezTo>
                  <a:cubicBezTo>
                    <a:pt x="1197052" y="4243307"/>
                    <a:pt x="1205613" y="4249230"/>
                    <a:pt x="1213503" y="4255805"/>
                  </a:cubicBezTo>
                  <a:cubicBezTo>
                    <a:pt x="1222788" y="4263542"/>
                    <a:pt x="1231404" y="4272158"/>
                    <a:pt x="1239141" y="4281443"/>
                  </a:cubicBezTo>
                  <a:cubicBezTo>
                    <a:pt x="1265710" y="4313325"/>
                    <a:pt x="1248124" y="4311055"/>
                    <a:pt x="1290415" y="4341263"/>
                  </a:cubicBezTo>
                  <a:cubicBezTo>
                    <a:pt x="1297745" y="4346499"/>
                    <a:pt x="1307507" y="4346960"/>
                    <a:pt x="1316053" y="4349809"/>
                  </a:cubicBezTo>
                  <a:cubicBezTo>
                    <a:pt x="1335993" y="4369749"/>
                    <a:pt x="1352409" y="4393988"/>
                    <a:pt x="1375873" y="4409630"/>
                  </a:cubicBezTo>
                  <a:cubicBezTo>
                    <a:pt x="1392965" y="4421024"/>
                    <a:pt x="1409534" y="4433245"/>
                    <a:pt x="1427148" y="4443813"/>
                  </a:cubicBezTo>
                  <a:cubicBezTo>
                    <a:pt x="1441391" y="4452359"/>
                    <a:pt x="1456270" y="4459925"/>
                    <a:pt x="1469877" y="4469450"/>
                  </a:cubicBezTo>
                  <a:cubicBezTo>
                    <a:pt x="1562344" y="4534176"/>
                    <a:pt x="1459479" y="4473569"/>
                    <a:pt x="1563881" y="4537817"/>
                  </a:cubicBezTo>
                  <a:cubicBezTo>
                    <a:pt x="1583440" y="4549853"/>
                    <a:pt x="1604819" y="4558928"/>
                    <a:pt x="1623701" y="4572000"/>
                  </a:cubicBezTo>
                  <a:cubicBezTo>
                    <a:pt x="1653066" y="4592329"/>
                    <a:pt x="1725824" y="4664123"/>
                    <a:pt x="1751888" y="4674549"/>
                  </a:cubicBezTo>
                  <a:cubicBezTo>
                    <a:pt x="1797133" y="4692648"/>
                    <a:pt x="1795437" y="4689338"/>
                    <a:pt x="1837346" y="4717278"/>
                  </a:cubicBezTo>
                  <a:cubicBezTo>
                    <a:pt x="1849197" y="4725179"/>
                    <a:pt x="1859451" y="4735367"/>
                    <a:pt x="1871529" y="4742916"/>
                  </a:cubicBezTo>
                  <a:cubicBezTo>
                    <a:pt x="1882332" y="4749668"/>
                    <a:pt x="1894651" y="4753687"/>
                    <a:pt x="1905712" y="4760007"/>
                  </a:cubicBezTo>
                  <a:cubicBezTo>
                    <a:pt x="1914630" y="4765103"/>
                    <a:pt x="1922163" y="4772506"/>
                    <a:pt x="1931350" y="4777099"/>
                  </a:cubicBezTo>
                  <a:cubicBezTo>
                    <a:pt x="1945071" y="4783959"/>
                    <a:pt x="1961175" y="4785895"/>
                    <a:pt x="1974079" y="4794190"/>
                  </a:cubicBezTo>
                  <a:cubicBezTo>
                    <a:pt x="2001400" y="4811753"/>
                    <a:pt x="2022791" y="4837897"/>
                    <a:pt x="2050991" y="4854011"/>
                  </a:cubicBezTo>
                  <a:cubicBezTo>
                    <a:pt x="2090871" y="4876800"/>
                    <a:pt x="2135758" y="4892485"/>
                    <a:pt x="2170632" y="4922377"/>
                  </a:cubicBezTo>
                  <a:cubicBezTo>
                    <a:pt x="2190572" y="4939469"/>
                    <a:pt x="2209213" y="4958205"/>
                    <a:pt x="2230453" y="4973652"/>
                  </a:cubicBezTo>
                  <a:cubicBezTo>
                    <a:pt x="2240756" y="4981145"/>
                    <a:pt x="2253575" y="4984424"/>
                    <a:pt x="2264636" y="4990744"/>
                  </a:cubicBezTo>
                  <a:cubicBezTo>
                    <a:pt x="2366592" y="5049005"/>
                    <a:pt x="2220165" y="4972860"/>
                    <a:pt x="2315911" y="5016381"/>
                  </a:cubicBezTo>
                  <a:cubicBezTo>
                    <a:pt x="2339106" y="5026924"/>
                    <a:pt x="2363894" y="5035277"/>
                    <a:pt x="2384277" y="5050564"/>
                  </a:cubicBezTo>
                  <a:cubicBezTo>
                    <a:pt x="2395671" y="5059110"/>
                    <a:pt x="2405721" y="5069832"/>
                    <a:pt x="2418460" y="5076202"/>
                  </a:cubicBezTo>
                  <a:cubicBezTo>
                    <a:pt x="2428965" y="5081455"/>
                    <a:pt x="2441249" y="5081899"/>
                    <a:pt x="2452643" y="5084747"/>
                  </a:cubicBezTo>
                  <a:cubicBezTo>
                    <a:pt x="2461189" y="5090444"/>
                    <a:pt x="2469094" y="5097246"/>
                    <a:pt x="2478281" y="5101839"/>
                  </a:cubicBezTo>
                  <a:cubicBezTo>
                    <a:pt x="2486338" y="5105868"/>
                    <a:pt x="2496044" y="5106010"/>
                    <a:pt x="2503918" y="5110385"/>
                  </a:cubicBezTo>
                  <a:cubicBezTo>
                    <a:pt x="2523418" y="5121219"/>
                    <a:pt x="2569008" y="5153911"/>
                    <a:pt x="2589376" y="5170205"/>
                  </a:cubicBezTo>
                  <a:cubicBezTo>
                    <a:pt x="2592522" y="5172722"/>
                    <a:pt x="2595073" y="5175902"/>
                    <a:pt x="2597922" y="5178751"/>
                  </a:cubicBezTo>
                </a:path>
              </a:pathLst>
            </a:custGeom>
            <a:noFill/>
            <a:ln w="76200">
              <a:solidFill>
                <a:srgbClr val="FFC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ko-KR" altLang="en-US" sz="135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EF0C691-7860-AEF7-BA67-9B6B239732A2}"/>
                </a:ext>
              </a:extLst>
            </p:cNvPr>
            <p:cNvSpPr txBox="1"/>
            <p:nvPr/>
          </p:nvSpPr>
          <p:spPr>
            <a:xfrm>
              <a:off x="7078643" y="5036522"/>
              <a:ext cx="27015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>
                  <a:solidFill>
                    <a:srgbClr val="FFC000"/>
                  </a:solidFill>
                </a:rPr>
                <a:t>6</a:t>
              </a:r>
              <a:endParaRPr lang="ko-KR" altLang="en-US">
                <a:solidFill>
                  <a:srgbClr val="FFC000"/>
                </a:solidFill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9B2-E7FF-4280-9F01-41365FCC5980}"/>
              </a:ext>
            </a:extLst>
          </p:cNvPr>
          <p:cNvSpPr txBox="1"/>
          <p:nvPr/>
        </p:nvSpPr>
        <p:spPr>
          <a:xfrm>
            <a:off x="635011" y="1091883"/>
            <a:ext cx="3517802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ko-KR" dirty="0"/>
              <a:t>a) </a:t>
            </a:r>
            <a:r>
              <a:rPr lang="en-US" altLang="ko-KR" dirty="0" err="1"/>
              <a:t>a≠b</a:t>
            </a:r>
            <a:r>
              <a:rPr lang="en-US" altLang="ko-KR" dirty="0"/>
              <a:t> /\ </a:t>
            </a:r>
            <a:r>
              <a:rPr lang="en-US" altLang="ko-KR" dirty="0" err="1"/>
              <a:t>a≠b</a:t>
            </a:r>
            <a:r>
              <a:rPr lang="en-US" altLang="ko-KR" dirty="0"/>
              <a:t> /\ </a:t>
            </a:r>
            <a:r>
              <a:rPr lang="en-US" altLang="ko-KR" dirty="0" err="1"/>
              <a:t>a≠b</a:t>
            </a:r>
            <a:r>
              <a:rPr lang="en-US" altLang="ko-KR" dirty="0"/>
              <a:t>  (match=0)</a:t>
            </a:r>
          </a:p>
          <a:p>
            <a:r>
              <a:rPr lang="en-US" altLang="ko-KR" dirty="0"/>
              <a:t>b) a=b (match=1)</a:t>
            </a:r>
          </a:p>
          <a:p>
            <a:r>
              <a:rPr lang="en-US" altLang="ko-KR" dirty="0"/>
              <a:t>c) a=c (match=2)</a:t>
            </a:r>
          </a:p>
          <a:p>
            <a:r>
              <a:rPr lang="en-US" altLang="ko-KR" dirty="0"/>
              <a:t>d) b=c (match=3)</a:t>
            </a:r>
          </a:p>
          <a:p>
            <a:r>
              <a:rPr lang="en-US" altLang="ko-KR" dirty="0"/>
              <a:t>e) a=b /\ a=b /\ a=b (match=6)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BB0EF3-7FEB-4A3F-9054-1EA905705A51}"/>
              </a:ext>
            </a:extLst>
          </p:cNvPr>
          <p:cNvSpPr txBox="1"/>
          <p:nvPr/>
        </p:nvSpPr>
        <p:spPr>
          <a:xfrm>
            <a:off x="216951" y="3381554"/>
            <a:ext cx="4462079" cy="329320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600" dirty="0"/>
              <a:t>1)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match≠1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match≠2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match≠3</a:t>
            </a:r>
            <a:r>
              <a:rPr lang="en-US" altLang="ko-KR" sz="1600" dirty="0"/>
              <a:t>  (EQ)</a:t>
            </a:r>
          </a:p>
          <a:p>
            <a:r>
              <a:rPr lang="en-US" altLang="ko-KR" sz="1600" dirty="0"/>
              <a:t>2)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match≠1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match≠2</a:t>
            </a:r>
            <a:r>
              <a:rPr lang="en-US" altLang="ko-KR" sz="1600" dirty="0"/>
              <a:t> /\ match=3</a:t>
            </a:r>
          </a:p>
          <a:p>
            <a:r>
              <a:rPr lang="en-US" altLang="ko-KR" sz="1600" dirty="0"/>
              <a:t>     /\ </a:t>
            </a:r>
            <a:r>
              <a:rPr lang="en-US" altLang="ko-KR" sz="1600" dirty="0" err="1"/>
              <a:t>b+c</a:t>
            </a:r>
            <a:r>
              <a:rPr lang="en-US" altLang="ko-KR" sz="1600" dirty="0"/>
              <a:t> &gt; a (ISO) </a:t>
            </a:r>
          </a:p>
          <a:p>
            <a:r>
              <a:rPr lang="en-US" altLang="ko-KR" sz="1600" dirty="0"/>
              <a:t>3)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match≠1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match≠2</a:t>
            </a:r>
            <a:r>
              <a:rPr lang="en-US" altLang="ko-KR" sz="1600" dirty="0"/>
              <a:t> /\ match=3</a:t>
            </a:r>
          </a:p>
          <a:p>
            <a:r>
              <a:rPr lang="en-US" altLang="ko-KR" sz="1600" dirty="0"/>
              <a:t>     /\ </a:t>
            </a:r>
            <a:r>
              <a:rPr lang="en-US" altLang="ko-KR" sz="1600" dirty="0" err="1"/>
              <a:t>b+c</a:t>
            </a:r>
            <a:r>
              <a:rPr lang="en-US" altLang="ko-KR" sz="1600" dirty="0"/>
              <a:t> ≤ a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</a:t>
            </a:r>
          </a:p>
          <a:p>
            <a:r>
              <a:rPr lang="en-US" altLang="ko-KR" sz="1600" dirty="0"/>
              <a:t>4)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match≠1</a:t>
            </a:r>
            <a:r>
              <a:rPr lang="en-US" altLang="ko-KR" sz="1600" dirty="0"/>
              <a:t> /\ match=2 /\ </a:t>
            </a:r>
            <a:r>
              <a:rPr lang="en-US" altLang="ko-KR" sz="1600" dirty="0" err="1"/>
              <a:t>a+c</a:t>
            </a:r>
            <a:r>
              <a:rPr lang="en-US" altLang="ko-KR" sz="1600" dirty="0"/>
              <a:t> &gt; b  (ISO)</a:t>
            </a:r>
          </a:p>
          <a:p>
            <a:r>
              <a:rPr lang="en-US" altLang="ko-KR" sz="1600" dirty="0"/>
              <a:t>5)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</a:t>
            </a:r>
            <a:r>
              <a:rPr lang="en-US" altLang="ko-KR" sz="1600" dirty="0" err="1"/>
              <a:t>match≠1</a:t>
            </a:r>
            <a:r>
              <a:rPr lang="en-US" altLang="ko-KR" sz="1600" dirty="0"/>
              <a:t> /\ match=2 /\ </a:t>
            </a:r>
            <a:r>
              <a:rPr lang="en-US" altLang="ko-KR" sz="1600" dirty="0" err="1"/>
              <a:t>a+c</a:t>
            </a:r>
            <a:r>
              <a:rPr lang="en-US" altLang="ko-KR" sz="1600" dirty="0"/>
              <a:t> ≤ b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 </a:t>
            </a:r>
          </a:p>
          <a:p>
            <a:r>
              <a:rPr lang="en-US" altLang="ko-KR" sz="1600" dirty="0"/>
              <a:t>6)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match=1 /\ 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&gt; c (ISO) </a:t>
            </a:r>
          </a:p>
          <a:p>
            <a:r>
              <a:rPr lang="en-US" altLang="ko-KR" sz="1600" dirty="0"/>
              <a:t>7) </a:t>
            </a:r>
            <a:r>
              <a:rPr lang="en-US" altLang="ko-KR" sz="1600" dirty="0" err="1"/>
              <a:t>match≠0</a:t>
            </a:r>
            <a:r>
              <a:rPr lang="en-US" altLang="ko-KR" sz="1600" dirty="0"/>
              <a:t> /\ match=1 /\ 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≤ c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 </a:t>
            </a:r>
          </a:p>
          <a:p>
            <a:r>
              <a:rPr lang="en-US" altLang="ko-KR" sz="1600" dirty="0"/>
              <a:t>8) match=0 /\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≤ c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 </a:t>
            </a:r>
          </a:p>
          <a:p>
            <a:r>
              <a:rPr lang="en-US" altLang="ko-KR" sz="1600" dirty="0"/>
              <a:t>9) match=0 /\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&gt; c /\ </a:t>
            </a:r>
            <a:r>
              <a:rPr lang="en-US" altLang="ko-KR" sz="1600" dirty="0" err="1"/>
              <a:t>b+c</a:t>
            </a:r>
            <a:r>
              <a:rPr lang="en-US" altLang="ko-KR" sz="1600" dirty="0"/>
              <a:t> ≤ a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 </a:t>
            </a:r>
          </a:p>
          <a:p>
            <a:r>
              <a:rPr lang="en-US" altLang="ko-KR" sz="1600" dirty="0"/>
              <a:t>10) match=0 /\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&gt; c /\ </a:t>
            </a:r>
            <a:r>
              <a:rPr lang="en-US" altLang="ko-KR" sz="1600" dirty="0" err="1"/>
              <a:t>b+c</a:t>
            </a:r>
            <a:r>
              <a:rPr lang="en-US" altLang="ko-KR" sz="1600" dirty="0"/>
              <a:t> &gt; a /\ </a:t>
            </a:r>
            <a:r>
              <a:rPr lang="en-US" altLang="ko-KR" sz="1600" dirty="0" err="1"/>
              <a:t>a+c</a:t>
            </a:r>
            <a:r>
              <a:rPr lang="en-US" altLang="ko-KR" sz="1600" dirty="0"/>
              <a:t> ≤ b (</a:t>
            </a:r>
            <a:r>
              <a:rPr lang="en-US" altLang="ko-KR" sz="1600" dirty="0" err="1"/>
              <a:t>NTR</a:t>
            </a:r>
            <a:r>
              <a:rPr lang="en-US" altLang="ko-KR" sz="1600" dirty="0"/>
              <a:t>) </a:t>
            </a:r>
          </a:p>
          <a:p>
            <a:r>
              <a:rPr lang="en-US" altLang="ko-KR" sz="1600" dirty="0"/>
              <a:t>11) match=0 /\ </a:t>
            </a:r>
            <a:r>
              <a:rPr lang="en-US" altLang="ko-KR" sz="1600" dirty="0" err="1"/>
              <a:t>a+b</a:t>
            </a:r>
            <a:r>
              <a:rPr lang="en-US" altLang="ko-KR" sz="1600" dirty="0"/>
              <a:t> &gt; c /\ </a:t>
            </a:r>
            <a:r>
              <a:rPr lang="en-US" altLang="ko-KR" sz="1600" dirty="0" err="1"/>
              <a:t>b+c</a:t>
            </a:r>
            <a:r>
              <a:rPr lang="en-US" altLang="ko-KR" sz="1600" dirty="0"/>
              <a:t> &gt; a /\ </a:t>
            </a:r>
            <a:r>
              <a:rPr lang="en-US" altLang="ko-KR" sz="1600" dirty="0" err="1"/>
              <a:t>a+c</a:t>
            </a:r>
            <a:r>
              <a:rPr lang="en-US" altLang="ko-KR" sz="1600" dirty="0"/>
              <a:t> &gt; b (</a:t>
            </a:r>
            <a:r>
              <a:rPr lang="en-US" altLang="ko-KR" sz="1600" dirty="0" err="1"/>
              <a:t>SCL</a:t>
            </a:r>
            <a:r>
              <a:rPr lang="en-US" altLang="ko-KR" sz="1600" dirty="0"/>
              <a:t>)</a:t>
            </a:r>
          </a:p>
        </p:txBody>
      </p:sp>
      <p:sp>
        <p:nvSpPr>
          <p:cNvPr id="15" name="곱하기 기호 14">
            <a:extLst>
              <a:ext uri="{FF2B5EF4-FFF2-40B4-BE49-F238E27FC236}">
                <a16:creationId xmlns:a16="http://schemas.microsoft.com/office/drawing/2014/main" id="{3B9275B2-EF45-45D3-B617-CB9D11495C5E}"/>
              </a:ext>
            </a:extLst>
          </p:cNvPr>
          <p:cNvSpPr/>
          <p:nvPr/>
        </p:nvSpPr>
        <p:spPr>
          <a:xfrm>
            <a:off x="1907848" y="2625045"/>
            <a:ext cx="810894" cy="803955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E4A7CA-8A35-4C98-A8EB-FE3B9513CC45}"/>
              </a:ext>
            </a:extLst>
          </p:cNvPr>
          <p:cNvSpPr txBox="1"/>
          <p:nvPr/>
        </p:nvSpPr>
        <p:spPr>
          <a:xfrm>
            <a:off x="2805343" y="2671912"/>
            <a:ext cx="1116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Cartesian </a:t>
            </a:r>
            <a:br>
              <a:rPr lang="en-US" altLang="ko-KR" dirty="0"/>
            </a:br>
            <a:r>
              <a:rPr lang="en-US" altLang="ko-KR" dirty="0"/>
              <a:t>product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390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5"/>
          <p:cNvSpPr txBox="1">
            <a:spLocks/>
          </p:cNvSpPr>
          <p:nvPr/>
        </p:nvSpPr>
        <p:spPr>
          <a:xfrm>
            <a:off x="216193" y="1380575"/>
            <a:ext cx="4355801" cy="430374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 of test cases required?  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4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11</a:t>
            </a:r>
            <a:endParaRPr lang="en-US" altLang="ko-KR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50</a:t>
            </a:r>
          </a:p>
          <a:p>
            <a:pPr marL="900113" lvl="1" indent="-557213" defTabSz="685800" latinLnBrk="1">
              <a:spcBef>
                <a:spcPct val="20000"/>
              </a:spcBef>
              <a:buFont typeface="+mj-ea"/>
              <a:buAutoNum type="circleNumDbPlain"/>
              <a:defRPr/>
            </a:pPr>
            <a:r>
              <a:rPr lang="en-US" altLang="ko-KR" sz="2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100</a:t>
            </a: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# of feasible unique execution paths?</a:t>
            </a:r>
          </a:p>
          <a:p>
            <a:pPr marL="600075" lvl="1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11</a:t>
            </a:r>
            <a:r>
              <a:rPr lang="ko-KR" altLang="en-US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endParaRPr lang="en-US" altLang="ko-KR" sz="210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The goal of testing </a:t>
            </a:r>
            <a:endParaRPr lang="en-US" altLang="ko-KR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600075" lvl="1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210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Generate 11 test cases that exercise </a:t>
            </a:r>
            <a:r>
              <a:rPr lang="en-US" altLang="ko-KR" sz="2100">
                <a:solidFill>
                  <a:srgbClr val="00B05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the 11 unique execution paths  </a:t>
            </a:r>
            <a:endParaRPr lang="en-US" altLang="ko-KR" sz="2100" dirty="0">
              <a:solidFill>
                <a:srgbClr val="00B05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marL="257175" indent="-257175" defTabSz="685800" latinLnBrk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ko-KR" altLang="en-US" sz="2100" dirty="0">
              <a:solidFill>
                <a:prstClr val="black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4829172" y="1335564"/>
            <a:ext cx="3800475" cy="4387139"/>
            <a:chOff x="4000496" y="13336"/>
            <a:chExt cx="5067300" cy="6773251"/>
          </a:xfrm>
        </p:grpSpPr>
        <p:pic>
          <p:nvPicPr>
            <p:cNvPr id="89091" name="Picture 3"/>
            <p:cNvPicPr>
              <a:picLocks noChangeAspect="1" noChangeArrowheads="1"/>
            </p:cNvPicPr>
            <p:nvPr/>
          </p:nvPicPr>
          <p:blipFill>
            <a:blip r:embed="rId3"/>
            <a:srcRect b="2589"/>
            <a:stretch>
              <a:fillRect/>
            </a:stretch>
          </p:blipFill>
          <p:spPr bwMode="auto">
            <a:xfrm>
              <a:off x="4000496" y="13336"/>
              <a:ext cx="5067300" cy="6773251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</p:spPr>
        </p:pic>
        <p:sp>
          <p:nvSpPr>
            <p:cNvPr id="12" name="직사각형 11"/>
            <p:cNvSpPr/>
            <p:nvPr/>
          </p:nvSpPr>
          <p:spPr>
            <a:xfrm>
              <a:off x="4000496" y="142853"/>
              <a:ext cx="1928827" cy="1425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 latinLnBrk="1">
                <a:defRPr/>
              </a:pP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“Software Testing a craftsman’s approach” 2</a:t>
              </a:r>
              <a:r>
                <a:rPr lang="en-US" altLang="ko-KR" sz="1350" baseline="3000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nd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ed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by </a:t>
              </a:r>
              <a:r>
                <a:rPr lang="en-US" altLang="ko-KR" sz="1350" dirty="0" err="1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P.C.Jorgensen</a:t>
              </a:r>
              <a:r>
                <a:rPr lang="en-US" altLang="ko-KR" sz="1350" dirty="0">
                  <a:solidFill>
                    <a:prstClr val="black"/>
                  </a:solidFill>
                  <a:latin typeface="Calibri" pitchFamily="34" charset="0"/>
                  <a:ea typeface="맑은 고딕" panose="020B0503020000020004" pitchFamily="50" charset="-127"/>
                </a:rPr>
                <a:t> 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0238" y="303039"/>
            <a:ext cx="7589702" cy="492443"/>
          </a:xfrm>
          <a:prstGeom prst="rect">
            <a:avLst/>
          </a:prstGeom>
          <a:noFill/>
          <a:effectLst>
            <a:outerShdw blurRad="88900" dist="38100" dir="2700000" algn="tl" rotWithShape="0">
              <a:prstClr val="black">
                <a:alpha val="8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685800" latinLnBrk="1">
              <a:defRPr/>
            </a:pPr>
            <a:r>
              <a:rPr lang="en-US" altLang="ko-KR" sz="2600" b="1">
                <a:solidFill>
                  <a:prstClr val="white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 Cases for the Triangle Decision  </a:t>
            </a:r>
            <a:endParaRPr lang="ko-KR" altLang="en-US" sz="2600" b="1" dirty="0">
              <a:solidFill>
                <a:prstClr val="white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" name="자유형 1"/>
          <p:cNvSpPr/>
          <p:nvPr/>
        </p:nvSpPr>
        <p:spPr>
          <a:xfrm>
            <a:off x="4929744" y="1463162"/>
            <a:ext cx="2537180" cy="4166075"/>
          </a:xfrm>
          <a:custGeom>
            <a:avLst/>
            <a:gdLst>
              <a:gd name="connsiteX0" fmla="*/ 2306089 w 3382907"/>
              <a:gd name="connsiteY0" fmla="*/ 0 h 5554766"/>
              <a:gd name="connsiteX1" fmla="*/ 2280452 w 3382907"/>
              <a:gd name="connsiteY1" fmla="*/ 247828 h 5554766"/>
              <a:gd name="connsiteX2" fmla="*/ 2288998 w 3382907"/>
              <a:gd name="connsiteY2" fmla="*/ 581114 h 5554766"/>
              <a:gd name="connsiteX3" fmla="*/ 2297544 w 3382907"/>
              <a:gd name="connsiteY3" fmla="*/ 606751 h 5554766"/>
              <a:gd name="connsiteX4" fmla="*/ 2331727 w 3382907"/>
              <a:gd name="connsiteY4" fmla="*/ 658026 h 5554766"/>
              <a:gd name="connsiteX5" fmla="*/ 2383002 w 3382907"/>
              <a:gd name="connsiteY5" fmla="*/ 726392 h 5554766"/>
              <a:gd name="connsiteX6" fmla="*/ 2408639 w 3382907"/>
              <a:gd name="connsiteY6" fmla="*/ 734938 h 5554766"/>
              <a:gd name="connsiteX7" fmla="*/ 2451368 w 3382907"/>
              <a:gd name="connsiteY7" fmla="*/ 769121 h 5554766"/>
              <a:gd name="connsiteX8" fmla="*/ 2477005 w 3382907"/>
              <a:gd name="connsiteY8" fmla="*/ 794759 h 5554766"/>
              <a:gd name="connsiteX9" fmla="*/ 2511188 w 3382907"/>
              <a:gd name="connsiteY9" fmla="*/ 811850 h 5554766"/>
              <a:gd name="connsiteX10" fmla="*/ 2545372 w 3382907"/>
              <a:gd name="connsiteY10" fmla="*/ 837488 h 5554766"/>
              <a:gd name="connsiteX11" fmla="*/ 2622284 w 3382907"/>
              <a:gd name="connsiteY11" fmla="*/ 863125 h 5554766"/>
              <a:gd name="connsiteX12" fmla="*/ 2707742 w 3382907"/>
              <a:gd name="connsiteY12" fmla="*/ 880217 h 5554766"/>
              <a:gd name="connsiteX13" fmla="*/ 2904295 w 3382907"/>
              <a:gd name="connsiteY13" fmla="*/ 897308 h 5554766"/>
              <a:gd name="connsiteX14" fmla="*/ 2938478 w 3382907"/>
              <a:gd name="connsiteY14" fmla="*/ 905854 h 5554766"/>
              <a:gd name="connsiteX15" fmla="*/ 2989753 w 3382907"/>
              <a:gd name="connsiteY15" fmla="*/ 914400 h 5554766"/>
              <a:gd name="connsiteX16" fmla="*/ 3041028 w 3382907"/>
              <a:gd name="connsiteY16" fmla="*/ 931491 h 5554766"/>
              <a:gd name="connsiteX17" fmla="*/ 3075211 w 3382907"/>
              <a:gd name="connsiteY17" fmla="*/ 940037 h 5554766"/>
              <a:gd name="connsiteX18" fmla="*/ 3100848 w 3382907"/>
              <a:gd name="connsiteY18" fmla="*/ 948583 h 5554766"/>
              <a:gd name="connsiteX19" fmla="*/ 3177760 w 3382907"/>
              <a:gd name="connsiteY19" fmla="*/ 965674 h 5554766"/>
              <a:gd name="connsiteX20" fmla="*/ 3220489 w 3382907"/>
              <a:gd name="connsiteY20" fmla="*/ 1051132 h 5554766"/>
              <a:gd name="connsiteX21" fmla="*/ 3194852 w 3382907"/>
              <a:gd name="connsiteY21" fmla="*/ 1128045 h 5554766"/>
              <a:gd name="connsiteX22" fmla="*/ 3169215 w 3382907"/>
              <a:gd name="connsiteY22" fmla="*/ 1145136 h 5554766"/>
              <a:gd name="connsiteX23" fmla="*/ 3152123 w 3382907"/>
              <a:gd name="connsiteY23" fmla="*/ 1170774 h 5554766"/>
              <a:gd name="connsiteX24" fmla="*/ 3117940 w 3382907"/>
              <a:gd name="connsiteY24" fmla="*/ 1179319 h 5554766"/>
              <a:gd name="connsiteX25" fmla="*/ 3092302 w 3382907"/>
              <a:gd name="connsiteY25" fmla="*/ 1187865 h 5554766"/>
              <a:gd name="connsiteX26" fmla="*/ 3066665 w 3382907"/>
              <a:gd name="connsiteY26" fmla="*/ 1204957 h 5554766"/>
              <a:gd name="connsiteX27" fmla="*/ 3032482 w 3382907"/>
              <a:gd name="connsiteY27" fmla="*/ 1213502 h 5554766"/>
              <a:gd name="connsiteX28" fmla="*/ 3006845 w 3382907"/>
              <a:gd name="connsiteY28" fmla="*/ 1222048 h 5554766"/>
              <a:gd name="connsiteX29" fmla="*/ 2964116 w 3382907"/>
              <a:gd name="connsiteY29" fmla="*/ 1239140 h 5554766"/>
              <a:gd name="connsiteX30" fmla="*/ 2878658 w 3382907"/>
              <a:gd name="connsiteY30" fmla="*/ 1247686 h 5554766"/>
              <a:gd name="connsiteX31" fmla="*/ 2827383 w 3382907"/>
              <a:gd name="connsiteY31" fmla="*/ 1256231 h 5554766"/>
              <a:gd name="connsiteX32" fmla="*/ 2784654 w 3382907"/>
              <a:gd name="connsiteY32" fmla="*/ 1264777 h 5554766"/>
              <a:gd name="connsiteX33" fmla="*/ 2750471 w 3382907"/>
              <a:gd name="connsiteY33" fmla="*/ 1273323 h 5554766"/>
              <a:gd name="connsiteX34" fmla="*/ 2647921 w 3382907"/>
              <a:gd name="connsiteY34" fmla="*/ 1290415 h 5554766"/>
              <a:gd name="connsiteX35" fmla="*/ 2588101 w 3382907"/>
              <a:gd name="connsiteY35" fmla="*/ 1307506 h 5554766"/>
              <a:gd name="connsiteX36" fmla="*/ 2519734 w 3382907"/>
              <a:gd name="connsiteY36" fmla="*/ 1324598 h 5554766"/>
              <a:gd name="connsiteX37" fmla="*/ 2425730 w 3382907"/>
              <a:gd name="connsiteY37" fmla="*/ 1358781 h 5554766"/>
              <a:gd name="connsiteX38" fmla="*/ 2391547 w 3382907"/>
              <a:gd name="connsiteY38" fmla="*/ 1367327 h 5554766"/>
              <a:gd name="connsiteX39" fmla="*/ 2357364 w 3382907"/>
              <a:gd name="connsiteY39" fmla="*/ 1392964 h 5554766"/>
              <a:gd name="connsiteX40" fmla="*/ 2331727 w 3382907"/>
              <a:gd name="connsiteY40" fmla="*/ 1401510 h 5554766"/>
              <a:gd name="connsiteX41" fmla="*/ 2323181 w 3382907"/>
              <a:gd name="connsiteY41" fmla="*/ 1427147 h 5554766"/>
              <a:gd name="connsiteX42" fmla="*/ 2348818 w 3382907"/>
              <a:gd name="connsiteY42" fmla="*/ 1529697 h 5554766"/>
              <a:gd name="connsiteX43" fmla="*/ 2374456 w 3382907"/>
              <a:gd name="connsiteY43" fmla="*/ 1563880 h 5554766"/>
              <a:gd name="connsiteX44" fmla="*/ 2383002 w 3382907"/>
              <a:gd name="connsiteY44" fmla="*/ 1589517 h 5554766"/>
              <a:gd name="connsiteX45" fmla="*/ 2442822 w 3382907"/>
              <a:gd name="connsiteY45" fmla="*/ 1615155 h 5554766"/>
              <a:gd name="connsiteX46" fmla="*/ 2477005 w 3382907"/>
              <a:gd name="connsiteY46" fmla="*/ 1632246 h 5554766"/>
              <a:gd name="connsiteX47" fmla="*/ 2519734 w 3382907"/>
              <a:gd name="connsiteY47" fmla="*/ 1640792 h 5554766"/>
              <a:gd name="connsiteX48" fmla="*/ 2571009 w 3382907"/>
              <a:gd name="connsiteY48" fmla="*/ 1657884 h 5554766"/>
              <a:gd name="connsiteX49" fmla="*/ 2613738 w 3382907"/>
              <a:gd name="connsiteY49" fmla="*/ 1674975 h 5554766"/>
              <a:gd name="connsiteX50" fmla="*/ 2776108 w 3382907"/>
              <a:gd name="connsiteY50" fmla="*/ 1683521 h 5554766"/>
              <a:gd name="connsiteX51" fmla="*/ 2827383 w 3382907"/>
              <a:gd name="connsiteY51" fmla="*/ 1692067 h 5554766"/>
              <a:gd name="connsiteX52" fmla="*/ 2861566 w 3382907"/>
              <a:gd name="connsiteY52" fmla="*/ 1700613 h 5554766"/>
              <a:gd name="connsiteX53" fmla="*/ 3066665 w 3382907"/>
              <a:gd name="connsiteY53" fmla="*/ 1709159 h 5554766"/>
              <a:gd name="connsiteX54" fmla="*/ 3263218 w 3382907"/>
              <a:gd name="connsiteY54" fmla="*/ 1726250 h 5554766"/>
              <a:gd name="connsiteX55" fmla="*/ 3297402 w 3382907"/>
              <a:gd name="connsiteY55" fmla="*/ 1734796 h 5554766"/>
              <a:gd name="connsiteX56" fmla="*/ 3323039 w 3382907"/>
              <a:gd name="connsiteY56" fmla="*/ 1743342 h 5554766"/>
              <a:gd name="connsiteX57" fmla="*/ 3314493 w 3382907"/>
              <a:gd name="connsiteY57" fmla="*/ 1786071 h 5554766"/>
              <a:gd name="connsiteX58" fmla="*/ 3305947 w 3382907"/>
              <a:gd name="connsiteY58" fmla="*/ 1811708 h 5554766"/>
              <a:gd name="connsiteX59" fmla="*/ 3280310 w 3382907"/>
              <a:gd name="connsiteY59" fmla="*/ 1828800 h 5554766"/>
              <a:gd name="connsiteX60" fmla="*/ 3246127 w 3382907"/>
              <a:gd name="connsiteY60" fmla="*/ 1854437 h 5554766"/>
              <a:gd name="connsiteX61" fmla="*/ 3186306 w 3382907"/>
              <a:gd name="connsiteY61" fmla="*/ 1888620 h 5554766"/>
              <a:gd name="connsiteX62" fmla="*/ 3152123 w 3382907"/>
              <a:gd name="connsiteY62" fmla="*/ 1905712 h 5554766"/>
              <a:gd name="connsiteX63" fmla="*/ 3117940 w 3382907"/>
              <a:gd name="connsiteY63" fmla="*/ 1931349 h 5554766"/>
              <a:gd name="connsiteX64" fmla="*/ 3066665 w 3382907"/>
              <a:gd name="connsiteY64" fmla="*/ 1939895 h 5554766"/>
              <a:gd name="connsiteX65" fmla="*/ 2929932 w 3382907"/>
              <a:gd name="connsiteY65" fmla="*/ 1982624 h 5554766"/>
              <a:gd name="connsiteX66" fmla="*/ 2784654 w 3382907"/>
              <a:gd name="connsiteY66" fmla="*/ 2016807 h 5554766"/>
              <a:gd name="connsiteX67" fmla="*/ 2656467 w 3382907"/>
              <a:gd name="connsiteY67" fmla="*/ 2042445 h 5554766"/>
              <a:gd name="connsiteX68" fmla="*/ 2545372 w 3382907"/>
              <a:gd name="connsiteY68" fmla="*/ 2068082 h 5554766"/>
              <a:gd name="connsiteX69" fmla="*/ 2451368 w 3382907"/>
              <a:gd name="connsiteY69" fmla="*/ 2110811 h 5554766"/>
              <a:gd name="connsiteX70" fmla="*/ 2400093 w 3382907"/>
              <a:gd name="connsiteY70" fmla="*/ 2127902 h 5554766"/>
              <a:gd name="connsiteX71" fmla="*/ 2383002 w 3382907"/>
              <a:gd name="connsiteY71" fmla="*/ 2153540 h 5554766"/>
              <a:gd name="connsiteX72" fmla="*/ 2391547 w 3382907"/>
              <a:gd name="connsiteY72" fmla="*/ 2179177 h 5554766"/>
              <a:gd name="connsiteX73" fmla="*/ 2442822 w 3382907"/>
              <a:gd name="connsiteY73" fmla="*/ 2204815 h 5554766"/>
              <a:gd name="connsiteX74" fmla="*/ 2459914 w 3382907"/>
              <a:gd name="connsiteY74" fmla="*/ 2230452 h 5554766"/>
              <a:gd name="connsiteX75" fmla="*/ 2502643 w 3382907"/>
              <a:gd name="connsiteY75" fmla="*/ 2247544 h 5554766"/>
              <a:gd name="connsiteX76" fmla="*/ 2579555 w 3382907"/>
              <a:gd name="connsiteY76" fmla="*/ 2273181 h 5554766"/>
              <a:gd name="connsiteX77" fmla="*/ 3194852 w 3382907"/>
              <a:gd name="connsiteY77" fmla="*/ 2281727 h 5554766"/>
              <a:gd name="connsiteX78" fmla="*/ 3246127 w 3382907"/>
              <a:gd name="connsiteY78" fmla="*/ 2290273 h 5554766"/>
              <a:gd name="connsiteX79" fmla="*/ 3374314 w 3382907"/>
              <a:gd name="connsiteY79" fmla="*/ 2298818 h 5554766"/>
              <a:gd name="connsiteX80" fmla="*/ 3365768 w 3382907"/>
              <a:gd name="connsiteY80" fmla="*/ 2375731 h 5554766"/>
              <a:gd name="connsiteX81" fmla="*/ 3323039 w 3382907"/>
              <a:gd name="connsiteY81" fmla="*/ 2409914 h 5554766"/>
              <a:gd name="connsiteX82" fmla="*/ 3271764 w 3382907"/>
              <a:gd name="connsiteY82" fmla="*/ 2444097 h 5554766"/>
              <a:gd name="connsiteX83" fmla="*/ 3177760 w 3382907"/>
              <a:gd name="connsiteY83" fmla="*/ 2495372 h 5554766"/>
              <a:gd name="connsiteX84" fmla="*/ 3100848 w 3382907"/>
              <a:gd name="connsiteY84" fmla="*/ 2512463 h 5554766"/>
              <a:gd name="connsiteX85" fmla="*/ 3049573 w 3382907"/>
              <a:gd name="connsiteY85" fmla="*/ 2529555 h 5554766"/>
              <a:gd name="connsiteX86" fmla="*/ 2998299 w 3382907"/>
              <a:gd name="connsiteY86" fmla="*/ 2538101 h 5554766"/>
              <a:gd name="connsiteX87" fmla="*/ 2947024 w 3382907"/>
              <a:gd name="connsiteY87" fmla="*/ 2555192 h 5554766"/>
              <a:gd name="connsiteX88" fmla="*/ 2912841 w 3382907"/>
              <a:gd name="connsiteY88" fmla="*/ 2572284 h 5554766"/>
              <a:gd name="connsiteX89" fmla="*/ 2741925 w 3382907"/>
              <a:gd name="connsiteY89" fmla="*/ 2606467 h 5554766"/>
              <a:gd name="connsiteX90" fmla="*/ 2673559 w 3382907"/>
              <a:gd name="connsiteY90" fmla="*/ 2632104 h 5554766"/>
              <a:gd name="connsiteX91" fmla="*/ 2613738 w 3382907"/>
              <a:gd name="connsiteY91" fmla="*/ 2640650 h 5554766"/>
              <a:gd name="connsiteX92" fmla="*/ 2571009 w 3382907"/>
              <a:gd name="connsiteY92" fmla="*/ 2649196 h 5554766"/>
              <a:gd name="connsiteX93" fmla="*/ 2451368 w 3382907"/>
              <a:gd name="connsiteY93" fmla="*/ 2674833 h 5554766"/>
              <a:gd name="connsiteX94" fmla="*/ 2425730 w 3382907"/>
              <a:gd name="connsiteY94" fmla="*/ 2683379 h 5554766"/>
              <a:gd name="connsiteX95" fmla="*/ 2383002 w 3382907"/>
              <a:gd name="connsiteY95" fmla="*/ 2700471 h 5554766"/>
              <a:gd name="connsiteX96" fmla="*/ 2348818 w 3382907"/>
              <a:gd name="connsiteY96" fmla="*/ 2709017 h 5554766"/>
              <a:gd name="connsiteX97" fmla="*/ 2314635 w 3382907"/>
              <a:gd name="connsiteY97" fmla="*/ 2726108 h 5554766"/>
              <a:gd name="connsiteX98" fmla="*/ 2280452 w 3382907"/>
              <a:gd name="connsiteY98" fmla="*/ 2734654 h 5554766"/>
              <a:gd name="connsiteX99" fmla="*/ 2254815 w 3382907"/>
              <a:gd name="connsiteY99" fmla="*/ 2743200 h 5554766"/>
              <a:gd name="connsiteX100" fmla="*/ 2212086 w 3382907"/>
              <a:gd name="connsiteY100" fmla="*/ 2751745 h 5554766"/>
              <a:gd name="connsiteX101" fmla="*/ 2143719 w 3382907"/>
              <a:gd name="connsiteY101" fmla="*/ 2777383 h 5554766"/>
              <a:gd name="connsiteX102" fmla="*/ 2100990 w 3382907"/>
              <a:gd name="connsiteY102" fmla="*/ 2785929 h 5554766"/>
              <a:gd name="connsiteX103" fmla="*/ 2058261 w 3382907"/>
              <a:gd name="connsiteY103" fmla="*/ 2811566 h 5554766"/>
              <a:gd name="connsiteX104" fmla="*/ 1930074 w 3382907"/>
              <a:gd name="connsiteY104" fmla="*/ 2845749 h 5554766"/>
              <a:gd name="connsiteX105" fmla="*/ 1878800 w 3382907"/>
              <a:gd name="connsiteY105" fmla="*/ 2871387 h 5554766"/>
              <a:gd name="connsiteX106" fmla="*/ 1759159 w 3382907"/>
              <a:gd name="connsiteY106" fmla="*/ 2931207 h 5554766"/>
              <a:gd name="connsiteX107" fmla="*/ 1699338 w 3382907"/>
              <a:gd name="connsiteY107" fmla="*/ 2948299 h 5554766"/>
              <a:gd name="connsiteX108" fmla="*/ 1596788 w 3382907"/>
              <a:gd name="connsiteY108" fmla="*/ 2999574 h 5554766"/>
              <a:gd name="connsiteX109" fmla="*/ 1536968 w 3382907"/>
              <a:gd name="connsiteY109" fmla="*/ 3016665 h 5554766"/>
              <a:gd name="connsiteX110" fmla="*/ 1511330 w 3382907"/>
              <a:gd name="connsiteY110" fmla="*/ 3025211 h 5554766"/>
              <a:gd name="connsiteX111" fmla="*/ 1485693 w 3382907"/>
              <a:gd name="connsiteY111" fmla="*/ 3042302 h 5554766"/>
              <a:gd name="connsiteX112" fmla="*/ 1391689 w 3382907"/>
              <a:gd name="connsiteY112" fmla="*/ 3076486 h 5554766"/>
              <a:gd name="connsiteX113" fmla="*/ 1314777 w 3382907"/>
              <a:gd name="connsiteY113" fmla="*/ 3110669 h 5554766"/>
              <a:gd name="connsiteX114" fmla="*/ 1289140 w 3382907"/>
              <a:gd name="connsiteY114" fmla="*/ 3119215 h 5554766"/>
              <a:gd name="connsiteX115" fmla="*/ 1263502 w 3382907"/>
              <a:gd name="connsiteY115" fmla="*/ 3136306 h 5554766"/>
              <a:gd name="connsiteX116" fmla="*/ 1212228 w 3382907"/>
              <a:gd name="connsiteY116" fmla="*/ 3153398 h 5554766"/>
              <a:gd name="connsiteX117" fmla="*/ 1143861 w 3382907"/>
              <a:gd name="connsiteY117" fmla="*/ 3179035 h 5554766"/>
              <a:gd name="connsiteX118" fmla="*/ 1118224 w 3382907"/>
              <a:gd name="connsiteY118" fmla="*/ 3187581 h 5554766"/>
              <a:gd name="connsiteX119" fmla="*/ 938762 w 3382907"/>
              <a:gd name="connsiteY119" fmla="*/ 3255947 h 5554766"/>
              <a:gd name="connsiteX120" fmla="*/ 861850 w 3382907"/>
              <a:gd name="connsiteY120" fmla="*/ 3290131 h 5554766"/>
              <a:gd name="connsiteX121" fmla="*/ 742209 w 3382907"/>
              <a:gd name="connsiteY121" fmla="*/ 3332859 h 5554766"/>
              <a:gd name="connsiteX122" fmla="*/ 699480 w 3382907"/>
              <a:gd name="connsiteY122" fmla="*/ 3341405 h 5554766"/>
              <a:gd name="connsiteX123" fmla="*/ 545656 w 3382907"/>
              <a:gd name="connsiteY123" fmla="*/ 3401226 h 5554766"/>
              <a:gd name="connsiteX124" fmla="*/ 477289 w 3382907"/>
              <a:gd name="connsiteY124" fmla="*/ 3426863 h 5554766"/>
              <a:gd name="connsiteX125" fmla="*/ 357648 w 3382907"/>
              <a:gd name="connsiteY125" fmla="*/ 3495230 h 5554766"/>
              <a:gd name="connsiteX126" fmla="*/ 255099 w 3382907"/>
              <a:gd name="connsiteY126" fmla="*/ 3555050 h 5554766"/>
              <a:gd name="connsiteX127" fmla="*/ 238007 w 3382907"/>
              <a:gd name="connsiteY127" fmla="*/ 3580688 h 5554766"/>
              <a:gd name="connsiteX128" fmla="*/ 229461 w 3382907"/>
              <a:gd name="connsiteY128" fmla="*/ 3606325 h 5554766"/>
              <a:gd name="connsiteX129" fmla="*/ 212370 w 3382907"/>
              <a:gd name="connsiteY129" fmla="*/ 3700329 h 5554766"/>
              <a:gd name="connsiteX130" fmla="*/ 195278 w 3382907"/>
              <a:gd name="connsiteY130" fmla="*/ 3777241 h 5554766"/>
              <a:gd name="connsiteX131" fmla="*/ 178187 w 3382907"/>
              <a:gd name="connsiteY131" fmla="*/ 3828516 h 5554766"/>
              <a:gd name="connsiteX132" fmla="*/ 152549 w 3382907"/>
              <a:gd name="connsiteY132" fmla="*/ 3965248 h 5554766"/>
              <a:gd name="connsiteX133" fmla="*/ 144003 w 3382907"/>
              <a:gd name="connsiteY133" fmla="*/ 4025069 h 5554766"/>
              <a:gd name="connsiteX134" fmla="*/ 101274 w 3382907"/>
              <a:gd name="connsiteY134" fmla="*/ 4161802 h 5554766"/>
              <a:gd name="connsiteX135" fmla="*/ 75637 w 3382907"/>
              <a:gd name="connsiteY135" fmla="*/ 4264351 h 5554766"/>
              <a:gd name="connsiteX136" fmla="*/ 58545 w 3382907"/>
              <a:gd name="connsiteY136" fmla="*/ 4375446 h 5554766"/>
              <a:gd name="connsiteX137" fmla="*/ 24362 w 3382907"/>
              <a:gd name="connsiteY137" fmla="*/ 4546362 h 5554766"/>
              <a:gd name="connsiteX138" fmla="*/ 7271 w 3382907"/>
              <a:gd name="connsiteY138" fmla="*/ 5554766 h 555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3382907" h="5554766">
                <a:moveTo>
                  <a:pt x="2306089" y="0"/>
                </a:moveTo>
                <a:cubicBezTo>
                  <a:pt x="2297102" y="71904"/>
                  <a:pt x="2281378" y="192263"/>
                  <a:pt x="2280452" y="247828"/>
                </a:cubicBezTo>
                <a:cubicBezTo>
                  <a:pt x="2278600" y="358944"/>
                  <a:pt x="2283712" y="470108"/>
                  <a:pt x="2288998" y="581114"/>
                </a:cubicBezTo>
                <a:cubicBezTo>
                  <a:pt x="2289426" y="590112"/>
                  <a:pt x="2293169" y="598877"/>
                  <a:pt x="2297544" y="606751"/>
                </a:cubicBezTo>
                <a:cubicBezTo>
                  <a:pt x="2307520" y="624708"/>
                  <a:pt x="2321159" y="640412"/>
                  <a:pt x="2331727" y="658026"/>
                </a:cubicBezTo>
                <a:cubicBezTo>
                  <a:pt x="2346458" y="682578"/>
                  <a:pt x="2358078" y="709776"/>
                  <a:pt x="2383002" y="726392"/>
                </a:cubicBezTo>
                <a:cubicBezTo>
                  <a:pt x="2390497" y="731389"/>
                  <a:pt x="2400093" y="732089"/>
                  <a:pt x="2408639" y="734938"/>
                </a:cubicBezTo>
                <a:cubicBezTo>
                  <a:pt x="2446863" y="792275"/>
                  <a:pt x="2401834" y="736097"/>
                  <a:pt x="2451368" y="769121"/>
                </a:cubicBezTo>
                <a:cubicBezTo>
                  <a:pt x="2461424" y="775825"/>
                  <a:pt x="2467171" y="787734"/>
                  <a:pt x="2477005" y="794759"/>
                </a:cubicBezTo>
                <a:cubicBezTo>
                  <a:pt x="2487371" y="802164"/>
                  <a:pt x="2500385" y="805098"/>
                  <a:pt x="2511188" y="811850"/>
                </a:cubicBezTo>
                <a:cubicBezTo>
                  <a:pt x="2523266" y="819399"/>
                  <a:pt x="2532921" y="830571"/>
                  <a:pt x="2545372" y="837488"/>
                </a:cubicBezTo>
                <a:cubicBezTo>
                  <a:pt x="2567850" y="849976"/>
                  <a:pt x="2597073" y="857723"/>
                  <a:pt x="2622284" y="863125"/>
                </a:cubicBezTo>
                <a:cubicBezTo>
                  <a:pt x="2650689" y="869212"/>
                  <a:pt x="2678801" y="877700"/>
                  <a:pt x="2707742" y="880217"/>
                </a:cubicBezTo>
                <a:lnTo>
                  <a:pt x="2904295" y="897308"/>
                </a:lnTo>
                <a:cubicBezTo>
                  <a:pt x="2915689" y="900157"/>
                  <a:pt x="2926961" y="903551"/>
                  <a:pt x="2938478" y="905854"/>
                </a:cubicBezTo>
                <a:cubicBezTo>
                  <a:pt x="2955469" y="909252"/>
                  <a:pt x="2972943" y="910198"/>
                  <a:pt x="2989753" y="914400"/>
                </a:cubicBezTo>
                <a:cubicBezTo>
                  <a:pt x="3007231" y="918769"/>
                  <a:pt x="3023550" y="927121"/>
                  <a:pt x="3041028" y="931491"/>
                </a:cubicBezTo>
                <a:cubicBezTo>
                  <a:pt x="3052422" y="934340"/>
                  <a:pt x="3063918" y="936810"/>
                  <a:pt x="3075211" y="940037"/>
                </a:cubicBezTo>
                <a:cubicBezTo>
                  <a:pt x="3083872" y="942512"/>
                  <a:pt x="3092055" y="946629"/>
                  <a:pt x="3100848" y="948583"/>
                </a:cubicBezTo>
                <a:cubicBezTo>
                  <a:pt x="3191098" y="968639"/>
                  <a:pt x="3120042" y="946436"/>
                  <a:pt x="3177760" y="965674"/>
                </a:cubicBezTo>
                <a:cubicBezTo>
                  <a:pt x="3218459" y="1026721"/>
                  <a:pt x="3206962" y="997020"/>
                  <a:pt x="3220489" y="1051132"/>
                </a:cubicBezTo>
                <a:cubicBezTo>
                  <a:pt x="3214760" y="1085509"/>
                  <a:pt x="3218885" y="1104012"/>
                  <a:pt x="3194852" y="1128045"/>
                </a:cubicBezTo>
                <a:cubicBezTo>
                  <a:pt x="3187590" y="1135307"/>
                  <a:pt x="3177761" y="1139439"/>
                  <a:pt x="3169215" y="1145136"/>
                </a:cubicBezTo>
                <a:cubicBezTo>
                  <a:pt x="3163518" y="1153682"/>
                  <a:pt x="3160669" y="1165077"/>
                  <a:pt x="3152123" y="1170774"/>
                </a:cubicBezTo>
                <a:cubicBezTo>
                  <a:pt x="3142351" y="1177289"/>
                  <a:pt x="3129233" y="1176093"/>
                  <a:pt x="3117940" y="1179319"/>
                </a:cubicBezTo>
                <a:cubicBezTo>
                  <a:pt x="3109278" y="1181794"/>
                  <a:pt x="3100848" y="1185016"/>
                  <a:pt x="3092302" y="1187865"/>
                </a:cubicBezTo>
                <a:cubicBezTo>
                  <a:pt x="3083756" y="1193562"/>
                  <a:pt x="3076105" y="1200911"/>
                  <a:pt x="3066665" y="1204957"/>
                </a:cubicBezTo>
                <a:cubicBezTo>
                  <a:pt x="3055870" y="1209584"/>
                  <a:pt x="3043775" y="1210275"/>
                  <a:pt x="3032482" y="1213502"/>
                </a:cubicBezTo>
                <a:cubicBezTo>
                  <a:pt x="3023821" y="1215977"/>
                  <a:pt x="3015279" y="1218885"/>
                  <a:pt x="3006845" y="1222048"/>
                </a:cubicBezTo>
                <a:cubicBezTo>
                  <a:pt x="2992482" y="1227434"/>
                  <a:pt x="2979158" y="1236131"/>
                  <a:pt x="2964116" y="1239140"/>
                </a:cubicBezTo>
                <a:cubicBezTo>
                  <a:pt x="2936044" y="1244755"/>
                  <a:pt x="2907065" y="1244135"/>
                  <a:pt x="2878658" y="1247686"/>
                </a:cubicBezTo>
                <a:cubicBezTo>
                  <a:pt x="2861464" y="1249835"/>
                  <a:pt x="2844431" y="1253131"/>
                  <a:pt x="2827383" y="1256231"/>
                </a:cubicBezTo>
                <a:cubicBezTo>
                  <a:pt x="2813092" y="1258829"/>
                  <a:pt x="2798833" y="1261626"/>
                  <a:pt x="2784654" y="1264777"/>
                </a:cubicBezTo>
                <a:cubicBezTo>
                  <a:pt x="2773189" y="1267325"/>
                  <a:pt x="2762015" y="1271158"/>
                  <a:pt x="2750471" y="1273323"/>
                </a:cubicBezTo>
                <a:cubicBezTo>
                  <a:pt x="2716410" y="1279710"/>
                  <a:pt x="2681243" y="1280895"/>
                  <a:pt x="2647921" y="1290415"/>
                </a:cubicBezTo>
                <a:lnTo>
                  <a:pt x="2588101" y="1307506"/>
                </a:lnTo>
                <a:cubicBezTo>
                  <a:pt x="2565404" y="1313559"/>
                  <a:pt x="2542321" y="1318145"/>
                  <a:pt x="2519734" y="1324598"/>
                </a:cubicBezTo>
                <a:cubicBezTo>
                  <a:pt x="2421969" y="1352530"/>
                  <a:pt x="2512380" y="1329897"/>
                  <a:pt x="2425730" y="1358781"/>
                </a:cubicBezTo>
                <a:cubicBezTo>
                  <a:pt x="2414588" y="1362495"/>
                  <a:pt x="2402941" y="1364478"/>
                  <a:pt x="2391547" y="1367327"/>
                </a:cubicBezTo>
                <a:cubicBezTo>
                  <a:pt x="2380153" y="1375873"/>
                  <a:pt x="2369730" y="1385898"/>
                  <a:pt x="2357364" y="1392964"/>
                </a:cubicBezTo>
                <a:cubicBezTo>
                  <a:pt x="2349543" y="1397433"/>
                  <a:pt x="2338097" y="1395140"/>
                  <a:pt x="2331727" y="1401510"/>
                </a:cubicBezTo>
                <a:cubicBezTo>
                  <a:pt x="2325357" y="1407880"/>
                  <a:pt x="2326030" y="1418601"/>
                  <a:pt x="2323181" y="1427147"/>
                </a:cubicBezTo>
                <a:cubicBezTo>
                  <a:pt x="2326935" y="1449673"/>
                  <a:pt x="2334309" y="1510353"/>
                  <a:pt x="2348818" y="1529697"/>
                </a:cubicBezTo>
                <a:lnTo>
                  <a:pt x="2374456" y="1563880"/>
                </a:lnTo>
                <a:cubicBezTo>
                  <a:pt x="2377305" y="1572426"/>
                  <a:pt x="2377375" y="1582483"/>
                  <a:pt x="2383002" y="1589517"/>
                </a:cubicBezTo>
                <a:cubicBezTo>
                  <a:pt x="2400321" y="1611165"/>
                  <a:pt x="2419362" y="1606358"/>
                  <a:pt x="2442822" y="1615155"/>
                </a:cubicBezTo>
                <a:cubicBezTo>
                  <a:pt x="2454750" y="1619628"/>
                  <a:pt x="2464920" y="1628218"/>
                  <a:pt x="2477005" y="1632246"/>
                </a:cubicBezTo>
                <a:cubicBezTo>
                  <a:pt x="2490785" y="1636839"/>
                  <a:pt x="2505721" y="1636970"/>
                  <a:pt x="2519734" y="1640792"/>
                </a:cubicBezTo>
                <a:cubicBezTo>
                  <a:pt x="2537115" y="1645532"/>
                  <a:pt x="2554077" y="1651727"/>
                  <a:pt x="2571009" y="1657884"/>
                </a:cubicBezTo>
                <a:cubicBezTo>
                  <a:pt x="2585426" y="1663126"/>
                  <a:pt x="2598516" y="1673072"/>
                  <a:pt x="2613738" y="1674975"/>
                </a:cubicBezTo>
                <a:cubicBezTo>
                  <a:pt x="2667518" y="1681697"/>
                  <a:pt x="2721985" y="1680672"/>
                  <a:pt x="2776108" y="1683521"/>
                </a:cubicBezTo>
                <a:cubicBezTo>
                  <a:pt x="2793200" y="1686370"/>
                  <a:pt x="2810392" y="1688669"/>
                  <a:pt x="2827383" y="1692067"/>
                </a:cubicBezTo>
                <a:cubicBezTo>
                  <a:pt x="2838900" y="1694370"/>
                  <a:pt x="2849851" y="1699776"/>
                  <a:pt x="2861566" y="1700613"/>
                </a:cubicBezTo>
                <a:cubicBezTo>
                  <a:pt x="2929818" y="1705488"/>
                  <a:pt x="2998378" y="1704800"/>
                  <a:pt x="3066665" y="1709159"/>
                </a:cubicBezTo>
                <a:cubicBezTo>
                  <a:pt x="3132296" y="1713348"/>
                  <a:pt x="3263218" y="1726250"/>
                  <a:pt x="3263218" y="1726250"/>
                </a:cubicBezTo>
                <a:cubicBezTo>
                  <a:pt x="3274613" y="1729099"/>
                  <a:pt x="3286109" y="1731569"/>
                  <a:pt x="3297402" y="1734796"/>
                </a:cubicBezTo>
                <a:cubicBezTo>
                  <a:pt x="3306063" y="1737271"/>
                  <a:pt x="3320191" y="1734796"/>
                  <a:pt x="3323039" y="1743342"/>
                </a:cubicBezTo>
                <a:cubicBezTo>
                  <a:pt x="3327632" y="1757122"/>
                  <a:pt x="3318016" y="1771980"/>
                  <a:pt x="3314493" y="1786071"/>
                </a:cubicBezTo>
                <a:cubicBezTo>
                  <a:pt x="3312308" y="1794810"/>
                  <a:pt x="3311574" y="1804674"/>
                  <a:pt x="3305947" y="1811708"/>
                </a:cubicBezTo>
                <a:cubicBezTo>
                  <a:pt x="3299531" y="1819728"/>
                  <a:pt x="3288668" y="1822830"/>
                  <a:pt x="3280310" y="1828800"/>
                </a:cubicBezTo>
                <a:cubicBezTo>
                  <a:pt x="3268720" y="1837079"/>
                  <a:pt x="3258143" y="1846790"/>
                  <a:pt x="3246127" y="1854437"/>
                </a:cubicBezTo>
                <a:cubicBezTo>
                  <a:pt x="3226751" y="1866767"/>
                  <a:pt x="3206468" y="1877623"/>
                  <a:pt x="3186306" y="1888620"/>
                </a:cubicBezTo>
                <a:cubicBezTo>
                  <a:pt x="3175122" y="1894720"/>
                  <a:pt x="3162926" y="1898960"/>
                  <a:pt x="3152123" y="1905712"/>
                </a:cubicBezTo>
                <a:cubicBezTo>
                  <a:pt x="3140045" y="1913261"/>
                  <a:pt x="3131164" y="1926059"/>
                  <a:pt x="3117940" y="1931349"/>
                </a:cubicBezTo>
                <a:cubicBezTo>
                  <a:pt x="3101852" y="1937784"/>
                  <a:pt x="3083757" y="1937046"/>
                  <a:pt x="3066665" y="1939895"/>
                </a:cubicBezTo>
                <a:cubicBezTo>
                  <a:pt x="2924327" y="1993271"/>
                  <a:pt x="3072077" y="1940817"/>
                  <a:pt x="2929932" y="1982624"/>
                </a:cubicBezTo>
                <a:cubicBezTo>
                  <a:pt x="2808347" y="2018384"/>
                  <a:pt x="2899284" y="2002478"/>
                  <a:pt x="2784654" y="2016807"/>
                </a:cubicBezTo>
                <a:cubicBezTo>
                  <a:pt x="2602373" y="2068888"/>
                  <a:pt x="2856571" y="1999566"/>
                  <a:pt x="2656467" y="2042445"/>
                </a:cubicBezTo>
                <a:cubicBezTo>
                  <a:pt x="2468774" y="2082664"/>
                  <a:pt x="2754182" y="2038251"/>
                  <a:pt x="2545372" y="2068082"/>
                </a:cubicBezTo>
                <a:cubicBezTo>
                  <a:pt x="2465599" y="2121264"/>
                  <a:pt x="2525845" y="2090499"/>
                  <a:pt x="2451368" y="2110811"/>
                </a:cubicBezTo>
                <a:cubicBezTo>
                  <a:pt x="2433987" y="2115551"/>
                  <a:pt x="2400093" y="2127902"/>
                  <a:pt x="2400093" y="2127902"/>
                </a:cubicBezTo>
                <a:cubicBezTo>
                  <a:pt x="2394396" y="2136448"/>
                  <a:pt x="2384691" y="2143409"/>
                  <a:pt x="2383002" y="2153540"/>
                </a:cubicBezTo>
                <a:cubicBezTo>
                  <a:pt x="2381521" y="2162425"/>
                  <a:pt x="2385920" y="2172143"/>
                  <a:pt x="2391547" y="2179177"/>
                </a:cubicBezTo>
                <a:cubicBezTo>
                  <a:pt x="2403595" y="2194237"/>
                  <a:pt x="2425933" y="2199185"/>
                  <a:pt x="2442822" y="2204815"/>
                </a:cubicBezTo>
                <a:cubicBezTo>
                  <a:pt x="2448519" y="2213361"/>
                  <a:pt x="2451556" y="2224482"/>
                  <a:pt x="2459914" y="2230452"/>
                </a:cubicBezTo>
                <a:cubicBezTo>
                  <a:pt x="2472397" y="2239368"/>
                  <a:pt x="2488196" y="2242385"/>
                  <a:pt x="2502643" y="2247544"/>
                </a:cubicBezTo>
                <a:cubicBezTo>
                  <a:pt x="2528093" y="2256633"/>
                  <a:pt x="2552564" y="2271848"/>
                  <a:pt x="2579555" y="2273181"/>
                </a:cubicBezTo>
                <a:cubicBezTo>
                  <a:pt x="2784424" y="2283298"/>
                  <a:pt x="2989753" y="2278878"/>
                  <a:pt x="3194852" y="2281727"/>
                </a:cubicBezTo>
                <a:cubicBezTo>
                  <a:pt x="3211944" y="2284576"/>
                  <a:pt x="3228878" y="2288630"/>
                  <a:pt x="3246127" y="2290273"/>
                </a:cubicBezTo>
                <a:cubicBezTo>
                  <a:pt x="3288758" y="2294333"/>
                  <a:pt x="3339467" y="2273927"/>
                  <a:pt x="3374314" y="2298818"/>
                </a:cubicBezTo>
                <a:cubicBezTo>
                  <a:pt x="3395305" y="2313811"/>
                  <a:pt x="3372024" y="2350706"/>
                  <a:pt x="3365768" y="2375731"/>
                </a:cubicBezTo>
                <a:cubicBezTo>
                  <a:pt x="3357109" y="2410366"/>
                  <a:pt x="3346641" y="2396802"/>
                  <a:pt x="3323039" y="2409914"/>
                </a:cubicBezTo>
                <a:cubicBezTo>
                  <a:pt x="3305082" y="2419890"/>
                  <a:pt x="3289378" y="2433529"/>
                  <a:pt x="3271764" y="2444097"/>
                </a:cubicBezTo>
                <a:cubicBezTo>
                  <a:pt x="3233184" y="2467245"/>
                  <a:pt x="3220267" y="2476480"/>
                  <a:pt x="3177760" y="2495372"/>
                </a:cubicBezTo>
                <a:cubicBezTo>
                  <a:pt x="3146330" y="2509341"/>
                  <a:pt x="3140532" y="2502542"/>
                  <a:pt x="3100848" y="2512463"/>
                </a:cubicBezTo>
                <a:cubicBezTo>
                  <a:pt x="3083370" y="2516833"/>
                  <a:pt x="3067051" y="2525185"/>
                  <a:pt x="3049573" y="2529555"/>
                </a:cubicBezTo>
                <a:cubicBezTo>
                  <a:pt x="3032763" y="2533758"/>
                  <a:pt x="3015109" y="2533899"/>
                  <a:pt x="2998299" y="2538101"/>
                </a:cubicBezTo>
                <a:cubicBezTo>
                  <a:pt x="2980821" y="2542471"/>
                  <a:pt x="2963752" y="2548501"/>
                  <a:pt x="2947024" y="2555192"/>
                </a:cubicBezTo>
                <a:cubicBezTo>
                  <a:pt x="2935196" y="2559923"/>
                  <a:pt x="2925200" y="2569194"/>
                  <a:pt x="2912841" y="2572284"/>
                </a:cubicBezTo>
                <a:cubicBezTo>
                  <a:pt x="2769931" y="2608011"/>
                  <a:pt x="2855562" y="2570955"/>
                  <a:pt x="2741925" y="2606467"/>
                </a:cubicBezTo>
                <a:cubicBezTo>
                  <a:pt x="2718695" y="2613727"/>
                  <a:pt x="2697076" y="2625833"/>
                  <a:pt x="2673559" y="2632104"/>
                </a:cubicBezTo>
                <a:cubicBezTo>
                  <a:pt x="2654096" y="2637294"/>
                  <a:pt x="2633607" y="2637338"/>
                  <a:pt x="2613738" y="2640650"/>
                </a:cubicBezTo>
                <a:cubicBezTo>
                  <a:pt x="2599411" y="2643038"/>
                  <a:pt x="2585022" y="2645374"/>
                  <a:pt x="2571009" y="2649196"/>
                </a:cubicBezTo>
                <a:cubicBezTo>
                  <a:pt x="2467975" y="2677297"/>
                  <a:pt x="2575817" y="2659278"/>
                  <a:pt x="2451368" y="2674833"/>
                </a:cubicBezTo>
                <a:cubicBezTo>
                  <a:pt x="2442822" y="2677682"/>
                  <a:pt x="2434165" y="2680216"/>
                  <a:pt x="2425730" y="2683379"/>
                </a:cubicBezTo>
                <a:cubicBezTo>
                  <a:pt x="2411367" y="2688765"/>
                  <a:pt x="2397555" y="2695620"/>
                  <a:pt x="2383002" y="2700471"/>
                </a:cubicBezTo>
                <a:cubicBezTo>
                  <a:pt x="2371859" y="2704185"/>
                  <a:pt x="2359816" y="2704893"/>
                  <a:pt x="2348818" y="2709017"/>
                </a:cubicBezTo>
                <a:cubicBezTo>
                  <a:pt x="2336890" y="2713490"/>
                  <a:pt x="2326563" y="2721635"/>
                  <a:pt x="2314635" y="2726108"/>
                </a:cubicBezTo>
                <a:cubicBezTo>
                  <a:pt x="2303638" y="2730232"/>
                  <a:pt x="2291745" y="2731427"/>
                  <a:pt x="2280452" y="2734654"/>
                </a:cubicBezTo>
                <a:cubicBezTo>
                  <a:pt x="2271791" y="2737129"/>
                  <a:pt x="2263554" y="2741015"/>
                  <a:pt x="2254815" y="2743200"/>
                </a:cubicBezTo>
                <a:cubicBezTo>
                  <a:pt x="2240724" y="2746723"/>
                  <a:pt x="2226177" y="2748222"/>
                  <a:pt x="2212086" y="2751745"/>
                </a:cubicBezTo>
                <a:cubicBezTo>
                  <a:pt x="2178878" y="2760047"/>
                  <a:pt x="2182920" y="2765622"/>
                  <a:pt x="2143719" y="2777383"/>
                </a:cubicBezTo>
                <a:cubicBezTo>
                  <a:pt x="2129807" y="2781557"/>
                  <a:pt x="2115233" y="2783080"/>
                  <a:pt x="2100990" y="2785929"/>
                </a:cubicBezTo>
                <a:cubicBezTo>
                  <a:pt x="2086747" y="2794475"/>
                  <a:pt x="2073871" y="2805890"/>
                  <a:pt x="2058261" y="2811566"/>
                </a:cubicBezTo>
                <a:cubicBezTo>
                  <a:pt x="1940939" y="2854229"/>
                  <a:pt x="2084862" y="2768352"/>
                  <a:pt x="1930074" y="2845749"/>
                </a:cubicBezTo>
                <a:cubicBezTo>
                  <a:pt x="1912983" y="2854295"/>
                  <a:pt x="1895625" y="2862327"/>
                  <a:pt x="1878800" y="2871387"/>
                </a:cubicBezTo>
                <a:cubicBezTo>
                  <a:pt x="1819596" y="2903266"/>
                  <a:pt x="1821713" y="2908866"/>
                  <a:pt x="1759159" y="2931207"/>
                </a:cubicBezTo>
                <a:cubicBezTo>
                  <a:pt x="1739629" y="2938182"/>
                  <a:pt x="1718451" y="2940251"/>
                  <a:pt x="1699338" y="2948299"/>
                </a:cubicBezTo>
                <a:cubicBezTo>
                  <a:pt x="1664115" y="2963130"/>
                  <a:pt x="1633536" y="2989075"/>
                  <a:pt x="1596788" y="2999574"/>
                </a:cubicBezTo>
                <a:lnTo>
                  <a:pt x="1536968" y="3016665"/>
                </a:lnTo>
                <a:cubicBezTo>
                  <a:pt x="1528340" y="3019253"/>
                  <a:pt x="1519387" y="3021182"/>
                  <a:pt x="1511330" y="3025211"/>
                </a:cubicBezTo>
                <a:cubicBezTo>
                  <a:pt x="1502144" y="3029804"/>
                  <a:pt x="1495043" y="3038052"/>
                  <a:pt x="1485693" y="3042302"/>
                </a:cubicBezTo>
                <a:cubicBezTo>
                  <a:pt x="1280552" y="3135549"/>
                  <a:pt x="1487919" y="3036390"/>
                  <a:pt x="1391689" y="3076486"/>
                </a:cubicBezTo>
                <a:cubicBezTo>
                  <a:pt x="1365792" y="3087276"/>
                  <a:pt x="1340674" y="3099878"/>
                  <a:pt x="1314777" y="3110669"/>
                </a:cubicBezTo>
                <a:cubicBezTo>
                  <a:pt x="1306462" y="3114134"/>
                  <a:pt x="1297197" y="3115187"/>
                  <a:pt x="1289140" y="3119215"/>
                </a:cubicBezTo>
                <a:cubicBezTo>
                  <a:pt x="1279953" y="3123808"/>
                  <a:pt x="1272888" y="3132135"/>
                  <a:pt x="1263502" y="3136306"/>
                </a:cubicBezTo>
                <a:cubicBezTo>
                  <a:pt x="1247039" y="3143623"/>
                  <a:pt x="1229194" y="3147339"/>
                  <a:pt x="1212228" y="3153398"/>
                </a:cubicBezTo>
                <a:cubicBezTo>
                  <a:pt x="1189307" y="3161584"/>
                  <a:pt x="1166734" y="3170718"/>
                  <a:pt x="1143861" y="3179035"/>
                </a:cubicBezTo>
                <a:cubicBezTo>
                  <a:pt x="1135395" y="3182113"/>
                  <a:pt x="1126658" y="3184418"/>
                  <a:pt x="1118224" y="3187581"/>
                </a:cubicBezTo>
                <a:cubicBezTo>
                  <a:pt x="1058285" y="3210058"/>
                  <a:pt x="997259" y="3229948"/>
                  <a:pt x="938762" y="3255947"/>
                </a:cubicBezTo>
                <a:cubicBezTo>
                  <a:pt x="913125" y="3267342"/>
                  <a:pt x="887976" y="3279908"/>
                  <a:pt x="861850" y="3290131"/>
                </a:cubicBezTo>
                <a:cubicBezTo>
                  <a:pt x="822414" y="3305562"/>
                  <a:pt x="783734" y="3324554"/>
                  <a:pt x="742209" y="3332859"/>
                </a:cubicBezTo>
                <a:cubicBezTo>
                  <a:pt x="727966" y="3335708"/>
                  <a:pt x="713199" y="3336633"/>
                  <a:pt x="699480" y="3341405"/>
                </a:cubicBezTo>
                <a:cubicBezTo>
                  <a:pt x="647518" y="3359479"/>
                  <a:pt x="597005" y="3381477"/>
                  <a:pt x="545656" y="3401226"/>
                </a:cubicBezTo>
                <a:cubicBezTo>
                  <a:pt x="522940" y="3409963"/>
                  <a:pt x="498421" y="3414788"/>
                  <a:pt x="477289" y="3426863"/>
                </a:cubicBezTo>
                <a:cubicBezTo>
                  <a:pt x="437409" y="3449652"/>
                  <a:pt x="397972" y="3473235"/>
                  <a:pt x="357648" y="3495230"/>
                </a:cubicBezTo>
                <a:cubicBezTo>
                  <a:pt x="258517" y="3549302"/>
                  <a:pt x="319742" y="3506569"/>
                  <a:pt x="255099" y="3555050"/>
                </a:cubicBezTo>
                <a:cubicBezTo>
                  <a:pt x="249402" y="3563596"/>
                  <a:pt x="242600" y="3571501"/>
                  <a:pt x="238007" y="3580688"/>
                </a:cubicBezTo>
                <a:cubicBezTo>
                  <a:pt x="233978" y="3588745"/>
                  <a:pt x="231646" y="3597586"/>
                  <a:pt x="229461" y="3606325"/>
                </a:cubicBezTo>
                <a:cubicBezTo>
                  <a:pt x="222428" y="3634456"/>
                  <a:pt x="217446" y="3672410"/>
                  <a:pt x="212370" y="3700329"/>
                </a:cubicBezTo>
                <a:cubicBezTo>
                  <a:pt x="208616" y="3720975"/>
                  <a:pt x="201609" y="3756136"/>
                  <a:pt x="195278" y="3777241"/>
                </a:cubicBezTo>
                <a:cubicBezTo>
                  <a:pt x="190101" y="3794497"/>
                  <a:pt x="183884" y="3811424"/>
                  <a:pt x="178187" y="3828516"/>
                </a:cubicBezTo>
                <a:cubicBezTo>
                  <a:pt x="159341" y="3979276"/>
                  <a:pt x="182766" y="3814169"/>
                  <a:pt x="152549" y="3965248"/>
                </a:cubicBezTo>
                <a:cubicBezTo>
                  <a:pt x="148599" y="3985000"/>
                  <a:pt x="148223" y="4005373"/>
                  <a:pt x="144003" y="4025069"/>
                </a:cubicBezTo>
                <a:cubicBezTo>
                  <a:pt x="133413" y="4074492"/>
                  <a:pt x="115324" y="4112627"/>
                  <a:pt x="101274" y="4161802"/>
                </a:cubicBezTo>
                <a:cubicBezTo>
                  <a:pt x="91594" y="4195681"/>
                  <a:pt x="82547" y="4229800"/>
                  <a:pt x="75637" y="4264351"/>
                </a:cubicBezTo>
                <a:cubicBezTo>
                  <a:pt x="68289" y="4301091"/>
                  <a:pt x="65556" y="4338640"/>
                  <a:pt x="58545" y="4375446"/>
                </a:cubicBezTo>
                <a:cubicBezTo>
                  <a:pt x="39859" y="4473547"/>
                  <a:pt x="35269" y="4426376"/>
                  <a:pt x="24362" y="4546362"/>
                </a:cubicBezTo>
                <a:cubicBezTo>
                  <a:pt x="-17486" y="5006712"/>
                  <a:pt x="7271" y="4671442"/>
                  <a:pt x="7271" y="5554766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4" name="자유형 3"/>
          <p:cNvSpPr/>
          <p:nvPr/>
        </p:nvSpPr>
        <p:spPr>
          <a:xfrm>
            <a:off x="5978962" y="1463163"/>
            <a:ext cx="1295646" cy="4101981"/>
          </a:xfrm>
          <a:custGeom>
            <a:avLst/>
            <a:gdLst>
              <a:gd name="connsiteX0" fmla="*/ 804582 w 1727528"/>
              <a:gd name="connsiteY0" fmla="*/ 0 h 5469308"/>
              <a:gd name="connsiteX1" fmla="*/ 813128 w 1727528"/>
              <a:gd name="connsiteY1" fmla="*/ 128187 h 5469308"/>
              <a:gd name="connsiteX2" fmla="*/ 796036 w 1727528"/>
              <a:gd name="connsiteY2" fmla="*/ 256374 h 5469308"/>
              <a:gd name="connsiteX3" fmla="*/ 778944 w 1727528"/>
              <a:gd name="connsiteY3" fmla="*/ 341831 h 5469308"/>
              <a:gd name="connsiteX4" fmla="*/ 787490 w 1727528"/>
              <a:gd name="connsiteY4" fmla="*/ 572568 h 5469308"/>
              <a:gd name="connsiteX5" fmla="*/ 804582 w 1727528"/>
              <a:gd name="connsiteY5" fmla="*/ 623843 h 5469308"/>
              <a:gd name="connsiteX6" fmla="*/ 830219 w 1727528"/>
              <a:gd name="connsiteY6" fmla="*/ 683663 h 5469308"/>
              <a:gd name="connsiteX7" fmla="*/ 864402 w 1727528"/>
              <a:gd name="connsiteY7" fmla="*/ 734938 h 5469308"/>
              <a:gd name="connsiteX8" fmla="*/ 881494 w 1727528"/>
              <a:gd name="connsiteY8" fmla="*/ 760575 h 5469308"/>
              <a:gd name="connsiteX9" fmla="*/ 941315 w 1727528"/>
              <a:gd name="connsiteY9" fmla="*/ 803304 h 5469308"/>
              <a:gd name="connsiteX10" fmla="*/ 984044 w 1727528"/>
              <a:gd name="connsiteY10" fmla="*/ 837488 h 5469308"/>
              <a:gd name="connsiteX11" fmla="*/ 1052410 w 1727528"/>
              <a:gd name="connsiteY11" fmla="*/ 871671 h 5469308"/>
              <a:gd name="connsiteX12" fmla="*/ 1078047 w 1727528"/>
              <a:gd name="connsiteY12" fmla="*/ 888762 h 5469308"/>
              <a:gd name="connsiteX13" fmla="*/ 1163505 w 1727528"/>
              <a:gd name="connsiteY13" fmla="*/ 914400 h 5469308"/>
              <a:gd name="connsiteX14" fmla="*/ 1223326 w 1727528"/>
              <a:gd name="connsiteY14" fmla="*/ 931491 h 5469308"/>
              <a:gd name="connsiteX15" fmla="*/ 1377150 w 1727528"/>
              <a:gd name="connsiteY15" fmla="*/ 948583 h 5469308"/>
              <a:gd name="connsiteX16" fmla="*/ 1428425 w 1727528"/>
              <a:gd name="connsiteY16" fmla="*/ 957129 h 5469308"/>
              <a:gd name="connsiteX17" fmla="*/ 1548066 w 1727528"/>
              <a:gd name="connsiteY17" fmla="*/ 965674 h 5469308"/>
              <a:gd name="connsiteX18" fmla="*/ 1590795 w 1727528"/>
              <a:gd name="connsiteY18" fmla="*/ 974220 h 5469308"/>
              <a:gd name="connsiteX19" fmla="*/ 1616432 w 1727528"/>
              <a:gd name="connsiteY19" fmla="*/ 982766 h 5469308"/>
              <a:gd name="connsiteX20" fmla="*/ 1667707 w 1727528"/>
              <a:gd name="connsiteY20" fmla="*/ 991312 h 5469308"/>
              <a:gd name="connsiteX21" fmla="*/ 1718982 w 1727528"/>
              <a:gd name="connsiteY21" fmla="*/ 1016949 h 5469308"/>
              <a:gd name="connsiteX22" fmla="*/ 1727528 w 1727528"/>
              <a:gd name="connsiteY22" fmla="*/ 1042587 h 5469308"/>
              <a:gd name="connsiteX23" fmla="*/ 1718982 w 1727528"/>
              <a:gd name="connsiteY23" fmla="*/ 1085316 h 5469308"/>
              <a:gd name="connsiteX24" fmla="*/ 1642070 w 1727528"/>
              <a:gd name="connsiteY24" fmla="*/ 1119499 h 5469308"/>
              <a:gd name="connsiteX25" fmla="*/ 1565158 w 1727528"/>
              <a:gd name="connsiteY25" fmla="*/ 1145136 h 5469308"/>
              <a:gd name="connsiteX26" fmla="*/ 1505337 w 1727528"/>
              <a:gd name="connsiteY26" fmla="*/ 1162228 h 5469308"/>
              <a:gd name="connsiteX27" fmla="*/ 1308784 w 1727528"/>
              <a:gd name="connsiteY27" fmla="*/ 1170774 h 5469308"/>
              <a:gd name="connsiteX28" fmla="*/ 1223326 w 1727528"/>
              <a:gd name="connsiteY28" fmla="*/ 1187865 h 5469308"/>
              <a:gd name="connsiteX29" fmla="*/ 1189143 w 1727528"/>
              <a:gd name="connsiteY29" fmla="*/ 1196411 h 5469308"/>
              <a:gd name="connsiteX30" fmla="*/ 1137868 w 1727528"/>
              <a:gd name="connsiteY30" fmla="*/ 1204957 h 5469308"/>
              <a:gd name="connsiteX31" fmla="*/ 1086593 w 1727528"/>
              <a:gd name="connsiteY31" fmla="*/ 1222048 h 5469308"/>
              <a:gd name="connsiteX32" fmla="*/ 1009681 w 1727528"/>
              <a:gd name="connsiteY32" fmla="*/ 1239140 h 5469308"/>
              <a:gd name="connsiteX33" fmla="*/ 975498 w 1727528"/>
              <a:gd name="connsiteY33" fmla="*/ 1256231 h 5469308"/>
              <a:gd name="connsiteX34" fmla="*/ 941315 w 1727528"/>
              <a:gd name="connsiteY34" fmla="*/ 1264777 h 5469308"/>
              <a:gd name="connsiteX35" fmla="*/ 915677 w 1727528"/>
              <a:gd name="connsiteY35" fmla="*/ 1281869 h 5469308"/>
              <a:gd name="connsiteX36" fmla="*/ 890040 w 1727528"/>
              <a:gd name="connsiteY36" fmla="*/ 1290415 h 5469308"/>
              <a:gd name="connsiteX37" fmla="*/ 847311 w 1727528"/>
              <a:gd name="connsiteY37" fmla="*/ 1324598 h 5469308"/>
              <a:gd name="connsiteX38" fmla="*/ 830219 w 1727528"/>
              <a:gd name="connsiteY38" fmla="*/ 1350235 h 5469308"/>
              <a:gd name="connsiteX39" fmla="*/ 804582 w 1727528"/>
              <a:gd name="connsiteY39" fmla="*/ 1367327 h 5469308"/>
              <a:gd name="connsiteX40" fmla="*/ 796036 w 1727528"/>
              <a:gd name="connsiteY40" fmla="*/ 1392964 h 5469308"/>
              <a:gd name="connsiteX41" fmla="*/ 770399 w 1727528"/>
              <a:gd name="connsiteY41" fmla="*/ 1410056 h 5469308"/>
              <a:gd name="connsiteX42" fmla="*/ 753307 w 1727528"/>
              <a:gd name="connsiteY42" fmla="*/ 1461331 h 5469308"/>
              <a:gd name="connsiteX43" fmla="*/ 744761 w 1727528"/>
              <a:gd name="connsiteY43" fmla="*/ 1486968 h 5469308"/>
              <a:gd name="connsiteX44" fmla="*/ 736215 w 1727528"/>
              <a:gd name="connsiteY44" fmla="*/ 1512605 h 5469308"/>
              <a:gd name="connsiteX45" fmla="*/ 710578 w 1727528"/>
              <a:gd name="connsiteY45" fmla="*/ 1683521 h 5469308"/>
              <a:gd name="connsiteX46" fmla="*/ 702032 w 1727528"/>
              <a:gd name="connsiteY46" fmla="*/ 1726250 h 5469308"/>
              <a:gd name="connsiteX47" fmla="*/ 693487 w 1727528"/>
              <a:gd name="connsiteY47" fmla="*/ 1905712 h 5469308"/>
              <a:gd name="connsiteX48" fmla="*/ 684941 w 1727528"/>
              <a:gd name="connsiteY48" fmla="*/ 2042445 h 5469308"/>
              <a:gd name="connsiteX49" fmla="*/ 676395 w 1727528"/>
              <a:gd name="connsiteY49" fmla="*/ 2307364 h 5469308"/>
              <a:gd name="connsiteX50" fmla="*/ 659303 w 1727528"/>
              <a:gd name="connsiteY50" fmla="*/ 2580830 h 5469308"/>
              <a:gd name="connsiteX51" fmla="*/ 633666 w 1727528"/>
              <a:gd name="connsiteY51" fmla="*/ 2700471 h 5469308"/>
              <a:gd name="connsiteX52" fmla="*/ 625120 w 1727528"/>
              <a:gd name="connsiteY52" fmla="*/ 2743200 h 5469308"/>
              <a:gd name="connsiteX53" fmla="*/ 608029 w 1727528"/>
              <a:gd name="connsiteY53" fmla="*/ 2768837 h 5469308"/>
              <a:gd name="connsiteX54" fmla="*/ 582391 w 1727528"/>
              <a:gd name="connsiteY54" fmla="*/ 2777383 h 5469308"/>
              <a:gd name="connsiteX55" fmla="*/ 539662 w 1727528"/>
              <a:gd name="connsiteY55" fmla="*/ 2794474 h 5469308"/>
              <a:gd name="connsiteX56" fmla="*/ 488387 w 1727528"/>
              <a:gd name="connsiteY56" fmla="*/ 2811566 h 5469308"/>
              <a:gd name="connsiteX57" fmla="*/ 462750 w 1727528"/>
              <a:gd name="connsiteY57" fmla="*/ 2828658 h 5469308"/>
              <a:gd name="connsiteX58" fmla="*/ 428567 w 1727528"/>
              <a:gd name="connsiteY58" fmla="*/ 2837203 h 5469308"/>
              <a:gd name="connsiteX59" fmla="*/ 351655 w 1727528"/>
              <a:gd name="connsiteY59" fmla="*/ 2862841 h 5469308"/>
              <a:gd name="connsiteX60" fmla="*/ 326017 w 1727528"/>
              <a:gd name="connsiteY60" fmla="*/ 2871387 h 5469308"/>
              <a:gd name="connsiteX61" fmla="*/ 300380 w 1727528"/>
              <a:gd name="connsiteY61" fmla="*/ 2879932 h 5469308"/>
              <a:gd name="connsiteX62" fmla="*/ 249105 w 1727528"/>
              <a:gd name="connsiteY62" fmla="*/ 2905570 h 5469308"/>
              <a:gd name="connsiteX63" fmla="*/ 197830 w 1727528"/>
              <a:gd name="connsiteY63" fmla="*/ 2931207 h 5469308"/>
              <a:gd name="connsiteX64" fmla="*/ 172193 w 1727528"/>
              <a:gd name="connsiteY64" fmla="*/ 2956845 h 5469308"/>
              <a:gd name="connsiteX65" fmla="*/ 146556 w 1727528"/>
              <a:gd name="connsiteY65" fmla="*/ 2965390 h 5469308"/>
              <a:gd name="connsiteX66" fmla="*/ 120918 w 1727528"/>
              <a:gd name="connsiteY66" fmla="*/ 2982482 h 5469308"/>
              <a:gd name="connsiteX67" fmla="*/ 86735 w 1727528"/>
              <a:gd name="connsiteY67" fmla="*/ 2999574 h 5469308"/>
              <a:gd name="connsiteX68" fmla="*/ 35460 w 1727528"/>
              <a:gd name="connsiteY68" fmla="*/ 3033757 h 5469308"/>
              <a:gd name="connsiteX69" fmla="*/ 9823 w 1727528"/>
              <a:gd name="connsiteY69" fmla="*/ 3136306 h 5469308"/>
              <a:gd name="connsiteX70" fmla="*/ 26915 w 1727528"/>
              <a:gd name="connsiteY70" fmla="*/ 3161944 h 5469308"/>
              <a:gd name="connsiteX71" fmla="*/ 35460 w 1727528"/>
              <a:gd name="connsiteY71" fmla="*/ 3187581 h 5469308"/>
              <a:gd name="connsiteX72" fmla="*/ 61098 w 1727528"/>
              <a:gd name="connsiteY72" fmla="*/ 3196127 h 5469308"/>
              <a:gd name="connsiteX73" fmla="*/ 86735 w 1727528"/>
              <a:gd name="connsiteY73" fmla="*/ 3213218 h 5469308"/>
              <a:gd name="connsiteX74" fmla="*/ 120918 w 1727528"/>
              <a:gd name="connsiteY74" fmla="*/ 3230310 h 5469308"/>
              <a:gd name="connsiteX75" fmla="*/ 146556 w 1727528"/>
              <a:gd name="connsiteY75" fmla="*/ 3238856 h 5469308"/>
              <a:gd name="connsiteX76" fmla="*/ 197830 w 1727528"/>
              <a:gd name="connsiteY76" fmla="*/ 3264493 h 5469308"/>
              <a:gd name="connsiteX77" fmla="*/ 257651 w 1727528"/>
              <a:gd name="connsiteY77" fmla="*/ 3273039 h 5469308"/>
              <a:gd name="connsiteX78" fmla="*/ 360201 w 1727528"/>
              <a:gd name="connsiteY78" fmla="*/ 3307222 h 5469308"/>
              <a:gd name="connsiteX79" fmla="*/ 385838 w 1727528"/>
              <a:gd name="connsiteY79" fmla="*/ 3315768 h 5469308"/>
              <a:gd name="connsiteX80" fmla="*/ 437113 w 1727528"/>
              <a:gd name="connsiteY80" fmla="*/ 3341405 h 5469308"/>
              <a:gd name="connsiteX81" fmla="*/ 462750 w 1727528"/>
              <a:gd name="connsiteY81" fmla="*/ 3358497 h 5469308"/>
              <a:gd name="connsiteX82" fmla="*/ 488387 w 1727528"/>
              <a:gd name="connsiteY82" fmla="*/ 3367043 h 5469308"/>
              <a:gd name="connsiteX83" fmla="*/ 505479 w 1727528"/>
              <a:gd name="connsiteY83" fmla="*/ 3392680 h 5469308"/>
              <a:gd name="connsiteX84" fmla="*/ 531116 w 1727528"/>
              <a:gd name="connsiteY84" fmla="*/ 3401226 h 5469308"/>
              <a:gd name="connsiteX85" fmla="*/ 556754 w 1727528"/>
              <a:gd name="connsiteY85" fmla="*/ 3418317 h 5469308"/>
              <a:gd name="connsiteX86" fmla="*/ 608029 w 1727528"/>
              <a:gd name="connsiteY86" fmla="*/ 3443955 h 5469308"/>
              <a:gd name="connsiteX87" fmla="*/ 625120 w 1727528"/>
              <a:gd name="connsiteY87" fmla="*/ 3469592 h 5469308"/>
              <a:gd name="connsiteX88" fmla="*/ 650758 w 1727528"/>
              <a:gd name="connsiteY88" fmla="*/ 3486684 h 5469308"/>
              <a:gd name="connsiteX89" fmla="*/ 667849 w 1727528"/>
              <a:gd name="connsiteY89" fmla="*/ 3537959 h 5469308"/>
              <a:gd name="connsiteX90" fmla="*/ 693487 w 1727528"/>
              <a:gd name="connsiteY90" fmla="*/ 3589233 h 5469308"/>
              <a:gd name="connsiteX91" fmla="*/ 702032 w 1727528"/>
              <a:gd name="connsiteY91" fmla="*/ 3666145 h 5469308"/>
              <a:gd name="connsiteX92" fmla="*/ 684941 w 1727528"/>
              <a:gd name="connsiteY92" fmla="*/ 4101981 h 5469308"/>
              <a:gd name="connsiteX93" fmla="*/ 702032 w 1727528"/>
              <a:gd name="connsiteY93" fmla="*/ 4383992 h 5469308"/>
              <a:gd name="connsiteX94" fmla="*/ 710578 w 1727528"/>
              <a:gd name="connsiteY94" fmla="*/ 4477996 h 5469308"/>
              <a:gd name="connsiteX95" fmla="*/ 727670 w 1727528"/>
              <a:gd name="connsiteY95" fmla="*/ 4862557 h 5469308"/>
              <a:gd name="connsiteX96" fmla="*/ 744761 w 1727528"/>
              <a:gd name="connsiteY96" fmla="*/ 5033473 h 5469308"/>
              <a:gd name="connsiteX97" fmla="*/ 761853 w 1727528"/>
              <a:gd name="connsiteY97" fmla="*/ 5118931 h 5469308"/>
              <a:gd name="connsiteX98" fmla="*/ 778944 w 1727528"/>
              <a:gd name="connsiteY98" fmla="*/ 5204388 h 5469308"/>
              <a:gd name="connsiteX99" fmla="*/ 796036 w 1727528"/>
              <a:gd name="connsiteY99" fmla="*/ 5289846 h 5469308"/>
              <a:gd name="connsiteX100" fmla="*/ 787490 w 1727528"/>
              <a:gd name="connsiteY100" fmla="*/ 5469308 h 5469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727528" h="5469308">
                <a:moveTo>
                  <a:pt x="804582" y="0"/>
                </a:moveTo>
                <a:cubicBezTo>
                  <a:pt x="807431" y="42729"/>
                  <a:pt x="813128" y="85363"/>
                  <a:pt x="813128" y="128187"/>
                </a:cubicBezTo>
                <a:cubicBezTo>
                  <a:pt x="813128" y="196060"/>
                  <a:pt x="805127" y="201828"/>
                  <a:pt x="796036" y="256374"/>
                </a:cubicBezTo>
                <a:cubicBezTo>
                  <a:pt x="782943" y="334931"/>
                  <a:pt x="795324" y="292694"/>
                  <a:pt x="778944" y="341831"/>
                </a:cubicBezTo>
                <a:cubicBezTo>
                  <a:pt x="781793" y="418743"/>
                  <a:pt x="780522" y="495919"/>
                  <a:pt x="787490" y="572568"/>
                </a:cubicBezTo>
                <a:cubicBezTo>
                  <a:pt x="789121" y="590510"/>
                  <a:pt x="798885" y="606751"/>
                  <a:pt x="804582" y="623843"/>
                </a:cubicBezTo>
                <a:cubicBezTo>
                  <a:pt x="813422" y="650363"/>
                  <a:pt x="814381" y="657266"/>
                  <a:pt x="830219" y="683663"/>
                </a:cubicBezTo>
                <a:cubicBezTo>
                  <a:pt x="840787" y="701277"/>
                  <a:pt x="853008" y="717846"/>
                  <a:pt x="864402" y="734938"/>
                </a:cubicBezTo>
                <a:cubicBezTo>
                  <a:pt x="870099" y="743484"/>
                  <a:pt x="872948" y="754878"/>
                  <a:pt x="881494" y="760575"/>
                </a:cubicBezTo>
                <a:cubicBezTo>
                  <a:pt x="918982" y="785568"/>
                  <a:pt x="898914" y="771505"/>
                  <a:pt x="941315" y="803304"/>
                </a:cubicBezTo>
                <a:cubicBezTo>
                  <a:pt x="973745" y="851952"/>
                  <a:pt x="939591" y="812087"/>
                  <a:pt x="984044" y="837488"/>
                </a:cubicBezTo>
                <a:cubicBezTo>
                  <a:pt x="1051835" y="876225"/>
                  <a:pt x="984444" y="854679"/>
                  <a:pt x="1052410" y="871671"/>
                </a:cubicBezTo>
                <a:cubicBezTo>
                  <a:pt x="1060956" y="877368"/>
                  <a:pt x="1068662" y="884591"/>
                  <a:pt x="1078047" y="888762"/>
                </a:cubicBezTo>
                <a:cubicBezTo>
                  <a:pt x="1114598" y="905007"/>
                  <a:pt x="1128707" y="904458"/>
                  <a:pt x="1163505" y="914400"/>
                </a:cubicBezTo>
                <a:cubicBezTo>
                  <a:pt x="1191943" y="922525"/>
                  <a:pt x="1191281" y="926150"/>
                  <a:pt x="1223326" y="931491"/>
                </a:cubicBezTo>
                <a:cubicBezTo>
                  <a:pt x="1275459" y="940180"/>
                  <a:pt x="1324485" y="942000"/>
                  <a:pt x="1377150" y="948583"/>
                </a:cubicBezTo>
                <a:cubicBezTo>
                  <a:pt x="1394344" y="950732"/>
                  <a:pt x="1411184" y="955405"/>
                  <a:pt x="1428425" y="957129"/>
                </a:cubicBezTo>
                <a:cubicBezTo>
                  <a:pt x="1468209" y="961107"/>
                  <a:pt x="1508186" y="962826"/>
                  <a:pt x="1548066" y="965674"/>
                </a:cubicBezTo>
                <a:cubicBezTo>
                  <a:pt x="1562309" y="968523"/>
                  <a:pt x="1576704" y="970697"/>
                  <a:pt x="1590795" y="974220"/>
                </a:cubicBezTo>
                <a:cubicBezTo>
                  <a:pt x="1599534" y="976405"/>
                  <a:pt x="1607639" y="980812"/>
                  <a:pt x="1616432" y="982766"/>
                </a:cubicBezTo>
                <a:cubicBezTo>
                  <a:pt x="1633347" y="986525"/>
                  <a:pt x="1650615" y="988463"/>
                  <a:pt x="1667707" y="991312"/>
                </a:cubicBezTo>
                <a:cubicBezTo>
                  <a:pt x="1684594" y="996941"/>
                  <a:pt x="1706935" y="1001890"/>
                  <a:pt x="1718982" y="1016949"/>
                </a:cubicBezTo>
                <a:cubicBezTo>
                  <a:pt x="1724610" y="1023983"/>
                  <a:pt x="1724679" y="1034041"/>
                  <a:pt x="1727528" y="1042587"/>
                </a:cubicBezTo>
                <a:cubicBezTo>
                  <a:pt x="1724679" y="1056830"/>
                  <a:pt x="1726189" y="1072705"/>
                  <a:pt x="1718982" y="1085316"/>
                </a:cubicBezTo>
                <a:cubicBezTo>
                  <a:pt x="1709423" y="1102043"/>
                  <a:pt x="1648589" y="1117326"/>
                  <a:pt x="1642070" y="1119499"/>
                </a:cubicBezTo>
                <a:lnTo>
                  <a:pt x="1565158" y="1145136"/>
                </a:lnTo>
                <a:cubicBezTo>
                  <a:pt x="1550718" y="1149949"/>
                  <a:pt x="1519132" y="1161206"/>
                  <a:pt x="1505337" y="1162228"/>
                </a:cubicBezTo>
                <a:cubicBezTo>
                  <a:pt x="1439937" y="1167073"/>
                  <a:pt x="1374302" y="1167925"/>
                  <a:pt x="1308784" y="1170774"/>
                </a:cubicBezTo>
                <a:cubicBezTo>
                  <a:pt x="1280298" y="1176471"/>
                  <a:pt x="1251509" y="1180819"/>
                  <a:pt x="1223326" y="1187865"/>
                </a:cubicBezTo>
                <a:cubicBezTo>
                  <a:pt x="1211932" y="1190714"/>
                  <a:pt x="1200660" y="1194108"/>
                  <a:pt x="1189143" y="1196411"/>
                </a:cubicBezTo>
                <a:cubicBezTo>
                  <a:pt x="1172152" y="1199809"/>
                  <a:pt x="1154678" y="1200755"/>
                  <a:pt x="1137868" y="1204957"/>
                </a:cubicBezTo>
                <a:cubicBezTo>
                  <a:pt x="1120390" y="1209326"/>
                  <a:pt x="1103849" y="1216871"/>
                  <a:pt x="1086593" y="1222048"/>
                </a:cubicBezTo>
                <a:cubicBezTo>
                  <a:pt x="1062452" y="1229290"/>
                  <a:pt x="1034081" y="1234260"/>
                  <a:pt x="1009681" y="1239140"/>
                </a:cubicBezTo>
                <a:cubicBezTo>
                  <a:pt x="998287" y="1244837"/>
                  <a:pt x="987426" y="1251758"/>
                  <a:pt x="975498" y="1256231"/>
                </a:cubicBezTo>
                <a:cubicBezTo>
                  <a:pt x="964501" y="1260355"/>
                  <a:pt x="952110" y="1260150"/>
                  <a:pt x="941315" y="1264777"/>
                </a:cubicBezTo>
                <a:cubicBezTo>
                  <a:pt x="931874" y="1268823"/>
                  <a:pt x="924864" y="1277276"/>
                  <a:pt x="915677" y="1281869"/>
                </a:cubicBezTo>
                <a:cubicBezTo>
                  <a:pt x="907620" y="1285898"/>
                  <a:pt x="898586" y="1287566"/>
                  <a:pt x="890040" y="1290415"/>
                </a:cubicBezTo>
                <a:cubicBezTo>
                  <a:pt x="841056" y="1363887"/>
                  <a:pt x="906280" y="1277423"/>
                  <a:pt x="847311" y="1324598"/>
                </a:cubicBezTo>
                <a:cubicBezTo>
                  <a:pt x="839291" y="1331014"/>
                  <a:pt x="837482" y="1342972"/>
                  <a:pt x="830219" y="1350235"/>
                </a:cubicBezTo>
                <a:cubicBezTo>
                  <a:pt x="822956" y="1357498"/>
                  <a:pt x="813128" y="1361630"/>
                  <a:pt x="804582" y="1367327"/>
                </a:cubicBezTo>
                <a:cubicBezTo>
                  <a:pt x="801733" y="1375873"/>
                  <a:pt x="801663" y="1385930"/>
                  <a:pt x="796036" y="1392964"/>
                </a:cubicBezTo>
                <a:cubicBezTo>
                  <a:pt x="789620" y="1400984"/>
                  <a:pt x="775842" y="1401346"/>
                  <a:pt x="770399" y="1410056"/>
                </a:cubicBezTo>
                <a:cubicBezTo>
                  <a:pt x="760850" y="1425334"/>
                  <a:pt x="759004" y="1444239"/>
                  <a:pt x="753307" y="1461331"/>
                </a:cubicBezTo>
                <a:lnTo>
                  <a:pt x="744761" y="1486968"/>
                </a:lnTo>
                <a:lnTo>
                  <a:pt x="736215" y="1512605"/>
                </a:lnTo>
                <a:cubicBezTo>
                  <a:pt x="728426" y="1567126"/>
                  <a:pt x="720692" y="1627896"/>
                  <a:pt x="710578" y="1683521"/>
                </a:cubicBezTo>
                <a:cubicBezTo>
                  <a:pt x="707980" y="1697812"/>
                  <a:pt x="704881" y="1712007"/>
                  <a:pt x="702032" y="1726250"/>
                </a:cubicBezTo>
                <a:cubicBezTo>
                  <a:pt x="699184" y="1786071"/>
                  <a:pt x="696719" y="1845911"/>
                  <a:pt x="693487" y="1905712"/>
                </a:cubicBezTo>
                <a:cubicBezTo>
                  <a:pt x="691022" y="1951312"/>
                  <a:pt x="686883" y="1996820"/>
                  <a:pt x="684941" y="2042445"/>
                </a:cubicBezTo>
                <a:cubicBezTo>
                  <a:pt x="681185" y="2130717"/>
                  <a:pt x="679791" y="2219077"/>
                  <a:pt x="676395" y="2307364"/>
                </a:cubicBezTo>
                <a:cubicBezTo>
                  <a:pt x="674592" y="2354236"/>
                  <a:pt x="668942" y="2513355"/>
                  <a:pt x="659303" y="2580830"/>
                </a:cubicBezTo>
                <a:cubicBezTo>
                  <a:pt x="647710" y="2661982"/>
                  <a:pt x="646104" y="2644502"/>
                  <a:pt x="633666" y="2700471"/>
                </a:cubicBezTo>
                <a:cubicBezTo>
                  <a:pt x="630515" y="2714650"/>
                  <a:pt x="630220" y="2729600"/>
                  <a:pt x="625120" y="2743200"/>
                </a:cubicBezTo>
                <a:cubicBezTo>
                  <a:pt x="621514" y="2752817"/>
                  <a:pt x="616049" y="2762421"/>
                  <a:pt x="608029" y="2768837"/>
                </a:cubicBezTo>
                <a:cubicBezTo>
                  <a:pt x="600995" y="2774464"/>
                  <a:pt x="590826" y="2774220"/>
                  <a:pt x="582391" y="2777383"/>
                </a:cubicBezTo>
                <a:cubicBezTo>
                  <a:pt x="568028" y="2782769"/>
                  <a:pt x="554079" y="2789232"/>
                  <a:pt x="539662" y="2794474"/>
                </a:cubicBezTo>
                <a:cubicBezTo>
                  <a:pt x="522730" y="2800631"/>
                  <a:pt x="488387" y="2811566"/>
                  <a:pt x="488387" y="2811566"/>
                </a:cubicBezTo>
                <a:cubicBezTo>
                  <a:pt x="479841" y="2817263"/>
                  <a:pt x="472190" y="2824612"/>
                  <a:pt x="462750" y="2828658"/>
                </a:cubicBezTo>
                <a:cubicBezTo>
                  <a:pt x="451955" y="2833285"/>
                  <a:pt x="439817" y="2833828"/>
                  <a:pt x="428567" y="2837203"/>
                </a:cubicBezTo>
                <a:cubicBezTo>
                  <a:pt x="428550" y="2837208"/>
                  <a:pt x="364482" y="2858565"/>
                  <a:pt x="351655" y="2862841"/>
                </a:cubicBezTo>
                <a:lnTo>
                  <a:pt x="326017" y="2871387"/>
                </a:lnTo>
                <a:lnTo>
                  <a:pt x="300380" y="2879932"/>
                </a:lnTo>
                <a:cubicBezTo>
                  <a:pt x="226919" y="2928908"/>
                  <a:pt x="319859" y="2870194"/>
                  <a:pt x="249105" y="2905570"/>
                </a:cubicBezTo>
                <a:cubicBezTo>
                  <a:pt x="182839" y="2938702"/>
                  <a:pt x="262273" y="2909726"/>
                  <a:pt x="197830" y="2931207"/>
                </a:cubicBezTo>
                <a:cubicBezTo>
                  <a:pt x="189284" y="2939753"/>
                  <a:pt x="182249" y="2950141"/>
                  <a:pt x="172193" y="2956845"/>
                </a:cubicBezTo>
                <a:cubicBezTo>
                  <a:pt x="164698" y="2961842"/>
                  <a:pt x="154613" y="2961362"/>
                  <a:pt x="146556" y="2965390"/>
                </a:cubicBezTo>
                <a:cubicBezTo>
                  <a:pt x="137369" y="2969983"/>
                  <a:pt x="129836" y="2977386"/>
                  <a:pt x="120918" y="2982482"/>
                </a:cubicBezTo>
                <a:cubicBezTo>
                  <a:pt x="109857" y="2988803"/>
                  <a:pt x="97659" y="2993020"/>
                  <a:pt x="86735" y="2999574"/>
                </a:cubicBezTo>
                <a:cubicBezTo>
                  <a:pt x="69121" y="3010143"/>
                  <a:pt x="35460" y="3033757"/>
                  <a:pt x="35460" y="3033757"/>
                </a:cubicBezTo>
                <a:cubicBezTo>
                  <a:pt x="1088" y="3085314"/>
                  <a:pt x="-10049" y="3076692"/>
                  <a:pt x="9823" y="3136306"/>
                </a:cubicBezTo>
                <a:cubicBezTo>
                  <a:pt x="13071" y="3146050"/>
                  <a:pt x="21218" y="3153398"/>
                  <a:pt x="26915" y="3161944"/>
                </a:cubicBezTo>
                <a:cubicBezTo>
                  <a:pt x="29763" y="3170490"/>
                  <a:pt x="29090" y="3181211"/>
                  <a:pt x="35460" y="3187581"/>
                </a:cubicBezTo>
                <a:cubicBezTo>
                  <a:pt x="41830" y="3193951"/>
                  <a:pt x="53041" y="3192098"/>
                  <a:pt x="61098" y="3196127"/>
                </a:cubicBezTo>
                <a:cubicBezTo>
                  <a:pt x="70284" y="3200720"/>
                  <a:pt x="77818" y="3208122"/>
                  <a:pt x="86735" y="3213218"/>
                </a:cubicBezTo>
                <a:cubicBezTo>
                  <a:pt x="97796" y="3219538"/>
                  <a:pt x="109209" y="3225292"/>
                  <a:pt x="120918" y="3230310"/>
                </a:cubicBezTo>
                <a:cubicBezTo>
                  <a:pt x="129198" y="3233859"/>
                  <a:pt x="138499" y="3234827"/>
                  <a:pt x="146556" y="3238856"/>
                </a:cubicBezTo>
                <a:cubicBezTo>
                  <a:pt x="180165" y="3255660"/>
                  <a:pt x="162032" y="3257333"/>
                  <a:pt x="197830" y="3264493"/>
                </a:cubicBezTo>
                <a:cubicBezTo>
                  <a:pt x="217582" y="3268443"/>
                  <a:pt x="237711" y="3270190"/>
                  <a:pt x="257651" y="3273039"/>
                </a:cubicBezTo>
                <a:lnTo>
                  <a:pt x="360201" y="3307222"/>
                </a:lnTo>
                <a:cubicBezTo>
                  <a:pt x="368747" y="3310071"/>
                  <a:pt x="378343" y="3310771"/>
                  <a:pt x="385838" y="3315768"/>
                </a:cubicBezTo>
                <a:cubicBezTo>
                  <a:pt x="418970" y="3337856"/>
                  <a:pt x="401731" y="3329611"/>
                  <a:pt x="437113" y="3341405"/>
                </a:cubicBezTo>
                <a:cubicBezTo>
                  <a:pt x="445659" y="3347102"/>
                  <a:pt x="453564" y="3353904"/>
                  <a:pt x="462750" y="3358497"/>
                </a:cubicBezTo>
                <a:cubicBezTo>
                  <a:pt x="470807" y="3362526"/>
                  <a:pt x="481353" y="3361416"/>
                  <a:pt x="488387" y="3367043"/>
                </a:cubicBezTo>
                <a:cubicBezTo>
                  <a:pt x="496407" y="3373459"/>
                  <a:pt x="497459" y="3386264"/>
                  <a:pt x="505479" y="3392680"/>
                </a:cubicBezTo>
                <a:cubicBezTo>
                  <a:pt x="512513" y="3398307"/>
                  <a:pt x="523059" y="3397198"/>
                  <a:pt x="531116" y="3401226"/>
                </a:cubicBezTo>
                <a:cubicBezTo>
                  <a:pt x="540303" y="3405819"/>
                  <a:pt x="547567" y="3413724"/>
                  <a:pt x="556754" y="3418317"/>
                </a:cubicBezTo>
                <a:cubicBezTo>
                  <a:pt x="627509" y="3453694"/>
                  <a:pt x="534562" y="3394977"/>
                  <a:pt x="608029" y="3443955"/>
                </a:cubicBezTo>
                <a:cubicBezTo>
                  <a:pt x="613726" y="3452501"/>
                  <a:pt x="617858" y="3462330"/>
                  <a:pt x="625120" y="3469592"/>
                </a:cubicBezTo>
                <a:cubicBezTo>
                  <a:pt x="632383" y="3476855"/>
                  <a:pt x="645314" y="3477974"/>
                  <a:pt x="650758" y="3486684"/>
                </a:cubicBezTo>
                <a:cubicBezTo>
                  <a:pt x="660306" y="3501962"/>
                  <a:pt x="657855" y="3522969"/>
                  <a:pt x="667849" y="3537959"/>
                </a:cubicBezTo>
                <a:cubicBezTo>
                  <a:pt x="689938" y="3571091"/>
                  <a:pt x="681693" y="3553852"/>
                  <a:pt x="693487" y="3589233"/>
                </a:cubicBezTo>
                <a:cubicBezTo>
                  <a:pt x="696335" y="3614870"/>
                  <a:pt x="702032" y="3640350"/>
                  <a:pt x="702032" y="3666145"/>
                </a:cubicBezTo>
                <a:cubicBezTo>
                  <a:pt x="702032" y="3904232"/>
                  <a:pt x="698526" y="3925377"/>
                  <a:pt x="684941" y="4101981"/>
                </a:cubicBezTo>
                <a:cubicBezTo>
                  <a:pt x="703676" y="4289323"/>
                  <a:pt x="683852" y="4074928"/>
                  <a:pt x="702032" y="4383992"/>
                </a:cubicBezTo>
                <a:cubicBezTo>
                  <a:pt x="703880" y="4415402"/>
                  <a:pt x="707729" y="4446661"/>
                  <a:pt x="710578" y="4477996"/>
                </a:cubicBezTo>
                <a:cubicBezTo>
                  <a:pt x="717208" y="4676896"/>
                  <a:pt x="715110" y="4699274"/>
                  <a:pt x="727670" y="4862557"/>
                </a:cubicBezTo>
                <a:cubicBezTo>
                  <a:pt x="729423" y="4885346"/>
                  <a:pt x="740223" y="5004735"/>
                  <a:pt x="744761" y="5033473"/>
                </a:cubicBezTo>
                <a:cubicBezTo>
                  <a:pt x="749292" y="5062168"/>
                  <a:pt x="757077" y="5090276"/>
                  <a:pt x="761853" y="5118931"/>
                </a:cubicBezTo>
                <a:cubicBezTo>
                  <a:pt x="781731" y="5238193"/>
                  <a:pt x="759825" y="5115163"/>
                  <a:pt x="778944" y="5204388"/>
                </a:cubicBezTo>
                <a:cubicBezTo>
                  <a:pt x="785031" y="5232793"/>
                  <a:pt x="796036" y="5289846"/>
                  <a:pt x="796036" y="5289846"/>
                </a:cubicBezTo>
                <a:lnTo>
                  <a:pt x="787490" y="5469308"/>
                </a:lnTo>
              </a:path>
            </a:pathLst>
          </a:cu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6" name="자유형 5"/>
          <p:cNvSpPr/>
          <p:nvPr/>
        </p:nvSpPr>
        <p:spPr>
          <a:xfrm>
            <a:off x="5979920" y="1501619"/>
            <a:ext cx="1416466" cy="4037888"/>
          </a:xfrm>
          <a:custGeom>
            <a:avLst/>
            <a:gdLst>
              <a:gd name="connsiteX0" fmla="*/ 683664 w 1888621"/>
              <a:gd name="connsiteY0" fmla="*/ 0 h 5383851"/>
              <a:gd name="connsiteX1" fmla="*/ 675118 w 1888621"/>
              <a:gd name="connsiteY1" fmla="*/ 59821 h 5383851"/>
              <a:gd name="connsiteX2" fmla="*/ 666572 w 1888621"/>
              <a:gd name="connsiteY2" fmla="*/ 85458 h 5383851"/>
              <a:gd name="connsiteX3" fmla="*/ 649481 w 1888621"/>
              <a:gd name="connsiteY3" fmla="*/ 196554 h 5383851"/>
              <a:gd name="connsiteX4" fmla="*/ 666572 w 1888621"/>
              <a:gd name="connsiteY4" fmla="*/ 427290 h 5383851"/>
              <a:gd name="connsiteX5" fmla="*/ 692210 w 1888621"/>
              <a:gd name="connsiteY5" fmla="*/ 512748 h 5383851"/>
              <a:gd name="connsiteX6" fmla="*/ 717847 w 1888621"/>
              <a:gd name="connsiteY6" fmla="*/ 589660 h 5383851"/>
              <a:gd name="connsiteX7" fmla="*/ 734938 w 1888621"/>
              <a:gd name="connsiteY7" fmla="*/ 640935 h 5383851"/>
              <a:gd name="connsiteX8" fmla="*/ 760576 w 1888621"/>
              <a:gd name="connsiteY8" fmla="*/ 692210 h 5383851"/>
              <a:gd name="connsiteX9" fmla="*/ 786213 w 1888621"/>
              <a:gd name="connsiteY9" fmla="*/ 709301 h 5383851"/>
              <a:gd name="connsiteX10" fmla="*/ 828942 w 1888621"/>
              <a:gd name="connsiteY10" fmla="*/ 752030 h 5383851"/>
              <a:gd name="connsiteX11" fmla="*/ 854580 w 1888621"/>
              <a:gd name="connsiteY11" fmla="*/ 777668 h 5383851"/>
              <a:gd name="connsiteX12" fmla="*/ 880217 w 1888621"/>
              <a:gd name="connsiteY12" fmla="*/ 794759 h 5383851"/>
              <a:gd name="connsiteX13" fmla="*/ 905854 w 1888621"/>
              <a:gd name="connsiteY13" fmla="*/ 820397 h 5383851"/>
              <a:gd name="connsiteX14" fmla="*/ 931492 w 1888621"/>
              <a:gd name="connsiteY14" fmla="*/ 828943 h 5383851"/>
              <a:gd name="connsiteX15" fmla="*/ 957129 w 1888621"/>
              <a:gd name="connsiteY15" fmla="*/ 846034 h 5383851"/>
              <a:gd name="connsiteX16" fmla="*/ 1008404 w 1888621"/>
              <a:gd name="connsiteY16" fmla="*/ 863126 h 5383851"/>
              <a:gd name="connsiteX17" fmla="*/ 1034041 w 1888621"/>
              <a:gd name="connsiteY17" fmla="*/ 871671 h 5383851"/>
              <a:gd name="connsiteX18" fmla="*/ 1059679 w 1888621"/>
              <a:gd name="connsiteY18" fmla="*/ 880217 h 5383851"/>
              <a:gd name="connsiteX19" fmla="*/ 1136591 w 1888621"/>
              <a:gd name="connsiteY19" fmla="*/ 897309 h 5383851"/>
              <a:gd name="connsiteX20" fmla="*/ 1187866 w 1888621"/>
              <a:gd name="connsiteY20" fmla="*/ 914400 h 5383851"/>
              <a:gd name="connsiteX21" fmla="*/ 1239140 w 1888621"/>
              <a:gd name="connsiteY21" fmla="*/ 931492 h 5383851"/>
              <a:gd name="connsiteX22" fmla="*/ 1264778 w 1888621"/>
              <a:gd name="connsiteY22" fmla="*/ 940038 h 5383851"/>
              <a:gd name="connsiteX23" fmla="*/ 1290415 w 1888621"/>
              <a:gd name="connsiteY23" fmla="*/ 957129 h 5383851"/>
              <a:gd name="connsiteX24" fmla="*/ 1341690 w 1888621"/>
              <a:gd name="connsiteY24" fmla="*/ 974221 h 5383851"/>
              <a:gd name="connsiteX25" fmla="*/ 1392965 w 1888621"/>
              <a:gd name="connsiteY25" fmla="*/ 1016950 h 5383851"/>
              <a:gd name="connsiteX26" fmla="*/ 1478423 w 1888621"/>
              <a:gd name="connsiteY26" fmla="*/ 1042587 h 5383851"/>
              <a:gd name="connsiteX27" fmla="*/ 1247686 w 1888621"/>
              <a:gd name="connsiteY27" fmla="*/ 1059679 h 5383851"/>
              <a:gd name="connsiteX28" fmla="*/ 1179320 w 1888621"/>
              <a:gd name="connsiteY28" fmla="*/ 1068225 h 5383851"/>
              <a:gd name="connsiteX29" fmla="*/ 1128045 w 1888621"/>
              <a:gd name="connsiteY29" fmla="*/ 1085316 h 5383851"/>
              <a:gd name="connsiteX30" fmla="*/ 1093862 w 1888621"/>
              <a:gd name="connsiteY30" fmla="*/ 1093862 h 5383851"/>
              <a:gd name="connsiteX31" fmla="*/ 1042587 w 1888621"/>
              <a:gd name="connsiteY31" fmla="*/ 1110954 h 5383851"/>
              <a:gd name="connsiteX32" fmla="*/ 1016950 w 1888621"/>
              <a:gd name="connsiteY32" fmla="*/ 1119500 h 5383851"/>
              <a:gd name="connsiteX33" fmla="*/ 982767 w 1888621"/>
              <a:gd name="connsiteY33" fmla="*/ 1128045 h 5383851"/>
              <a:gd name="connsiteX34" fmla="*/ 957129 w 1888621"/>
              <a:gd name="connsiteY34" fmla="*/ 1145137 h 5383851"/>
              <a:gd name="connsiteX35" fmla="*/ 931492 w 1888621"/>
              <a:gd name="connsiteY35" fmla="*/ 1153683 h 5383851"/>
              <a:gd name="connsiteX36" fmla="*/ 880217 w 1888621"/>
              <a:gd name="connsiteY36" fmla="*/ 1187866 h 5383851"/>
              <a:gd name="connsiteX37" fmla="*/ 863125 w 1888621"/>
              <a:gd name="connsiteY37" fmla="*/ 1213503 h 5383851"/>
              <a:gd name="connsiteX38" fmla="*/ 837488 w 1888621"/>
              <a:gd name="connsiteY38" fmla="*/ 1222049 h 5383851"/>
              <a:gd name="connsiteX39" fmla="*/ 828942 w 1888621"/>
              <a:gd name="connsiteY39" fmla="*/ 1247686 h 5383851"/>
              <a:gd name="connsiteX40" fmla="*/ 803305 w 1888621"/>
              <a:gd name="connsiteY40" fmla="*/ 1264778 h 5383851"/>
              <a:gd name="connsiteX41" fmla="*/ 769122 w 1888621"/>
              <a:gd name="connsiteY41" fmla="*/ 1298961 h 5383851"/>
              <a:gd name="connsiteX42" fmla="*/ 760576 w 1888621"/>
              <a:gd name="connsiteY42" fmla="*/ 1324599 h 5383851"/>
              <a:gd name="connsiteX43" fmla="*/ 726393 w 1888621"/>
              <a:gd name="connsiteY43" fmla="*/ 1375873 h 5383851"/>
              <a:gd name="connsiteX44" fmla="*/ 709301 w 1888621"/>
              <a:gd name="connsiteY44" fmla="*/ 1401511 h 5383851"/>
              <a:gd name="connsiteX45" fmla="*/ 700755 w 1888621"/>
              <a:gd name="connsiteY45" fmla="*/ 1427148 h 5383851"/>
              <a:gd name="connsiteX46" fmla="*/ 666572 w 1888621"/>
              <a:gd name="connsiteY46" fmla="*/ 1478423 h 5383851"/>
              <a:gd name="connsiteX47" fmla="*/ 649481 w 1888621"/>
              <a:gd name="connsiteY47" fmla="*/ 1529698 h 5383851"/>
              <a:gd name="connsiteX48" fmla="*/ 640935 w 1888621"/>
              <a:gd name="connsiteY48" fmla="*/ 1555335 h 5383851"/>
              <a:gd name="connsiteX49" fmla="*/ 632389 w 1888621"/>
              <a:gd name="connsiteY49" fmla="*/ 1589518 h 5383851"/>
              <a:gd name="connsiteX50" fmla="*/ 615297 w 1888621"/>
              <a:gd name="connsiteY50" fmla="*/ 1760434 h 5383851"/>
              <a:gd name="connsiteX51" fmla="*/ 598206 w 1888621"/>
              <a:gd name="connsiteY51" fmla="*/ 1828800 h 5383851"/>
              <a:gd name="connsiteX52" fmla="*/ 589660 w 1888621"/>
              <a:gd name="connsiteY52" fmla="*/ 1880075 h 5383851"/>
              <a:gd name="connsiteX53" fmla="*/ 581114 w 1888621"/>
              <a:gd name="connsiteY53" fmla="*/ 1939896 h 5383851"/>
              <a:gd name="connsiteX54" fmla="*/ 572568 w 1888621"/>
              <a:gd name="connsiteY54" fmla="*/ 1965533 h 5383851"/>
              <a:gd name="connsiteX55" fmla="*/ 564023 w 1888621"/>
              <a:gd name="connsiteY55" fmla="*/ 2153541 h 5383851"/>
              <a:gd name="connsiteX56" fmla="*/ 555477 w 1888621"/>
              <a:gd name="connsiteY56" fmla="*/ 2546647 h 5383851"/>
              <a:gd name="connsiteX57" fmla="*/ 546931 w 1888621"/>
              <a:gd name="connsiteY57" fmla="*/ 2572285 h 5383851"/>
              <a:gd name="connsiteX58" fmla="*/ 521294 w 1888621"/>
              <a:gd name="connsiteY58" fmla="*/ 2589376 h 5383851"/>
              <a:gd name="connsiteX59" fmla="*/ 478565 w 1888621"/>
              <a:gd name="connsiteY59" fmla="*/ 2632105 h 5383851"/>
              <a:gd name="connsiteX60" fmla="*/ 435836 w 1888621"/>
              <a:gd name="connsiteY60" fmla="*/ 2666288 h 5383851"/>
              <a:gd name="connsiteX61" fmla="*/ 418744 w 1888621"/>
              <a:gd name="connsiteY61" fmla="*/ 2691926 h 5383851"/>
              <a:gd name="connsiteX62" fmla="*/ 393107 w 1888621"/>
              <a:gd name="connsiteY62" fmla="*/ 2700471 h 5383851"/>
              <a:gd name="connsiteX63" fmla="*/ 341832 w 1888621"/>
              <a:gd name="connsiteY63" fmla="*/ 2726109 h 5383851"/>
              <a:gd name="connsiteX64" fmla="*/ 282011 w 1888621"/>
              <a:gd name="connsiteY64" fmla="*/ 2760292 h 5383851"/>
              <a:gd name="connsiteX65" fmla="*/ 247828 w 1888621"/>
              <a:gd name="connsiteY65" fmla="*/ 2785929 h 5383851"/>
              <a:gd name="connsiteX66" fmla="*/ 196553 w 1888621"/>
              <a:gd name="connsiteY66" fmla="*/ 2803021 h 5383851"/>
              <a:gd name="connsiteX67" fmla="*/ 162370 w 1888621"/>
              <a:gd name="connsiteY67" fmla="*/ 2820113 h 5383851"/>
              <a:gd name="connsiteX68" fmla="*/ 85458 w 1888621"/>
              <a:gd name="connsiteY68" fmla="*/ 2862842 h 5383851"/>
              <a:gd name="connsiteX69" fmla="*/ 42729 w 1888621"/>
              <a:gd name="connsiteY69" fmla="*/ 2897025 h 5383851"/>
              <a:gd name="connsiteX70" fmla="*/ 25638 w 1888621"/>
              <a:gd name="connsiteY70" fmla="*/ 2922662 h 5383851"/>
              <a:gd name="connsiteX71" fmla="*/ 0 w 1888621"/>
              <a:gd name="connsiteY71" fmla="*/ 2939754 h 5383851"/>
              <a:gd name="connsiteX72" fmla="*/ 17092 w 1888621"/>
              <a:gd name="connsiteY72" fmla="*/ 3025212 h 5383851"/>
              <a:gd name="connsiteX73" fmla="*/ 94004 w 1888621"/>
              <a:gd name="connsiteY73" fmla="*/ 3085032 h 5383851"/>
              <a:gd name="connsiteX74" fmla="*/ 119641 w 1888621"/>
              <a:gd name="connsiteY74" fmla="*/ 3093578 h 5383851"/>
              <a:gd name="connsiteX75" fmla="*/ 145279 w 1888621"/>
              <a:gd name="connsiteY75" fmla="*/ 3110670 h 5383851"/>
              <a:gd name="connsiteX76" fmla="*/ 247828 w 1888621"/>
              <a:gd name="connsiteY76" fmla="*/ 3136307 h 5383851"/>
              <a:gd name="connsiteX77" fmla="*/ 307649 w 1888621"/>
              <a:gd name="connsiteY77" fmla="*/ 3161944 h 5383851"/>
              <a:gd name="connsiteX78" fmla="*/ 367469 w 1888621"/>
              <a:gd name="connsiteY78" fmla="*/ 3170490 h 5383851"/>
              <a:gd name="connsiteX79" fmla="*/ 410198 w 1888621"/>
              <a:gd name="connsiteY79" fmla="*/ 3187582 h 5383851"/>
              <a:gd name="connsiteX80" fmla="*/ 435836 w 1888621"/>
              <a:gd name="connsiteY80" fmla="*/ 3196128 h 5383851"/>
              <a:gd name="connsiteX81" fmla="*/ 461473 w 1888621"/>
              <a:gd name="connsiteY81" fmla="*/ 3213219 h 5383851"/>
              <a:gd name="connsiteX82" fmla="*/ 512748 w 1888621"/>
              <a:gd name="connsiteY82" fmla="*/ 3230311 h 5383851"/>
              <a:gd name="connsiteX83" fmla="*/ 581114 w 1888621"/>
              <a:gd name="connsiteY83" fmla="*/ 3273040 h 5383851"/>
              <a:gd name="connsiteX84" fmla="*/ 606752 w 1888621"/>
              <a:gd name="connsiteY84" fmla="*/ 3281585 h 5383851"/>
              <a:gd name="connsiteX85" fmla="*/ 726393 w 1888621"/>
              <a:gd name="connsiteY85" fmla="*/ 3349952 h 5383851"/>
              <a:gd name="connsiteX86" fmla="*/ 752030 w 1888621"/>
              <a:gd name="connsiteY86" fmla="*/ 3358498 h 5383851"/>
              <a:gd name="connsiteX87" fmla="*/ 777667 w 1888621"/>
              <a:gd name="connsiteY87" fmla="*/ 3375589 h 5383851"/>
              <a:gd name="connsiteX88" fmla="*/ 811851 w 1888621"/>
              <a:gd name="connsiteY88" fmla="*/ 3392681 h 5383851"/>
              <a:gd name="connsiteX89" fmla="*/ 837488 w 1888621"/>
              <a:gd name="connsiteY89" fmla="*/ 3409772 h 5383851"/>
              <a:gd name="connsiteX90" fmla="*/ 880217 w 1888621"/>
              <a:gd name="connsiteY90" fmla="*/ 3426864 h 5383851"/>
              <a:gd name="connsiteX91" fmla="*/ 948583 w 1888621"/>
              <a:gd name="connsiteY91" fmla="*/ 3443956 h 5383851"/>
              <a:gd name="connsiteX92" fmla="*/ 974221 w 1888621"/>
              <a:gd name="connsiteY92" fmla="*/ 3461047 h 5383851"/>
              <a:gd name="connsiteX93" fmla="*/ 1025495 w 1888621"/>
              <a:gd name="connsiteY93" fmla="*/ 3478139 h 5383851"/>
              <a:gd name="connsiteX94" fmla="*/ 1076770 w 1888621"/>
              <a:gd name="connsiteY94" fmla="*/ 3503776 h 5383851"/>
              <a:gd name="connsiteX95" fmla="*/ 1128045 w 1888621"/>
              <a:gd name="connsiteY95" fmla="*/ 3529414 h 5383851"/>
              <a:gd name="connsiteX96" fmla="*/ 1179320 w 1888621"/>
              <a:gd name="connsiteY96" fmla="*/ 3606326 h 5383851"/>
              <a:gd name="connsiteX97" fmla="*/ 1196411 w 1888621"/>
              <a:gd name="connsiteY97" fmla="*/ 3631963 h 5383851"/>
              <a:gd name="connsiteX98" fmla="*/ 1204957 w 1888621"/>
              <a:gd name="connsiteY98" fmla="*/ 3657600 h 5383851"/>
              <a:gd name="connsiteX99" fmla="*/ 1239140 w 1888621"/>
              <a:gd name="connsiteY99" fmla="*/ 3708875 h 5383851"/>
              <a:gd name="connsiteX100" fmla="*/ 1256232 w 1888621"/>
              <a:gd name="connsiteY100" fmla="*/ 3734513 h 5383851"/>
              <a:gd name="connsiteX101" fmla="*/ 1290415 w 1888621"/>
              <a:gd name="connsiteY101" fmla="*/ 3811425 h 5383851"/>
              <a:gd name="connsiteX102" fmla="*/ 1298961 w 1888621"/>
              <a:gd name="connsiteY102" fmla="*/ 3837062 h 5383851"/>
              <a:gd name="connsiteX103" fmla="*/ 1316053 w 1888621"/>
              <a:gd name="connsiteY103" fmla="*/ 3879791 h 5383851"/>
              <a:gd name="connsiteX104" fmla="*/ 1324598 w 1888621"/>
              <a:gd name="connsiteY104" fmla="*/ 3905428 h 5383851"/>
              <a:gd name="connsiteX105" fmla="*/ 1350236 w 1888621"/>
              <a:gd name="connsiteY105" fmla="*/ 3939612 h 5383851"/>
              <a:gd name="connsiteX106" fmla="*/ 1358781 w 1888621"/>
              <a:gd name="connsiteY106" fmla="*/ 3973795 h 5383851"/>
              <a:gd name="connsiteX107" fmla="*/ 1375873 w 1888621"/>
              <a:gd name="connsiteY107" fmla="*/ 3999432 h 5383851"/>
              <a:gd name="connsiteX108" fmla="*/ 1392965 w 1888621"/>
              <a:gd name="connsiteY108" fmla="*/ 4033615 h 5383851"/>
              <a:gd name="connsiteX109" fmla="*/ 1410056 w 1888621"/>
              <a:gd name="connsiteY109" fmla="*/ 4093436 h 5383851"/>
              <a:gd name="connsiteX110" fmla="*/ 1427148 w 1888621"/>
              <a:gd name="connsiteY110" fmla="*/ 4119073 h 5383851"/>
              <a:gd name="connsiteX111" fmla="*/ 1452785 w 1888621"/>
              <a:gd name="connsiteY111" fmla="*/ 4195985 h 5383851"/>
              <a:gd name="connsiteX112" fmla="*/ 1461331 w 1888621"/>
              <a:gd name="connsiteY112" fmla="*/ 4221623 h 5383851"/>
              <a:gd name="connsiteX113" fmla="*/ 1512606 w 1888621"/>
              <a:gd name="connsiteY113" fmla="*/ 4315627 h 5383851"/>
              <a:gd name="connsiteX114" fmla="*/ 1529697 w 1888621"/>
              <a:gd name="connsiteY114" fmla="*/ 4349810 h 5383851"/>
              <a:gd name="connsiteX115" fmla="*/ 1563881 w 1888621"/>
              <a:gd name="connsiteY115" fmla="*/ 4401085 h 5383851"/>
              <a:gd name="connsiteX116" fmla="*/ 1589518 w 1888621"/>
              <a:gd name="connsiteY116" fmla="*/ 4469451 h 5383851"/>
              <a:gd name="connsiteX117" fmla="*/ 1623701 w 1888621"/>
              <a:gd name="connsiteY117" fmla="*/ 4546363 h 5383851"/>
              <a:gd name="connsiteX118" fmla="*/ 1640793 w 1888621"/>
              <a:gd name="connsiteY118" fmla="*/ 4614729 h 5383851"/>
              <a:gd name="connsiteX119" fmla="*/ 1657884 w 1888621"/>
              <a:gd name="connsiteY119" fmla="*/ 4648913 h 5383851"/>
              <a:gd name="connsiteX120" fmla="*/ 1683522 w 1888621"/>
              <a:gd name="connsiteY120" fmla="*/ 4742916 h 5383851"/>
              <a:gd name="connsiteX121" fmla="*/ 1692067 w 1888621"/>
              <a:gd name="connsiteY121" fmla="*/ 4768554 h 5383851"/>
              <a:gd name="connsiteX122" fmla="*/ 1717705 w 1888621"/>
              <a:gd name="connsiteY122" fmla="*/ 4862557 h 5383851"/>
              <a:gd name="connsiteX123" fmla="*/ 1726251 w 1888621"/>
              <a:gd name="connsiteY123" fmla="*/ 4888195 h 5383851"/>
              <a:gd name="connsiteX124" fmla="*/ 1734796 w 1888621"/>
              <a:gd name="connsiteY124" fmla="*/ 4956561 h 5383851"/>
              <a:gd name="connsiteX125" fmla="*/ 1751888 w 1888621"/>
              <a:gd name="connsiteY125" fmla="*/ 5007836 h 5383851"/>
              <a:gd name="connsiteX126" fmla="*/ 1786071 w 1888621"/>
              <a:gd name="connsiteY126" fmla="*/ 5127477 h 5383851"/>
              <a:gd name="connsiteX127" fmla="*/ 1794617 w 1888621"/>
              <a:gd name="connsiteY127" fmla="*/ 5153114 h 5383851"/>
              <a:gd name="connsiteX128" fmla="*/ 1811709 w 1888621"/>
              <a:gd name="connsiteY128" fmla="*/ 5204389 h 5383851"/>
              <a:gd name="connsiteX129" fmla="*/ 1828800 w 1888621"/>
              <a:gd name="connsiteY129" fmla="*/ 5230027 h 5383851"/>
              <a:gd name="connsiteX130" fmla="*/ 1837346 w 1888621"/>
              <a:gd name="connsiteY130" fmla="*/ 5255664 h 5383851"/>
              <a:gd name="connsiteX131" fmla="*/ 1862983 w 1888621"/>
              <a:gd name="connsiteY131" fmla="*/ 5315485 h 5383851"/>
              <a:gd name="connsiteX132" fmla="*/ 1888621 w 1888621"/>
              <a:gd name="connsiteY132" fmla="*/ 5383851 h 538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888621" h="5383851">
                <a:moveTo>
                  <a:pt x="683664" y="0"/>
                </a:moveTo>
                <a:cubicBezTo>
                  <a:pt x="680815" y="19940"/>
                  <a:pt x="679068" y="40069"/>
                  <a:pt x="675118" y="59821"/>
                </a:cubicBezTo>
                <a:cubicBezTo>
                  <a:pt x="673351" y="68654"/>
                  <a:pt x="668053" y="76573"/>
                  <a:pt x="666572" y="85458"/>
                </a:cubicBezTo>
                <a:cubicBezTo>
                  <a:pt x="641961" y="233121"/>
                  <a:pt x="671006" y="110447"/>
                  <a:pt x="649481" y="196554"/>
                </a:cubicBezTo>
                <a:cubicBezTo>
                  <a:pt x="654166" y="290253"/>
                  <a:pt x="651677" y="345370"/>
                  <a:pt x="666572" y="427290"/>
                </a:cubicBezTo>
                <a:cubicBezTo>
                  <a:pt x="671738" y="455705"/>
                  <a:pt x="683291" y="485990"/>
                  <a:pt x="692210" y="512748"/>
                </a:cubicBezTo>
                <a:lnTo>
                  <a:pt x="717847" y="589660"/>
                </a:lnTo>
                <a:lnTo>
                  <a:pt x="734938" y="640935"/>
                </a:lnTo>
                <a:cubicBezTo>
                  <a:pt x="741888" y="661786"/>
                  <a:pt x="744010" y="675644"/>
                  <a:pt x="760576" y="692210"/>
                </a:cubicBezTo>
                <a:cubicBezTo>
                  <a:pt x="767838" y="699472"/>
                  <a:pt x="777667" y="703604"/>
                  <a:pt x="786213" y="709301"/>
                </a:cubicBezTo>
                <a:cubicBezTo>
                  <a:pt x="817549" y="756305"/>
                  <a:pt x="786213" y="716422"/>
                  <a:pt x="828942" y="752030"/>
                </a:cubicBezTo>
                <a:cubicBezTo>
                  <a:pt x="838227" y="759767"/>
                  <a:pt x="845295" y="769931"/>
                  <a:pt x="854580" y="777668"/>
                </a:cubicBezTo>
                <a:cubicBezTo>
                  <a:pt x="862470" y="784243"/>
                  <a:pt x="872327" y="788184"/>
                  <a:pt x="880217" y="794759"/>
                </a:cubicBezTo>
                <a:cubicBezTo>
                  <a:pt x="889501" y="802496"/>
                  <a:pt x="895798" y="813693"/>
                  <a:pt x="905854" y="820397"/>
                </a:cubicBezTo>
                <a:cubicBezTo>
                  <a:pt x="913349" y="825394"/>
                  <a:pt x="923435" y="824914"/>
                  <a:pt x="931492" y="828943"/>
                </a:cubicBezTo>
                <a:cubicBezTo>
                  <a:pt x="940678" y="833536"/>
                  <a:pt x="947744" y="841863"/>
                  <a:pt x="957129" y="846034"/>
                </a:cubicBezTo>
                <a:cubicBezTo>
                  <a:pt x="973592" y="853351"/>
                  <a:pt x="991312" y="857429"/>
                  <a:pt x="1008404" y="863126"/>
                </a:cubicBezTo>
                <a:lnTo>
                  <a:pt x="1034041" y="871671"/>
                </a:lnTo>
                <a:cubicBezTo>
                  <a:pt x="1042587" y="874520"/>
                  <a:pt x="1050846" y="878450"/>
                  <a:pt x="1059679" y="880217"/>
                </a:cubicBezTo>
                <a:cubicBezTo>
                  <a:pt x="1084079" y="885097"/>
                  <a:pt x="1112450" y="890067"/>
                  <a:pt x="1136591" y="897309"/>
                </a:cubicBezTo>
                <a:cubicBezTo>
                  <a:pt x="1153847" y="902486"/>
                  <a:pt x="1170774" y="908703"/>
                  <a:pt x="1187866" y="914400"/>
                </a:cubicBezTo>
                <a:lnTo>
                  <a:pt x="1239140" y="931492"/>
                </a:lnTo>
                <a:cubicBezTo>
                  <a:pt x="1247686" y="934341"/>
                  <a:pt x="1257283" y="935041"/>
                  <a:pt x="1264778" y="940038"/>
                </a:cubicBezTo>
                <a:cubicBezTo>
                  <a:pt x="1273324" y="945735"/>
                  <a:pt x="1281030" y="952958"/>
                  <a:pt x="1290415" y="957129"/>
                </a:cubicBezTo>
                <a:cubicBezTo>
                  <a:pt x="1306878" y="964446"/>
                  <a:pt x="1341690" y="974221"/>
                  <a:pt x="1341690" y="974221"/>
                </a:cubicBezTo>
                <a:cubicBezTo>
                  <a:pt x="1357791" y="990322"/>
                  <a:pt x="1371548" y="1007431"/>
                  <a:pt x="1392965" y="1016950"/>
                </a:cubicBezTo>
                <a:cubicBezTo>
                  <a:pt x="1419723" y="1028843"/>
                  <a:pt x="1450008" y="1035484"/>
                  <a:pt x="1478423" y="1042587"/>
                </a:cubicBezTo>
                <a:cubicBezTo>
                  <a:pt x="1385702" y="1073494"/>
                  <a:pt x="1478255" y="1045268"/>
                  <a:pt x="1247686" y="1059679"/>
                </a:cubicBezTo>
                <a:cubicBezTo>
                  <a:pt x="1224765" y="1061112"/>
                  <a:pt x="1202109" y="1065376"/>
                  <a:pt x="1179320" y="1068225"/>
                </a:cubicBezTo>
                <a:cubicBezTo>
                  <a:pt x="1162228" y="1073922"/>
                  <a:pt x="1145523" y="1080946"/>
                  <a:pt x="1128045" y="1085316"/>
                </a:cubicBezTo>
                <a:cubicBezTo>
                  <a:pt x="1116651" y="1088165"/>
                  <a:pt x="1105112" y="1090487"/>
                  <a:pt x="1093862" y="1093862"/>
                </a:cubicBezTo>
                <a:cubicBezTo>
                  <a:pt x="1076606" y="1099039"/>
                  <a:pt x="1059679" y="1105257"/>
                  <a:pt x="1042587" y="1110954"/>
                </a:cubicBezTo>
                <a:cubicBezTo>
                  <a:pt x="1034041" y="1113803"/>
                  <a:pt x="1025689" y="1117315"/>
                  <a:pt x="1016950" y="1119500"/>
                </a:cubicBezTo>
                <a:lnTo>
                  <a:pt x="982767" y="1128045"/>
                </a:lnTo>
                <a:cubicBezTo>
                  <a:pt x="974221" y="1133742"/>
                  <a:pt x="966316" y="1140544"/>
                  <a:pt x="957129" y="1145137"/>
                </a:cubicBezTo>
                <a:cubicBezTo>
                  <a:pt x="949072" y="1149166"/>
                  <a:pt x="939366" y="1149308"/>
                  <a:pt x="931492" y="1153683"/>
                </a:cubicBezTo>
                <a:cubicBezTo>
                  <a:pt x="913535" y="1163659"/>
                  <a:pt x="880217" y="1187866"/>
                  <a:pt x="880217" y="1187866"/>
                </a:cubicBezTo>
                <a:cubicBezTo>
                  <a:pt x="874520" y="1196412"/>
                  <a:pt x="871145" y="1207087"/>
                  <a:pt x="863125" y="1213503"/>
                </a:cubicBezTo>
                <a:cubicBezTo>
                  <a:pt x="856091" y="1219130"/>
                  <a:pt x="843858" y="1215679"/>
                  <a:pt x="837488" y="1222049"/>
                </a:cubicBezTo>
                <a:cubicBezTo>
                  <a:pt x="831118" y="1228419"/>
                  <a:pt x="834569" y="1240652"/>
                  <a:pt x="828942" y="1247686"/>
                </a:cubicBezTo>
                <a:cubicBezTo>
                  <a:pt x="822526" y="1255706"/>
                  <a:pt x="811851" y="1259081"/>
                  <a:pt x="803305" y="1264778"/>
                </a:cubicBezTo>
                <a:cubicBezTo>
                  <a:pt x="780515" y="1333145"/>
                  <a:pt x="814700" y="1253382"/>
                  <a:pt x="769122" y="1298961"/>
                </a:cubicBezTo>
                <a:cubicBezTo>
                  <a:pt x="762752" y="1305331"/>
                  <a:pt x="764951" y="1316724"/>
                  <a:pt x="760576" y="1324599"/>
                </a:cubicBezTo>
                <a:cubicBezTo>
                  <a:pt x="750600" y="1342555"/>
                  <a:pt x="737787" y="1358782"/>
                  <a:pt x="726393" y="1375873"/>
                </a:cubicBezTo>
                <a:cubicBezTo>
                  <a:pt x="720696" y="1384419"/>
                  <a:pt x="712549" y="1391767"/>
                  <a:pt x="709301" y="1401511"/>
                </a:cubicBezTo>
                <a:cubicBezTo>
                  <a:pt x="706452" y="1410057"/>
                  <a:pt x="705130" y="1419274"/>
                  <a:pt x="700755" y="1427148"/>
                </a:cubicBezTo>
                <a:cubicBezTo>
                  <a:pt x="690779" y="1445105"/>
                  <a:pt x="673068" y="1458935"/>
                  <a:pt x="666572" y="1478423"/>
                </a:cubicBezTo>
                <a:lnTo>
                  <a:pt x="649481" y="1529698"/>
                </a:lnTo>
                <a:cubicBezTo>
                  <a:pt x="646632" y="1538244"/>
                  <a:pt x="643120" y="1546596"/>
                  <a:pt x="640935" y="1555335"/>
                </a:cubicBezTo>
                <a:lnTo>
                  <a:pt x="632389" y="1589518"/>
                </a:lnTo>
                <a:cubicBezTo>
                  <a:pt x="629583" y="1623191"/>
                  <a:pt x="622978" y="1719469"/>
                  <a:pt x="615297" y="1760434"/>
                </a:cubicBezTo>
                <a:cubicBezTo>
                  <a:pt x="610968" y="1783522"/>
                  <a:pt x="602068" y="1805630"/>
                  <a:pt x="598206" y="1828800"/>
                </a:cubicBezTo>
                <a:cubicBezTo>
                  <a:pt x="595357" y="1845892"/>
                  <a:pt x="592295" y="1862949"/>
                  <a:pt x="589660" y="1880075"/>
                </a:cubicBezTo>
                <a:cubicBezTo>
                  <a:pt x="586597" y="1899984"/>
                  <a:pt x="585064" y="1920144"/>
                  <a:pt x="581114" y="1939896"/>
                </a:cubicBezTo>
                <a:cubicBezTo>
                  <a:pt x="579347" y="1948729"/>
                  <a:pt x="575417" y="1956987"/>
                  <a:pt x="572568" y="1965533"/>
                </a:cubicBezTo>
                <a:cubicBezTo>
                  <a:pt x="569720" y="2028202"/>
                  <a:pt x="565867" y="2090834"/>
                  <a:pt x="564023" y="2153541"/>
                </a:cubicBezTo>
                <a:cubicBezTo>
                  <a:pt x="560170" y="2284551"/>
                  <a:pt x="560822" y="2415690"/>
                  <a:pt x="555477" y="2546647"/>
                </a:cubicBezTo>
                <a:cubicBezTo>
                  <a:pt x="555110" y="2555648"/>
                  <a:pt x="552558" y="2565251"/>
                  <a:pt x="546931" y="2572285"/>
                </a:cubicBezTo>
                <a:cubicBezTo>
                  <a:pt x="540515" y="2580305"/>
                  <a:pt x="529840" y="2583679"/>
                  <a:pt x="521294" y="2589376"/>
                </a:cubicBezTo>
                <a:cubicBezTo>
                  <a:pt x="475714" y="2657746"/>
                  <a:pt x="535538" y="2575132"/>
                  <a:pt x="478565" y="2632105"/>
                </a:cubicBezTo>
                <a:cubicBezTo>
                  <a:pt x="439910" y="2670760"/>
                  <a:pt x="485746" y="2649653"/>
                  <a:pt x="435836" y="2666288"/>
                </a:cubicBezTo>
                <a:cubicBezTo>
                  <a:pt x="430139" y="2674834"/>
                  <a:pt x="426764" y="2685510"/>
                  <a:pt x="418744" y="2691926"/>
                </a:cubicBezTo>
                <a:cubicBezTo>
                  <a:pt x="411710" y="2697553"/>
                  <a:pt x="401164" y="2696443"/>
                  <a:pt x="393107" y="2700471"/>
                </a:cubicBezTo>
                <a:cubicBezTo>
                  <a:pt x="326834" y="2733607"/>
                  <a:pt x="406277" y="2704626"/>
                  <a:pt x="341832" y="2726109"/>
                </a:cubicBezTo>
                <a:cubicBezTo>
                  <a:pt x="284272" y="2783669"/>
                  <a:pt x="350873" y="2725862"/>
                  <a:pt x="282011" y="2760292"/>
                </a:cubicBezTo>
                <a:cubicBezTo>
                  <a:pt x="269272" y="2766662"/>
                  <a:pt x="260567" y="2779559"/>
                  <a:pt x="247828" y="2785929"/>
                </a:cubicBezTo>
                <a:cubicBezTo>
                  <a:pt x="231714" y="2793986"/>
                  <a:pt x="212667" y="2794964"/>
                  <a:pt x="196553" y="2803021"/>
                </a:cubicBezTo>
                <a:cubicBezTo>
                  <a:pt x="185159" y="2808718"/>
                  <a:pt x="173294" y="2813559"/>
                  <a:pt x="162370" y="2820113"/>
                </a:cubicBezTo>
                <a:cubicBezTo>
                  <a:pt x="88909" y="2864190"/>
                  <a:pt x="137025" y="2845652"/>
                  <a:pt x="85458" y="2862842"/>
                </a:cubicBezTo>
                <a:cubicBezTo>
                  <a:pt x="36479" y="2936312"/>
                  <a:pt x="101697" y="2849851"/>
                  <a:pt x="42729" y="2897025"/>
                </a:cubicBezTo>
                <a:cubicBezTo>
                  <a:pt x="34709" y="2903441"/>
                  <a:pt x="32900" y="2915400"/>
                  <a:pt x="25638" y="2922662"/>
                </a:cubicBezTo>
                <a:cubicBezTo>
                  <a:pt x="18375" y="2929925"/>
                  <a:pt x="8546" y="2934057"/>
                  <a:pt x="0" y="2939754"/>
                </a:cubicBezTo>
                <a:cubicBezTo>
                  <a:pt x="520" y="2942873"/>
                  <a:pt x="11093" y="3014714"/>
                  <a:pt x="17092" y="3025212"/>
                </a:cubicBezTo>
                <a:cubicBezTo>
                  <a:pt x="27502" y="3043429"/>
                  <a:pt x="83243" y="3081445"/>
                  <a:pt x="94004" y="3085032"/>
                </a:cubicBezTo>
                <a:cubicBezTo>
                  <a:pt x="102550" y="3087881"/>
                  <a:pt x="111584" y="3089549"/>
                  <a:pt x="119641" y="3093578"/>
                </a:cubicBezTo>
                <a:cubicBezTo>
                  <a:pt x="128828" y="3098171"/>
                  <a:pt x="135893" y="3106499"/>
                  <a:pt x="145279" y="3110670"/>
                </a:cubicBezTo>
                <a:cubicBezTo>
                  <a:pt x="197080" y="3133693"/>
                  <a:pt x="194085" y="3124364"/>
                  <a:pt x="247828" y="3136307"/>
                </a:cubicBezTo>
                <a:cubicBezTo>
                  <a:pt x="336972" y="3156117"/>
                  <a:pt x="192692" y="3130592"/>
                  <a:pt x="307649" y="3161944"/>
                </a:cubicBezTo>
                <a:cubicBezTo>
                  <a:pt x="327082" y="3167244"/>
                  <a:pt x="347529" y="3167641"/>
                  <a:pt x="367469" y="3170490"/>
                </a:cubicBezTo>
                <a:cubicBezTo>
                  <a:pt x="381712" y="3176187"/>
                  <a:pt x="395835" y="3182196"/>
                  <a:pt x="410198" y="3187582"/>
                </a:cubicBezTo>
                <a:cubicBezTo>
                  <a:pt x="418633" y="3190745"/>
                  <a:pt x="427779" y="3192099"/>
                  <a:pt x="435836" y="3196128"/>
                </a:cubicBezTo>
                <a:cubicBezTo>
                  <a:pt x="445022" y="3200721"/>
                  <a:pt x="452088" y="3209048"/>
                  <a:pt x="461473" y="3213219"/>
                </a:cubicBezTo>
                <a:cubicBezTo>
                  <a:pt x="477936" y="3220536"/>
                  <a:pt x="512748" y="3230311"/>
                  <a:pt x="512748" y="3230311"/>
                </a:cubicBezTo>
                <a:cubicBezTo>
                  <a:pt x="539832" y="3270938"/>
                  <a:pt x="520096" y="3252701"/>
                  <a:pt x="581114" y="3273040"/>
                </a:cubicBezTo>
                <a:lnTo>
                  <a:pt x="606752" y="3281585"/>
                </a:lnTo>
                <a:cubicBezTo>
                  <a:pt x="644265" y="3306595"/>
                  <a:pt x="683016" y="3335492"/>
                  <a:pt x="726393" y="3349952"/>
                </a:cubicBezTo>
                <a:cubicBezTo>
                  <a:pt x="734939" y="3352801"/>
                  <a:pt x="743973" y="3354470"/>
                  <a:pt x="752030" y="3358498"/>
                </a:cubicBezTo>
                <a:cubicBezTo>
                  <a:pt x="761216" y="3363091"/>
                  <a:pt x="768750" y="3370493"/>
                  <a:pt x="777667" y="3375589"/>
                </a:cubicBezTo>
                <a:cubicBezTo>
                  <a:pt x="788728" y="3381910"/>
                  <a:pt x="800790" y="3386360"/>
                  <a:pt x="811851" y="3392681"/>
                </a:cubicBezTo>
                <a:cubicBezTo>
                  <a:pt x="820768" y="3397777"/>
                  <a:pt x="828302" y="3405179"/>
                  <a:pt x="837488" y="3409772"/>
                </a:cubicBezTo>
                <a:cubicBezTo>
                  <a:pt x="851209" y="3416632"/>
                  <a:pt x="865524" y="3422456"/>
                  <a:pt x="880217" y="3426864"/>
                </a:cubicBezTo>
                <a:cubicBezTo>
                  <a:pt x="904600" y="3434179"/>
                  <a:pt x="926022" y="3432676"/>
                  <a:pt x="948583" y="3443956"/>
                </a:cubicBezTo>
                <a:cubicBezTo>
                  <a:pt x="957770" y="3448549"/>
                  <a:pt x="964835" y="3456876"/>
                  <a:pt x="974221" y="3461047"/>
                </a:cubicBezTo>
                <a:cubicBezTo>
                  <a:pt x="990684" y="3468364"/>
                  <a:pt x="1010505" y="3468146"/>
                  <a:pt x="1025495" y="3478139"/>
                </a:cubicBezTo>
                <a:cubicBezTo>
                  <a:pt x="1098980" y="3527126"/>
                  <a:pt x="1005999" y="3468390"/>
                  <a:pt x="1076770" y="3503776"/>
                </a:cubicBezTo>
                <a:cubicBezTo>
                  <a:pt x="1143035" y="3536909"/>
                  <a:pt x="1063607" y="3507934"/>
                  <a:pt x="1128045" y="3529414"/>
                </a:cubicBezTo>
                <a:lnTo>
                  <a:pt x="1179320" y="3606326"/>
                </a:lnTo>
                <a:cubicBezTo>
                  <a:pt x="1185017" y="3614872"/>
                  <a:pt x="1193163" y="3622220"/>
                  <a:pt x="1196411" y="3631963"/>
                </a:cubicBezTo>
                <a:cubicBezTo>
                  <a:pt x="1199260" y="3640509"/>
                  <a:pt x="1200582" y="3649726"/>
                  <a:pt x="1204957" y="3657600"/>
                </a:cubicBezTo>
                <a:cubicBezTo>
                  <a:pt x="1214933" y="3675557"/>
                  <a:pt x="1227746" y="3691783"/>
                  <a:pt x="1239140" y="3708875"/>
                </a:cubicBezTo>
                <a:cubicBezTo>
                  <a:pt x="1244837" y="3717421"/>
                  <a:pt x="1252984" y="3724769"/>
                  <a:pt x="1256232" y="3734513"/>
                </a:cubicBezTo>
                <a:cubicBezTo>
                  <a:pt x="1300327" y="3866794"/>
                  <a:pt x="1249788" y="3730170"/>
                  <a:pt x="1290415" y="3811425"/>
                </a:cubicBezTo>
                <a:cubicBezTo>
                  <a:pt x="1294443" y="3819482"/>
                  <a:pt x="1295798" y="3828628"/>
                  <a:pt x="1298961" y="3837062"/>
                </a:cubicBezTo>
                <a:cubicBezTo>
                  <a:pt x="1304347" y="3851425"/>
                  <a:pt x="1310667" y="3865427"/>
                  <a:pt x="1316053" y="3879791"/>
                </a:cubicBezTo>
                <a:cubicBezTo>
                  <a:pt x="1319216" y="3888225"/>
                  <a:pt x="1320129" y="3897607"/>
                  <a:pt x="1324598" y="3905428"/>
                </a:cubicBezTo>
                <a:cubicBezTo>
                  <a:pt x="1331665" y="3917795"/>
                  <a:pt x="1341690" y="3928217"/>
                  <a:pt x="1350236" y="3939612"/>
                </a:cubicBezTo>
                <a:cubicBezTo>
                  <a:pt x="1353084" y="3951006"/>
                  <a:pt x="1354154" y="3963000"/>
                  <a:pt x="1358781" y="3973795"/>
                </a:cubicBezTo>
                <a:cubicBezTo>
                  <a:pt x="1362827" y="3983235"/>
                  <a:pt x="1370777" y="3990515"/>
                  <a:pt x="1375873" y="3999432"/>
                </a:cubicBezTo>
                <a:cubicBezTo>
                  <a:pt x="1382194" y="4010493"/>
                  <a:pt x="1387268" y="4022221"/>
                  <a:pt x="1392965" y="4033615"/>
                </a:cubicBezTo>
                <a:cubicBezTo>
                  <a:pt x="1395704" y="4044572"/>
                  <a:pt x="1403924" y="4081172"/>
                  <a:pt x="1410056" y="4093436"/>
                </a:cubicBezTo>
                <a:cubicBezTo>
                  <a:pt x="1414649" y="4102622"/>
                  <a:pt x="1421451" y="4110527"/>
                  <a:pt x="1427148" y="4119073"/>
                </a:cubicBezTo>
                <a:lnTo>
                  <a:pt x="1452785" y="4195985"/>
                </a:lnTo>
                <a:cubicBezTo>
                  <a:pt x="1455634" y="4204531"/>
                  <a:pt x="1456334" y="4214128"/>
                  <a:pt x="1461331" y="4221623"/>
                </a:cubicBezTo>
                <a:cubicBezTo>
                  <a:pt x="1515055" y="4302209"/>
                  <a:pt x="1479647" y="4241468"/>
                  <a:pt x="1512606" y="4315627"/>
                </a:cubicBezTo>
                <a:cubicBezTo>
                  <a:pt x="1517780" y="4327268"/>
                  <a:pt x="1523143" y="4338886"/>
                  <a:pt x="1529697" y="4349810"/>
                </a:cubicBezTo>
                <a:cubicBezTo>
                  <a:pt x="1540266" y="4367424"/>
                  <a:pt x="1563881" y="4401085"/>
                  <a:pt x="1563881" y="4401085"/>
                </a:cubicBezTo>
                <a:cubicBezTo>
                  <a:pt x="1584138" y="4502380"/>
                  <a:pt x="1557511" y="4397438"/>
                  <a:pt x="1589518" y="4469451"/>
                </a:cubicBezTo>
                <a:cubicBezTo>
                  <a:pt x="1630200" y="4560983"/>
                  <a:pt x="1585020" y="4488340"/>
                  <a:pt x="1623701" y="4546363"/>
                </a:cubicBezTo>
                <a:cubicBezTo>
                  <a:pt x="1628718" y="4571447"/>
                  <a:pt x="1630938" y="4591733"/>
                  <a:pt x="1640793" y="4614729"/>
                </a:cubicBezTo>
                <a:cubicBezTo>
                  <a:pt x="1645811" y="4626438"/>
                  <a:pt x="1652866" y="4637204"/>
                  <a:pt x="1657884" y="4648913"/>
                </a:cubicBezTo>
                <a:cubicBezTo>
                  <a:pt x="1668973" y="4674789"/>
                  <a:pt x="1676984" y="4723299"/>
                  <a:pt x="1683522" y="4742916"/>
                </a:cubicBezTo>
                <a:cubicBezTo>
                  <a:pt x="1686370" y="4751462"/>
                  <a:pt x="1689882" y="4759815"/>
                  <a:pt x="1692067" y="4768554"/>
                </a:cubicBezTo>
                <a:cubicBezTo>
                  <a:pt x="1716220" y="4865169"/>
                  <a:pt x="1681045" y="4752579"/>
                  <a:pt x="1717705" y="4862557"/>
                </a:cubicBezTo>
                <a:lnTo>
                  <a:pt x="1726251" y="4888195"/>
                </a:lnTo>
                <a:cubicBezTo>
                  <a:pt x="1729099" y="4910984"/>
                  <a:pt x="1729984" y="4934105"/>
                  <a:pt x="1734796" y="4956561"/>
                </a:cubicBezTo>
                <a:cubicBezTo>
                  <a:pt x="1738571" y="4974177"/>
                  <a:pt x="1747518" y="4990358"/>
                  <a:pt x="1751888" y="5007836"/>
                </a:cubicBezTo>
                <a:cubicBezTo>
                  <a:pt x="1773347" y="5093670"/>
                  <a:pt x="1761554" y="5053925"/>
                  <a:pt x="1786071" y="5127477"/>
                </a:cubicBezTo>
                <a:lnTo>
                  <a:pt x="1794617" y="5153114"/>
                </a:lnTo>
                <a:cubicBezTo>
                  <a:pt x="1800314" y="5170206"/>
                  <a:pt x="1801716" y="5189398"/>
                  <a:pt x="1811709" y="5204389"/>
                </a:cubicBezTo>
                <a:cubicBezTo>
                  <a:pt x="1817406" y="5212935"/>
                  <a:pt x="1824207" y="5220840"/>
                  <a:pt x="1828800" y="5230027"/>
                </a:cubicBezTo>
                <a:cubicBezTo>
                  <a:pt x="1832828" y="5238084"/>
                  <a:pt x="1834001" y="5247300"/>
                  <a:pt x="1837346" y="5255664"/>
                </a:cubicBezTo>
                <a:cubicBezTo>
                  <a:pt x="1845403" y="5275807"/>
                  <a:pt x="1855195" y="5295237"/>
                  <a:pt x="1862983" y="5315485"/>
                </a:cubicBezTo>
                <a:cubicBezTo>
                  <a:pt x="1894824" y="5398271"/>
                  <a:pt x="1867516" y="5341640"/>
                  <a:pt x="1888621" y="5383851"/>
                </a:cubicBezTo>
              </a:path>
            </a:pathLst>
          </a:custGeom>
          <a:noFill/>
          <a:ln w="762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자유형 8"/>
          <p:cNvSpPr/>
          <p:nvPr/>
        </p:nvSpPr>
        <p:spPr>
          <a:xfrm>
            <a:off x="5140296" y="1527257"/>
            <a:ext cx="1955210" cy="3941747"/>
          </a:xfrm>
          <a:custGeom>
            <a:avLst/>
            <a:gdLst>
              <a:gd name="connsiteX0" fmla="*/ 1700613 w 2606947"/>
              <a:gd name="connsiteY0" fmla="*/ 0 h 5255663"/>
              <a:gd name="connsiteX1" fmla="*/ 1709159 w 2606947"/>
              <a:gd name="connsiteY1" fmla="*/ 111095 h 5255663"/>
              <a:gd name="connsiteX2" fmla="*/ 1717705 w 2606947"/>
              <a:gd name="connsiteY2" fmla="*/ 136732 h 5255663"/>
              <a:gd name="connsiteX3" fmla="*/ 1726251 w 2606947"/>
              <a:gd name="connsiteY3" fmla="*/ 170916 h 5255663"/>
              <a:gd name="connsiteX4" fmla="*/ 1717705 w 2606947"/>
              <a:gd name="connsiteY4" fmla="*/ 358923 h 5255663"/>
              <a:gd name="connsiteX5" fmla="*/ 1709159 w 2606947"/>
              <a:gd name="connsiteY5" fmla="*/ 444381 h 5255663"/>
              <a:gd name="connsiteX6" fmla="*/ 1700613 w 2606947"/>
              <a:gd name="connsiteY6" fmla="*/ 606751 h 5255663"/>
              <a:gd name="connsiteX7" fmla="*/ 1683522 w 2606947"/>
              <a:gd name="connsiteY7" fmla="*/ 734938 h 5255663"/>
              <a:gd name="connsiteX8" fmla="*/ 1692067 w 2606947"/>
              <a:gd name="connsiteY8" fmla="*/ 1059678 h 5255663"/>
              <a:gd name="connsiteX9" fmla="*/ 1700613 w 2606947"/>
              <a:gd name="connsiteY9" fmla="*/ 1093861 h 5255663"/>
              <a:gd name="connsiteX10" fmla="*/ 1709159 w 2606947"/>
              <a:gd name="connsiteY10" fmla="*/ 1204957 h 5255663"/>
              <a:gd name="connsiteX11" fmla="*/ 1726251 w 2606947"/>
              <a:gd name="connsiteY11" fmla="*/ 1281869 h 5255663"/>
              <a:gd name="connsiteX12" fmla="*/ 1734796 w 2606947"/>
              <a:gd name="connsiteY12" fmla="*/ 1444239 h 5255663"/>
              <a:gd name="connsiteX13" fmla="*/ 1743342 w 2606947"/>
              <a:gd name="connsiteY13" fmla="*/ 1469876 h 5255663"/>
              <a:gd name="connsiteX14" fmla="*/ 1760434 w 2606947"/>
              <a:gd name="connsiteY14" fmla="*/ 1546788 h 5255663"/>
              <a:gd name="connsiteX15" fmla="*/ 1768980 w 2606947"/>
              <a:gd name="connsiteY15" fmla="*/ 1666430 h 5255663"/>
              <a:gd name="connsiteX16" fmla="*/ 1777525 w 2606947"/>
              <a:gd name="connsiteY16" fmla="*/ 1692067 h 5255663"/>
              <a:gd name="connsiteX17" fmla="*/ 1794617 w 2606947"/>
              <a:gd name="connsiteY17" fmla="*/ 1854437 h 5255663"/>
              <a:gd name="connsiteX18" fmla="*/ 1803163 w 2606947"/>
              <a:gd name="connsiteY18" fmla="*/ 1991170 h 5255663"/>
              <a:gd name="connsiteX19" fmla="*/ 1845892 w 2606947"/>
              <a:gd name="connsiteY19" fmla="*/ 2068082 h 5255663"/>
              <a:gd name="connsiteX20" fmla="*/ 1880075 w 2606947"/>
              <a:gd name="connsiteY20" fmla="*/ 2119357 h 5255663"/>
              <a:gd name="connsiteX21" fmla="*/ 1905712 w 2606947"/>
              <a:gd name="connsiteY21" fmla="*/ 2136448 h 5255663"/>
              <a:gd name="connsiteX22" fmla="*/ 1922804 w 2606947"/>
              <a:gd name="connsiteY22" fmla="*/ 2162086 h 5255663"/>
              <a:gd name="connsiteX23" fmla="*/ 1948441 w 2606947"/>
              <a:gd name="connsiteY23" fmla="*/ 2170631 h 5255663"/>
              <a:gd name="connsiteX24" fmla="*/ 2033899 w 2606947"/>
              <a:gd name="connsiteY24" fmla="*/ 2196269 h 5255663"/>
              <a:gd name="connsiteX25" fmla="*/ 2110811 w 2606947"/>
              <a:gd name="connsiteY25" fmla="*/ 2247544 h 5255663"/>
              <a:gd name="connsiteX26" fmla="*/ 2136449 w 2606947"/>
              <a:gd name="connsiteY26" fmla="*/ 2264635 h 5255663"/>
              <a:gd name="connsiteX27" fmla="*/ 2187723 w 2606947"/>
              <a:gd name="connsiteY27" fmla="*/ 2281727 h 5255663"/>
              <a:gd name="connsiteX28" fmla="*/ 2213361 w 2606947"/>
              <a:gd name="connsiteY28" fmla="*/ 2290273 h 5255663"/>
              <a:gd name="connsiteX29" fmla="*/ 2307365 w 2606947"/>
              <a:gd name="connsiteY29" fmla="*/ 2307364 h 5255663"/>
              <a:gd name="connsiteX30" fmla="*/ 2367185 w 2606947"/>
              <a:gd name="connsiteY30" fmla="*/ 2324456 h 5255663"/>
              <a:gd name="connsiteX31" fmla="*/ 2444097 w 2606947"/>
              <a:gd name="connsiteY31" fmla="*/ 2333001 h 5255663"/>
              <a:gd name="connsiteX32" fmla="*/ 2521009 w 2606947"/>
              <a:gd name="connsiteY32" fmla="*/ 2350093 h 5255663"/>
              <a:gd name="connsiteX33" fmla="*/ 2572284 w 2606947"/>
              <a:gd name="connsiteY33" fmla="*/ 2367185 h 5255663"/>
              <a:gd name="connsiteX34" fmla="*/ 2597922 w 2606947"/>
              <a:gd name="connsiteY34" fmla="*/ 2384276 h 5255663"/>
              <a:gd name="connsiteX35" fmla="*/ 2597922 w 2606947"/>
              <a:gd name="connsiteY35" fmla="*/ 2435551 h 5255663"/>
              <a:gd name="connsiteX36" fmla="*/ 2572284 w 2606947"/>
              <a:gd name="connsiteY36" fmla="*/ 2444097 h 5255663"/>
              <a:gd name="connsiteX37" fmla="*/ 2546647 w 2606947"/>
              <a:gd name="connsiteY37" fmla="*/ 2461188 h 5255663"/>
              <a:gd name="connsiteX38" fmla="*/ 2495372 w 2606947"/>
              <a:gd name="connsiteY38" fmla="*/ 2478280 h 5255663"/>
              <a:gd name="connsiteX39" fmla="*/ 2444097 w 2606947"/>
              <a:gd name="connsiteY39" fmla="*/ 2495372 h 5255663"/>
              <a:gd name="connsiteX40" fmla="*/ 2418460 w 2606947"/>
              <a:gd name="connsiteY40" fmla="*/ 2503917 h 5255663"/>
              <a:gd name="connsiteX41" fmla="*/ 2333002 w 2606947"/>
              <a:gd name="connsiteY41" fmla="*/ 2521009 h 5255663"/>
              <a:gd name="connsiteX42" fmla="*/ 2307365 w 2606947"/>
              <a:gd name="connsiteY42" fmla="*/ 2529555 h 5255663"/>
              <a:gd name="connsiteX43" fmla="*/ 2008262 w 2606947"/>
              <a:gd name="connsiteY43" fmla="*/ 2538101 h 5255663"/>
              <a:gd name="connsiteX44" fmla="*/ 1948441 w 2606947"/>
              <a:gd name="connsiteY44" fmla="*/ 2555192 h 5255663"/>
              <a:gd name="connsiteX45" fmla="*/ 1922804 w 2606947"/>
              <a:gd name="connsiteY45" fmla="*/ 2563738 h 5255663"/>
              <a:gd name="connsiteX46" fmla="*/ 1743342 w 2606947"/>
              <a:gd name="connsiteY46" fmla="*/ 2572284 h 5255663"/>
              <a:gd name="connsiteX47" fmla="*/ 1709159 w 2606947"/>
              <a:gd name="connsiteY47" fmla="*/ 2580830 h 5255663"/>
              <a:gd name="connsiteX48" fmla="*/ 1666430 w 2606947"/>
              <a:gd name="connsiteY48" fmla="*/ 2589375 h 5255663"/>
              <a:gd name="connsiteX49" fmla="*/ 1640793 w 2606947"/>
              <a:gd name="connsiteY49" fmla="*/ 2597921 h 5255663"/>
              <a:gd name="connsiteX50" fmla="*/ 1572426 w 2606947"/>
              <a:gd name="connsiteY50" fmla="*/ 2606467 h 5255663"/>
              <a:gd name="connsiteX51" fmla="*/ 1538243 w 2606947"/>
              <a:gd name="connsiteY51" fmla="*/ 2615013 h 5255663"/>
              <a:gd name="connsiteX52" fmla="*/ 1512606 w 2606947"/>
              <a:gd name="connsiteY52" fmla="*/ 2632104 h 5255663"/>
              <a:gd name="connsiteX53" fmla="*/ 1401510 w 2606947"/>
              <a:gd name="connsiteY53" fmla="*/ 2640650 h 5255663"/>
              <a:gd name="connsiteX54" fmla="*/ 1324598 w 2606947"/>
              <a:gd name="connsiteY54" fmla="*/ 2666287 h 5255663"/>
              <a:gd name="connsiteX55" fmla="*/ 1298961 w 2606947"/>
              <a:gd name="connsiteY55" fmla="*/ 2674833 h 5255663"/>
              <a:gd name="connsiteX56" fmla="*/ 1273323 w 2606947"/>
              <a:gd name="connsiteY56" fmla="*/ 2683379 h 5255663"/>
              <a:gd name="connsiteX57" fmla="*/ 1247686 w 2606947"/>
              <a:gd name="connsiteY57" fmla="*/ 2700471 h 5255663"/>
              <a:gd name="connsiteX58" fmla="*/ 1222049 w 2606947"/>
              <a:gd name="connsiteY58" fmla="*/ 2709016 h 5255663"/>
              <a:gd name="connsiteX59" fmla="*/ 1136591 w 2606947"/>
              <a:gd name="connsiteY59" fmla="*/ 2760291 h 5255663"/>
              <a:gd name="connsiteX60" fmla="*/ 1102408 w 2606947"/>
              <a:gd name="connsiteY60" fmla="*/ 2768837 h 5255663"/>
              <a:gd name="connsiteX61" fmla="*/ 999858 w 2606947"/>
              <a:gd name="connsiteY61" fmla="*/ 2820112 h 5255663"/>
              <a:gd name="connsiteX62" fmla="*/ 974221 w 2606947"/>
              <a:gd name="connsiteY62" fmla="*/ 2828658 h 5255663"/>
              <a:gd name="connsiteX63" fmla="*/ 948583 w 2606947"/>
              <a:gd name="connsiteY63" fmla="*/ 2837203 h 5255663"/>
              <a:gd name="connsiteX64" fmla="*/ 888763 w 2606947"/>
              <a:gd name="connsiteY64" fmla="*/ 2871387 h 5255663"/>
              <a:gd name="connsiteX65" fmla="*/ 863125 w 2606947"/>
              <a:gd name="connsiteY65" fmla="*/ 2879932 h 5255663"/>
              <a:gd name="connsiteX66" fmla="*/ 803305 w 2606947"/>
              <a:gd name="connsiteY66" fmla="*/ 2905570 h 5255663"/>
              <a:gd name="connsiteX67" fmla="*/ 777667 w 2606947"/>
              <a:gd name="connsiteY67" fmla="*/ 2922661 h 5255663"/>
              <a:gd name="connsiteX68" fmla="*/ 726393 w 2606947"/>
              <a:gd name="connsiteY68" fmla="*/ 2939753 h 5255663"/>
              <a:gd name="connsiteX69" fmla="*/ 700755 w 2606947"/>
              <a:gd name="connsiteY69" fmla="*/ 2956844 h 5255663"/>
              <a:gd name="connsiteX70" fmla="*/ 649480 w 2606947"/>
              <a:gd name="connsiteY70" fmla="*/ 2973936 h 5255663"/>
              <a:gd name="connsiteX71" fmla="*/ 572568 w 2606947"/>
              <a:gd name="connsiteY71" fmla="*/ 3008119 h 5255663"/>
              <a:gd name="connsiteX72" fmla="*/ 555477 w 2606947"/>
              <a:gd name="connsiteY72" fmla="*/ 3033757 h 5255663"/>
              <a:gd name="connsiteX73" fmla="*/ 512748 w 2606947"/>
              <a:gd name="connsiteY73" fmla="*/ 3042302 h 5255663"/>
              <a:gd name="connsiteX74" fmla="*/ 435836 w 2606947"/>
              <a:gd name="connsiteY74" fmla="*/ 3076486 h 5255663"/>
              <a:gd name="connsiteX75" fmla="*/ 410198 w 2606947"/>
              <a:gd name="connsiteY75" fmla="*/ 3085031 h 5255663"/>
              <a:gd name="connsiteX76" fmla="*/ 333286 w 2606947"/>
              <a:gd name="connsiteY76" fmla="*/ 3119215 h 5255663"/>
              <a:gd name="connsiteX77" fmla="*/ 307649 w 2606947"/>
              <a:gd name="connsiteY77" fmla="*/ 3127760 h 5255663"/>
              <a:gd name="connsiteX78" fmla="*/ 282011 w 2606947"/>
              <a:gd name="connsiteY78" fmla="*/ 3136306 h 5255663"/>
              <a:gd name="connsiteX79" fmla="*/ 205099 w 2606947"/>
              <a:gd name="connsiteY79" fmla="*/ 3170489 h 5255663"/>
              <a:gd name="connsiteX80" fmla="*/ 179462 w 2606947"/>
              <a:gd name="connsiteY80" fmla="*/ 3179035 h 5255663"/>
              <a:gd name="connsiteX81" fmla="*/ 153824 w 2606947"/>
              <a:gd name="connsiteY81" fmla="*/ 3187581 h 5255663"/>
              <a:gd name="connsiteX82" fmla="*/ 128187 w 2606947"/>
              <a:gd name="connsiteY82" fmla="*/ 3204673 h 5255663"/>
              <a:gd name="connsiteX83" fmla="*/ 76912 w 2606947"/>
              <a:gd name="connsiteY83" fmla="*/ 3221764 h 5255663"/>
              <a:gd name="connsiteX84" fmla="*/ 59821 w 2606947"/>
              <a:gd name="connsiteY84" fmla="*/ 3281585 h 5255663"/>
              <a:gd name="connsiteX85" fmla="*/ 42729 w 2606947"/>
              <a:gd name="connsiteY85" fmla="*/ 3486684 h 5255663"/>
              <a:gd name="connsiteX86" fmla="*/ 34183 w 2606947"/>
              <a:gd name="connsiteY86" fmla="*/ 3589233 h 5255663"/>
              <a:gd name="connsiteX87" fmla="*/ 17092 w 2606947"/>
              <a:gd name="connsiteY87" fmla="*/ 3871244 h 5255663"/>
              <a:gd name="connsiteX88" fmla="*/ 0 w 2606947"/>
              <a:gd name="connsiteY88" fmla="*/ 3939611 h 5255663"/>
              <a:gd name="connsiteX89" fmla="*/ 8546 w 2606947"/>
              <a:gd name="connsiteY89" fmla="*/ 4136164 h 5255663"/>
              <a:gd name="connsiteX90" fmla="*/ 17092 w 2606947"/>
              <a:gd name="connsiteY90" fmla="*/ 4161801 h 5255663"/>
              <a:gd name="connsiteX91" fmla="*/ 68366 w 2606947"/>
              <a:gd name="connsiteY91" fmla="*/ 4178893 h 5255663"/>
              <a:gd name="connsiteX92" fmla="*/ 119641 w 2606947"/>
              <a:gd name="connsiteY92" fmla="*/ 4204530 h 5255663"/>
              <a:gd name="connsiteX93" fmla="*/ 162370 w 2606947"/>
              <a:gd name="connsiteY93" fmla="*/ 4238714 h 5255663"/>
              <a:gd name="connsiteX94" fmla="*/ 213645 w 2606947"/>
              <a:gd name="connsiteY94" fmla="*/ 4272897 h 5255663"/>
              <a:gd name="connsiteX95" fmla="*/ 264920 w 2606947"/>
              <a:gd name="connsiteY95" fmla="*/ 4307080 h 5255663"/>
              <a:gd name="connsiteX96" fmla="*/ 341832 w 2606947"/>
              <a:gd name="connsiteY96" fmla="*/ 4358355 h 5255663"/>
              <a:gd name="connsiteX97" fmla="*/ 367469 w 2606947"/>
              <a:gd name="connsiteY97" fmla="*/ 4375446 h 5255663"/>
              <a:gd name="connsiteX98" fmla="*/ 393107 w 2606947"/>
              <a:gd name="connsiteY98" fmla="*/ 4401084 h 5255663"/>
              <a:gd name="connsiteX99" fmla="*/ 470019 w 2606947"/>
              <a:gd name="connsiteY99" fmla="*/ 4443813 h 5255663"/>
              <a:gd name="connsiteX100" fmla="*/ 495656 w 2606947"/>
              <a:gd name="connsiteY100" fmla="*/ 4469450 h 5255663"/>
              <a:gd name="connsiteX101" fmla="*/ 581114 w 2606947"/>
              <a:gd name="connsiteY101" fmla="*/ 4529271 h 5255663"/>
              <a:gd name="connsiteX102" fmla="*/ 615297 w 2606947"/>
              <a:gd name="connsiteY102" fmla="*/ 4546362 h 5255663"/>
              <a:gd name="connsiteX103" fmla="*/ 666572 w 2606947"/>
              <a:gd name="connsiteY103" fmla="*/ 4589091 h 5255663"/>
              <a:gd name="connsiteX104" fmla="*/ 700755 w 2606947"/>
              <a:gd name="connsiteY104" fmla="*/ 4606183 h 5255663"/>
              <a:gd name="connsiteX105" fmla="*/ 734938 w 2606947"/>
              <a:gd name="connsiteY105" fmla="*/ 4640366 h 5255663"/>
              <a:gd name="connsiteX106" fmla="*/ 760576 w 2606947"/>
              <a:gd name="connsiteY106" fmla="*/ 4648912 h 5255663"/>
              <a:gd name="connsiteX107" fmla="*/ 811851 w 2606947"/>
              <a:gd name="connsiteY107" fmla="*/ 4674549 h 5255663"/>
              <a:gd name="connsiteX108" fmla="*/ 863125 w 2606947"/>
              <a:gd name="connsiteY108" fmla="*/ 4708732 h 5255663"/>
              <a:gd name="connsiteX109" fmla="*/ 880217 w 2606947"/>
              <a:gd name="connsiteY109" fmla="*/ 4734370 h 5255663"/>
              <a:gd name="connsiteX110" fmla="*/ 914400 w 2606947"/>
              <a:gd name="connsiteY110" fmla="*/ 4760007 h 5255663"/>
              <a:gd name="connsiteX111" fmla="*/ 965675 w 2606947"/>
              <a:gd name="connsiteY111" fmla="*/ 4802736 h 5255663"/>
              <a:gd name="connsiteX112" fmla="*/ 999858 w 2606947"/>
              <a:gd name="connsiteY112" fmla="*/ 4854011 h 5255663"/>
              <a:gd name="connsiteX113" fmla="*/ 1025495 w 2606947"/>
              <a:gd name="connsiteY113" fmla="*/ 4871102 h 5255663"/>
              <a:gd name="connsiteX114" fmla="*/ 1059679 w 2606947"/>
              <a:gd name="connsiteY114" fmla="*/ 4913831 h 5255663"/>
              <a:gd name="connsiteX115" fmla="*/ 1093862 w 2606947"/>
              <a:gd name="connsiteY115" fmla="*/ 4939469 h 5255663"/>
              <a:gd name="connsiteX116" fmla="*/ 1136591 w 2606947"/>
              <a:gd name="connsiteY116" fmla="*/ 4982198 h 5255663"/>
              <a:gd name="connsiteX117" fmla="*/ 1196411 w 2606947"/>
              <a:gd name="connsiteY117" fmla="*/ 5042018 h 5255663"/>
              <a:gd name="connsiteX118" fmla="*/ 1256232 w 2606947"/>
              <a:gd name="connsiteY118" fmla="*/ 5110385 h 5255663"/>
              <a:gd name="connsiteX119" fmla="*/ 1290415 w 2606947"/>
              <a:gd name="connsiteY119" fmla="*/ 5153114 h 5255663"/>
              <a:gd name="connsiteX120" fmla="*/ 1298961 w 2606947"/>
              <a:gd name="connsiteY120" fmla="*/ 5178751 h 5255663"/>
              <a:gd name="connsiteX121" fmla="*/ 1324598 w 2606947"/>
              <a:gd name="connsiteY121" fmla="*/ 5187297 h 5255663"/>
              <a:gd name="connsiteX122" fmla="*/ 1350236 w 2606947"/>
              <a:gd name="connsiteY122" fmla="*/ 5204388 h 5255663"/>
              <a:gd name="connsiteX123" fmla="*/ 1546789 w 2606947"/>
              <a:gd name="connsiteY123" fmla="*/ 5212934 h 5255663"/>
              <a:gd name="connsiteX124" fmla="*/ 1598064 w 2606947"/>
              <a:gd name="connsiteY124" fmla="*/ 5230026 h 5255663"/>
              <a:gd name="connsiteX125" fmla="*/ 1674976 w 2606947"/>
              <a:gd name="connsiteY125" fmla="*/ 5255663 h 525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2606947" h="5255663">
                <a:moveTo>
                  <a:pt x="1700613" y="0"/>
                </a:moveTo>
                <a:cubicBezTo>
                  <a:pt x="1703462" y="37032"/>
                  <a:pt x="1704552" y="74241"/>
                  <a:pt x="1709159" y="111095"/>
                </a:cubicBezTo>
                <a:cubicBezTo>
                  <a:pt x="1710276" y="120033"/>
                  <a:pt x="1715230" y="128071"/>
                  <a:pt x="1717705" y="136732"/>
                </a:cubicBezTo>
                <a:cubicBezTo>
                  <a:pt x="1720932" y="148025"/>
                  <a:pt x="1723402" y="159521"/>
                  <a:pt x="1726251" y="170916"/>
                </a:cubicBezTo>
                <a:cubicBezTo>
                  <a:pt x="1723402" y="233585"/>
                  <a:pt x="1721618" y="296311"/>
                  <a:pt x="1717705" y="358923"/>
                </a:cubicBezTo>
                <a:cubicBezTo>
                  <a:pt x="1715919" y="387495"/>
                  <a:pt x="1711129" y="415821"/>
                  <a:pt x="1709159" y="444381"/>
                </a:cubicBezTo>
                <a:cubicBezTo>
                  <a:pt x="1705430" y="498451"/>
                  <a:pt x="1704102" y="552665"/>
                  <a:pt x="1700613" y="606751"/>
                </a:cubicBezTo>
                <a:cubicBezTo>
                  <a:pt x="1693921" y="710470"/>
                  <a:pt x="1702230" y="678810"/>
                  <a:pt x="1683522" y="734938"/>
                </a:cubicBezTo>
                <a:cubicBezTo>
                  <a:pt x="1686370" y="843185"/>
                  <a:pt x="1686917" y="951516"/>
                  <a:pt x="1692067" y="1059678"/>
                </a:cubicBezTo>
                <a:cubicBezTo>
                  <a:pt x="1692626" y="1071410"/>
                  <a:pt x="1699241" y="1082196"/>
                  <a:pt x="1700613" y="1093861"/>
                </a:cubicBezTo>
                <a:cubicBezTo>
                  <a:pt x="1704953" y="1130748"/>
                  <a:pt x="1705057" y="1168043"/>
                  <a:pt x="1709159" y="1204957"/>
                </a:cubicBezTo>
                <a:cubicBezTo>
                  <a:pt x="1711329" y="1224486"/>
                  <a:pt x="1721200" y="1261667"/>
                  <a:pt x="1726251" y="1281869"/>
                </a:cubicBezTo>
                <a:cubicBezTo>
                  <a:pt x="1729099" y="1335992"/>
                  <a:pt x="1729889" y="1390263"/>
                  <a:pt x="1734796" y="1444239"/>
                </a:cubicBezTo>
                <a:cubicBezTo>
                  <a:pt x="1735612" y="1453210"/>
                  <a:pt x="1741388" y="1461083"/>
                  <a:pt x="1743342" y="1469876"/>
                </a:cubicBezTo>
                <a:cubicBezTo>
                  <a:pt x="1763396" y="1560116"/>
                  <a:pt x="1741196" y="1489075"/>
                  <a:pt x="1760434" y="1546788"/>
                </a:cubicBezTo>
                <a:cubicBezTo>
                  <a:pt x="1763283" y="1586669"/>
                  <a:pt x="1764309" y="1626722"/>
                  <a:pt x="1768980" y="1666430"/>
                </a:cubicBezTo>
                <a:cubicBezTo>
                  <a:pt x="1770032" y="1675376"/>
                  <a:pt x="1776530" y="1683114"/>
                  <a:pt x="1777525" y="1692067"/>
                </a:cubicBezTo>
                <a:cubicBezTo>
                  <a:pt x="1798043" y="1876734"/>
                  <a:pt x="1772615" y="1766432"/>
                  <a:pt x="1794617" y="1854437"/>
                </a:cubicBezTo>
                <a:cubicBezTo>
                  <a:pt x="1797466" y="1900015"/>
                  <a:pt x="1798382" y="1945754"/>
                  <a:pt x="1803163" y="1991170"/>
                </a:cubicBezTo>
                <a:cubicBezTo>
                  <a:pt x="1805983" y="2017961"/>
                  <a:pt x="1834583" y="2051118"/>
                  <a:pt x="1845892" y="2068082"/>
                </a:cubicBezTo>
                <a:cubicBezTo>
                  <a:pt x="1845893" y="2068084"/>
                  <a:pt x="1880074" y="2119356"/>
                  <a:pt x="1880075" y="2119357"/>
                </a:cubicBezTo>
                <a:lnTo>
                  <a:pt x="1905712" y="2136448"/>
                </a:lnTo>
                <a:cubicBezTo>
                  <a:pt x="1911409" y="2144994"/>
                  <a:pt x="1914784" y="2155670"/>
                  <a:pt x="1922804" y="2162086"/>
                </a:cubicBezTo>
                <a:cubicBezTo>
                  <a:pt x="1929838" y="2167713"/>
                  <a:pt x="1939780" y="2168156"/>
                  <a:pt x="1948441" y="2170631"/>
                </a:cubicBezTo>
                <a:cubicBezTo>
                  <a:pt x="1969341" y="2176602"/>
                  <a:pt x="2018668" y="2186115"/>
                  <a:pt x="2033899" y="2196269"/>
                </a:cubicBezTo>
                <a:lnTo>
                  <a:pt x="2110811" y="2247544"/>
                </a:lnTo>
                <a:cubicBezTo>
                  <a:pt x="2119357" y="2253241"/>
                  <a:pt x="2126705" y="2261387"/>
                  <a:pt x="2136449" y="2264635"/>
                </a:cubicBezTo>
                <a:lnTo>
                  <a:pt x="2187723" y="2281727"/>
                </a:lnTo>
                <a:cubicBezTo>
                  <a:pt x="2196269" y="2284576"/>
                  <a:pt x="2204475" y="2288792"/>
                  <a:pt x="2213361" y="2290273"/>
                </a:cubicBezTo>
                <a:cubicBezTo>
                  <a:pt x="2236228" y="2294084"/>
                  <a:pt x="2283469" y="2301390"/>
                  <a:pt x="2307365" y="2307364"/>
                </a:cubicBezTo>
                <a:cubicBezTo>
                  <a:pt x="2343098" y="2316298"/>
                  <a:pt x="2325627" y="2318063"/>
                  <a:pt x="2367185" y="2324456"/>
                </a:cubicBezTo>
                <a:cubicBezTo>
                  <a:pt x="2392680" y="2328378"/>
                  <a:pt x="2418561" y="2329353"/>
                  <a:pt x="2444097" y="2333001"/>
                </a:cubicBezTo>
                <a:cubicBezTo>
                  <a:pt x="2459621" y="2335219"/>
                  <a:pt x="2504045" y="2345004"/>
                  <a:pt x="2521009" y="2350093"/>
                </a:cubicBezTo>
                <a:cubicBezTo>
                  <a:pt x="2538265" y="2355270"/>
                  <a:pt x="2557293" y="2357192"/>
                  <a:pt x="2572284" y="2367185"/>
                </a:cubicBezTo>
                <a:lnTo>
                  <a:pt x="2597922" y="2384276"/>
                </a:lnTo>
                <a:cubicBezTo>
                  <a:pt x="2603618" y="2401366"/>
                  <a:pt x="2615012" y="2418461"/>
                  <a:pt x="2597922" y="2435551"/>
                </a:cubicBezTo>
                <a:cubicBezTo>
                  <a:pt x="2591552" y="2441921"/>
                  <a:pt x="2580341" y="2440068"/>
                  <a:pt x="2572284" y="2444097"/>
                </a:cubicBezTo>
                <a:cubicBezTo>
                  <a:pt x="2563098" y="2448690"/>
                  <a:pt x="2556032" y="2457017"/>
                  <a:pt x="2546647" y="2461188"/>
                </a:cubicBezTo>
                <a:cubicBezTo>
                  <a:pt x="2530184" y="2468505"/>
                  <a:pt x="2512464" y="2472583"/>
                  <a:pt x="2495372" y="2478280"/>
                </a:cubicBezTo>
                <a:lnTo>
                  <a:pt x="2444097" y="2495372"/>
                </a:lnTo>
                <a:cubicBezTo>
                  <a:pt x="2435551" y="2498220"/>
                  <a:pt x="2427293" y="2502150"/>
                  <a:pt x="2418460" y="2503917"/>
                </a:cubicBezTo>
                <a:cubicBezTo>
                  <a:pt x="2389974" y="2509614"/>
                  <a:pt x="2360561" y="2511822"/>
                  <a:pt x="2333002" y="2521009"/>
                </a:cubicBezTo>
                <a:cubicBezTo>
                  <a:pt x="2324456" y="2523858"/>
                  <a:pt x="2316361" y="2529082"/>
                  <a:pt x="2307365" y="2529555"/>
                </a:cubicBezTo>
                <a:cubicBezTo>
                  <a:pt x="2207761" y="2534797"/>
                  <a:pt x="2107963" y="2535252"/>
                  <a:pt x="2008262" y="2538101"/>
                </a:cubicBezTo>
                <a:cubicBezTo>
                  <a:pt x="1946765" y="2558598"/>
                  <a:pt x="2023590" y="2533720"/>
                  <a:pt x="1948441" y="2555192"/>
                </a:cubicBezTo>
                <a:cubicBezTo>
                  <a:pt x="1939780" y="2557667"/>
                  <a:pt x="1931781" y="2562990"/>
                  <a:pt x="1922804" y="2563738"/>
                </a:cubicBezTo>
                <a:cubicBezTo>
                  <a:pt x="1863122" y="2568712"/>
                  <a:pt x="1803163" y="2569435"/>
                  <a:pt x="1743342" y="2572284"/>
                </a:cubicBezTo>
                <a:cubicBezTo>
                  <a:pt x="1731948" y="2575133"/>
                  <a:pt x="1720624" y="2578282"/>
                  <a:pt x="1709159" y="2580830"/>
                </a:cubicBezTo>
                <a:cubicBezTo>
                  <a:pt x="1694980" y="2583981"/>
                  <a:pt x="1680521" y="2585852"/>
                  <a:pt x="1666430" y="2589375"/>
                </a:cubicBezTo>
                <a:cubicBezTo>
                  <a:pt x="1657691" y="2591560"/>
                  <a:pt x="1649656" y="2596310"/>
                  <a:pt x="1640793" y="2597921"/>
                </a:cubicBezTo>
                <a:cubicBezTo>
                  <a:pt x="1618197" y="2602029"/>
                  <a:pt x="1595215" y="2603618"/>
                  <a:pt x="1572426" y="2606467"/>
                </a:cubicBezTo>
                <a:cubicBezTo>
                  <a:pt x="1561032" y="2609316"/>
                  <a:pt x="1549038" y="2610386"/>
                  <a:pt x="1538243" y="2615013"/>
                </a:cubicBezTo>
                <a:cubicBezTo>
                  <a:pt x="1528803" y="2619059"/>
                  <a:pt x="1522701" y="2630211"/>
                  <a:pt x="1512606" y="2632104"/>
                </a:cubicBezTo>
                <a:cubicBezTo>
                  <a:pt x="1476101" y="2638949"/>
                  <a:pt x="1438542" y="2637801"/>
                  <a:pt x="1401510" y="2640650"/>
                </a:cubicBezTo>
                <a:lnTo>
                  <a:pt x="1324598" y="2666287"/>
                </a:lnTo>
                <a:lnTo>
                  <a:pt x="1298961" y="2674833"/>
                </a:lnTo>
                <a:lnTo>
                  <a:pt x="1273323" y="2683379"/>
                </a:lnTo>
                <a:cubicBezTo>
                  <a:pt x="1264777" y="2689076"/>
                  <a:pt x="1256872" y="2695878"/>
                  <a:pt x="1247686" y="2700471"/>
                </a:cubicBezTo>
                <a:cubicBezTo>
                  <a:pt x="1239629" y="2704499"/>
                  <a:pt x="1229923" y="2704641"/>
                  <a:pt x="1222049" y="2709016"/>
                </a:cubicBezTo>
                <a:cubicBezTo>
                  <a:pt x="1180759" y="2731955"/>
                  <a:pt x="1176382" y="2745370"/>
                  <a:pt x="1136591" y="2760291"/>
                </a:cubicBezTo>
                <a:cubicBezTo>
                  <a:pt x="1125594" y="2764415"/>
                  <a:pt x="1113802" y="2765988"/>
                  <a:pt x="1102408" y="2768837"/>
                </a:cubicBezTo>
                <a:cubicBezTo>
                  <a:pt x="1036142" y="2813014"/>
                  <a:pt x="1070621" y="2796524"/>
                  <a:pt x="999858" y="2820112"/>
                </a:cubicBezTo>
                <a:lnTo>
                  <a:pt x="974221" y="2828658"/>
                </a:lnTo>
                <a:lnTo>
                  <a:pt x="948583" y="2837203"/>
                </a:lnTo>
                <a:cubicBezTo>
                  <a:pt x="922838" y="2854367"/>
                  <a:pt x="919119" y="2858378"/>
                  <a:pt x="888763" y="2871387"/>
                </a:cubicBezTo>
                <a:cubicBezTo>
                  <a:pt x="880483" y="2874935"/>
                  <a:pt x="871489" y="2876586"/>
                  <a:pt x="863125" y="2879932"/>
                </a:cubicBezTo>
                <a:cubicBezTo>
                  <a:pt x="842982" y="2887989"/>
                  <a:pt x="822709" y="2895868"/>
                  <a:pt x="803305" y="2905570"/>
                </a:cubicBezTo>
                <a:cubicBezTo>
                  <a:pt x="794118" y="2910163"/>
                  <a:pt x="787053" y="2918490"/>
                  <a:pt x="777667" y="2922661"/>
                </a:cubicBezTo>
                <a:cubicBezTo>
                  <a:pt x="761204" y="2929978"/>
                  <a:pt x="741383" y="2929760"/>
                  <a:pt x="726393" y="2939753"/>
                </a:cubicBezTo>
                <a:cubicBezTo>
                  <a:pt x="717847" y="2945450"/>
                  <a:pt x="710141" y="2952673"/>
                  <a:pt x="700755" y="2956844"/>
                </a:cubicBezTo>
                <a:cubicBezTo>
                  <a:pt x="684292" y="2964161"/>
                  <a:pt x="649480" y="2973936"/>
                  <a:pt x="649480" y="2973936"/>
                </a:cubicBezTo>
                <a:cubicBezTo>
                  <a:pt x="582204" y="3041212"/>
                  <a:pt x="677897" y="2955453"/>
                  <a:pt x="572568" y="3008119"/>
                </a:cubicBezTo>
                <a:cubicBezTo>
                  <a:pt x="563382" y="3012712"/>
                  <a:pt x="564395" y="3028661"/>
                  <a:pt x="555477" y="3033757"/>
                </a:cubicBezTo>
                <a:cubicBezTo>
                  <a:pt x="542866" y="3040963"/>
                  <a:pt x="526991" y="3039454"/>
                  <a:pt x="512748" y="3042302"/>
                </a:cubicBezTo>
                <a:cubicBezTo>
                  <a:pt x="472122" y="3069386"/>
                  <a:pt x="496851" y="3056148"/>
                  <a:pt x="435836" y="3076486"/>
                </a:cubicBezTo>
                <a:lnTo>
                  <a:pt x="410198" y="3085031"/>
                </a:lnTo>
                <a:cubicBezTo>
                  <a:pt x="369572" y="3112116"/>
                  <a:pt x="394303" y="3098876"/>
                  <a:pt x="333286" y="3119215"/>
                </a:cubicBezTo>
                <a:lnTo>
                  <a:pt x="307649" y="3127760"/>
                </a:lnTo>
                <a:lnTo>
                  <a:pt x="282011" y="3136306"/>
                </a:lnTo>
                <a:cubicBezTo>
                  <a:pt x="241383" y="3163392"/>
                  <a:pt x="266119" y="3150149"/>
                  <a:pt x="205099" y="3170489"/>
                </a:cubicBezTo>
                <a:lnTo>
                  <a:pt x="179462" y="3179035"/>
                </a:lnTo>
                <a:lnTo>
                  <a:pt x="153824" y="3187581"/>
                </a:lnTo>
                <a:cubicBezTo>
                  <a:pt x="145278" y="3193278"/>
                  <a:pt x="137573" y="3200502"/>
                  <a:pt x="128187" y="3204673"/>
                </a:cubicBezTo>
                <a:cubicBezTo>
                  <a:pt x="111724" y="3211990"/>
                  <a:pt x="76912" y="3221764"/>
                  <a:pt x="76912" y="3221764"/>
                </a:cubicBezTo>
                <a:cubicBezTo>
                  <a:pt x="71966" y="3236602"/>
                  <a:pt x="61014" y="3267271"/>
                  <a:pt x="59821" y="3281585"/>
                </a:cubicBezTo>
                <a:cubicBezTo>
                  <a:pt x="41558" y="3500753"/>
                  <a:pt x="66990" y="3389641"/>
                  <a:pt x="42729" y="3486684"/>
                </a:cubicBezTo>
                <a:cubicBezTo>
                  <a:pt x="39880" y="3520867"/>
                  <a:pt x="36465" y="3555007"/>
                  <a:pt x="34183" y="3589233"/>
                </a:cubicBezTo>
                <a:cubicBezTo>
                  <a:pt x="27919" y="3683201"/>
                  <a:pt x="46873" y="3781901"/>
                  <a:pt x="17092" y="3871244"/>
                </a:cubicBezTo>
                <a:cubicBezTo>
                  <a:pt x="3953" y="3910662"/>
                  <a:pt x="10313" y="3888049"/>
                  <a:pt x="0" y="3939611"/>
                </a:cubicBezTo>
                <a:cubicBezTo>
                  <a:pt x="2849" y="4005129"/>
                  <a:pt x="3516" y="4070778"/>
                  <a:pt x="8546" y="4136164"/>
                </a:cubicBezTo>
                <a:cubicBezTo>
                  <a:pt x="9237" y="4145145"/>
                  <a:pt x="9762" y="4156565"/>
                  <a:pt x="17092" y="4161801"/>
                </a:cubicBezTo>
                <a:cubicBezTo>
                  <a:pt x="31752" y="4172273"/>
                  <a:pt x="53376" y="4168900"/>
                  <a:pt x="68366" y="4178893"/>
                </a:cubicBezTo>
                <a:cubicBezTo>
                  <a:pt x="101499" y="4200982"/>
                  <a:pt x="84260" y="4192737"/>
                  <a:pt x="119641" y="4204530"/>
                </a:cubicBezTo>
                <a:cubicBezTo>
                  <a:pt x="151221" y="4251901"/>
                  <a:pt x="118665" y="4214433"/>
                  <a:pt x="162370" y="4238714"/>
                </a:cubicBezTo>
                <a:cubicBezTo>
                  <a:pt x="180327" y="4248690"/>
                  <a:pt x="196553" y="4261503"/>
                  <a:pt x="213645" y="4272897"/>
                </a:cubicBezTo>
                <a:lnTo>
                  <a:pt x="264920" y="4307080"/>
                </a:lnTo>
                <a:lnTo>
                  <a:pt x="341832" y="4358355"/>
                </a:lnTo>
                <a:cubicBezTo>
                  <a:pt x="350378" y="4364052"/>
                  <a:pt x="360207" y="4368184"/>
                  <a:pt x="367469" y="4375446"/>
                </a:cubicBezTo>
                <a:cubicBezTo>
                  <a:pt x="376015" y="4383992"/>
                  <a:pt x="383051" y="4394380"/>
                  <a:pt x="393107" y="4401084"/>
                </a:cubicBezTo>
                <a:cubicBezTo>
                  <a:pt x="457584" y="4444069"/>
                  <a:pt x="367118" y="4340912"/>
                  <a:pt x="470019" y="4443813"/>
                </a:cubicBezTo>
                <a:cubicBezTo>
                  <a:pt x="478565" y="4452359"/>
                  <a:pt x="486480" y="4461585"/>
                  <a:pt x="495656" y="4469450"/>
                </a:cubicBezTo>
                <a:cubicBezTo>
                  <a:pt x="510659" y="4482310"/>
                  <a:pt x="569351" y="4523390"/>
                  <a:pt x="581114" y="4529271"/>
                </a:cubicBezTo>
                <a:lnTo>
                  <a:pt x="615297" y="4546362"/>
                </a:lnTo>
                <a:cubicBezTo>
                  <a:pt x="638865" y="4569930"/>
                  <a:pt x="638809" y="4573227"/>
                  <a:pt x="666572" y="4589091"/>
                </a:cubicBezTo>
                <a:cubicBezTo>
                  <a:pt x="677633" y="4595411"/>
                  <a:pt x="690564" y="4598539"/>
                  <a:pt x="700755" y="4606183"/>
                </a:cubicBezTo>
                <a:cubicBezTo>
                  <a:pt x="713646" y="4615851"/>
                  <a:pt x="721825" y="4631000"/>
                  <a:pt x="734938" y="4640366"/>
                </a:cubicBezTo>
                <a:cubicBezTo>
                  <a:pt x="742268" y="4645602"/>
                  <a:pt x="752519" y="4644883"/>
                  <a:pt x="760576" y="4648912"/>
                </a:cubicBezTo>
                <a:cubicBezTo>
                  <a:pt x="826842" y="4682044"/>
                  <a:pt x="747408" y="4653068"/>
                  <a:pt x="811851" y="4674549"/>
                </a:cubicBezTo>
                <a:cubicBezTo>
                  <a:pt x="854758" y="4738914"/>
                  <a:pt x="796906" y="4664586"/>
                  <a:pt x="863125" y="4708732"/>
                </a:cubicBezTo>
                <a:cubicBezTo>
                  <a:pt x="871671" y="4714429"/>
                  <a:pt x="872954" y="4727107"/>
                  <a:pt x="880217" y="4734370"/>
                </a:cubicBezTo>
                <a:cubicBezTo>
                  <a:pt x="890288" y="4744441"/>
                  <a:pt x="903586" y="4750738"/>
                  <a:pt x="914400" y="4760007"/>
                </a:cubicBezTo>
                <a:cubicBezTo>
                  <a:pt x="971976" y="4809358"/>
                  <a:pt x="909010" y="4764959"/>
                  <a:pt x="965675" y="4802736"/>
                </a:cubicBezTo>
                <a:cubicBezTo>
                  <a:pt x="977069" y="4819828"/>
                  <a:pt x="982766" y="4842617"/>
                  <a:pt x="999858" y="4854011"/>
                </a:cubicBezTo>
                <a:cubicBezTo>
                  <a:pt x="1008404" y="4859708"/>
                  <a:pt x="1018233" y="4863840"/>
                  <a:pt x="1025495" y="4871102"/>
                </a:cubicBezTo>
                <a:cubicBezTo>
                  <a:pt x="1038393" y="4884000"/>
                  <a:pt x="1046781" y="4900933"/>
                  <a:pt x="1059679" y="4913831"/>
                </a:cubicBezTo>
                <a:cubicBezTo>
                  <a:pt x="1069750" y="4923902"/>
                  <a:pt x="1083791" y="4929398"/>
                  <a:pt x="1093862" y="4939469"/>
                </a:cubicBezTo>
                <a:cubicBezTo>
                  <a:pt x="1150831" y="4996439"/>
                  <a:pt x="1068225" y="4936621"/>
                  <a:pt x="1136591" y="4982198"/>
                </a:cubicBezTo>
                <a:cubicBezTo>
                  <a:pt x="1186659" y="5057302"/>
                  <a:pt x="1105065" y="4940522"/>
                  <a:pt x="1196411" y="5042018"/>
                </a:cubicBezTo>
                <a:cubicBezTo>
                  <a:pt x="1271187" y="5125103"/>
                  <a:pt x="1196054" y="5070266"/>
                  <a:pt x="1256232" y="5110385"/>
                </a:cubicBezTo>
                <a:cubicBezTo>
                  <a:pt x="1277713" y="5174824"/>
                  <a:pt x="1246239" y="5097893"/>
                  <a:pt x="1290415" y="5153114"/>
                </a:cubicBezTo>
                <a:cubicBezTo>
                  <a:pt x="1296042" y="5160148"/>
                  <a:pt x="1292591" y="5172381"/>
                  <a:pt x="1298961" y="5178751"/>
                </a:cubicBezTo>
                <a:cubicBezTo>
                  <a:pt x="1305331" y="5185121"/>
                  <a:pt x="1316541" y="5183269"/>
                  <a:pt x="1324598" y="5187297"/>
                </a:cubicBezTo>
                <a:cubicBezTo>
                  <a:pt x="1333785" y="5191890"/>
                  <a:pt x="1340033" y="5203211"/>
                  <a:pt x="1350236" y="5204388"/>
                </a:cubicBezTo>
                <a:cubicBezTo>
                  <a:pt x="1415383" y="5211905"/>
                  <a:pt x="1481271" y="5210085"/>
                  <a:pt x="1546789" y="5212934"/>
                </a:cubicBezTo>
                <a:cubicBezTo>
                  <a:pt x="1563881" y="5218631"/>
                  <a:pt x="1580586" y="5225657"/>
                  <a:pt x="1598064" y="5230026"/>
                </a:cubicBezTo>
                <a:cubicBezTo>
                  <a:pt x="1670338" y="5248094"/>
                  <a:pt x="1649820" y="5230507"/>
                  <a:pt x="1674976" y="5255663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자유형 9"/>
          <p:cNvSpPr/>
          <p:nvPr/>
        </p:nvSpPr>
        <p:spPr>
          <a:xfrm>
            <a:off x="5230027" y="1520847"/>
            <a:ext cx="2224043" cy="3999432"/>
          </a:xfrm>
          <a:custGeom>
            <a:avLst/>
            <a:gdLst>
              <a:gd name="connsiteX0" fmla="*/ 1632247 w 2965391"/>
              <a:gd name="connsiteY0" fmla="*/ 0 h 5332576"/>
              <a:gd name="connsiteX1" fmla="*/ 1640793 w 2965391"/>
              <a:gd name="connsiteY1" fmla="*/ 85458 h 5332576"/>
              <a:gd name="connsiteX2" fmla="*/ 1649339 w 2965391"/>
              <a:gd name="connsiteY2" fmla="*/ 111095 h 5332576"/>
              <a:gd name="connsiteX3" fmla="*/ 1666430 w 2965391"/>
              <a:gd name="connsiteY3" fmla="*/ 264919 h 5332576"/>
              <a:gd name="connsiteX4" fmla="*/ 1674976 w 2965391"/>
              <a:gd name="connsiteY4" fmla="*/ 692209 h 5332576"/>
              <a:gd name="connsiteX5" fmla="*/ 1683522 w 2965391"/>
              <a:gd name="connsiteY5" fmla="*/ 752030 h 5332576"/>
              <a:gd name="connsiteX6" fmla="*/ 1700613 w 2965391"/>
              <a:gd name="connsiteY6" fmla="*/ 871671 h 5332576"/>
              <a:gd name="connsiteX7" fmla="*/ 1717705 w 2965391"/>
              <a:gd name="connsiteY7" fmla="*/ 1196411 h 5332576"/>
              <a:gd name="connsiteX8" fmla="*/ 1734796 w 2965391"/>
              <a:gd name="connsiteY8" fmla="*/ 1247686 h 5332576"/>
              <a:gd name="connsiteX9" fmla="*/ 1743342 w 2965391"/>
              <a:gd name="connsiteY9" fmla="*/ 1281869 h 5332576"/>
              <a:gd name="connsiteX10" fmla="*/ 1820254 w 2965391"/>
              <a:gd name="connsiteY10" fmla="*/ 1341690 h 5332576"/>
              <a:gd name="connsiteX11" fmla="*/ 1948441 w 2965391"/>
              <a:gd name="connsiteY11" fmla="*/ 1367327 h 5332576"/>
              <a:gd name="connsiteX12" fmla="*/ 2119357 w 2965391"/>
              <a:gd name="connsiteY12" fmla="*/ 1401510 h 5332576"/>
              <a:gd name="connsiteX13" fmla="*/ 2187724 w 2965391"/>
              <a:gd name="connsiteY13" fmla="*/ 1418602 h 5332576"/>
              <a:gd name="connsiteX14" fmla="*/ 2281727 w 2965391"/>
              <a:gd name="connsiteY14" fmla="*/ 1435693 h 5332576"/>
              <a:gd name="connsiteX15" fmla="*/ 2324456 w 2965391"/>
              <a:gd name="connsiteY15" fmla="*/ 1452785 h 5332576"/>
              <a:gd name="connsiteX16" fmla="*/ 2367185 w 2965391"/>
              <a:gd name="connsiteY16" fmla="*/ 1461331 h 5332576"/>
              <a:gd name="connsiteX17" fmla="*/ 2392823 w 2965391"/>
              <a:gd name="connsiteY17" fmla="*/ 1469876 h 5332576"/>
              <a:gd name="connsiteX18" fmla="*/ 2418460 w 2965391"/>
              <a:gd name="connsiteY18" fmla="*/ 1486968 h 5332576"/>
              <a:gd name="connsiteX19" fmla="*/ 2521010 w 2965391"/>
              <a:gd name="connsiteY19" fmla="*/ 1512605 h 5332576"/>
              <a:gd name="connsiteX20" fmla="*/ 2555193 w 2965391"/>
              <a:gd name="connsiteY20" fmla="*/ 1521151 h 5332576"/>
              <a:gd name="connsiteX21" fmla="*/ 2580830 w 2965391"/>
              <a:gd name="connsiteY21" fmla="*/ 1529697 h 5332576"/>
              <a:gd name="connsiteX22" fmla="*/ 2700471 w 2965391"/>
              <a:gd name="connsiteY22" fmla="*/ 1546789 h 5332576"/>
              <a:gd name="connsiteX23" fmla="*/ 2734654 w 2965391"/>
              <a:gd name="connsiteY23" fmla="*/ 1555334 h 5332576"/>
              <a:gd name="connsiteX24" fmla="*/ 2837204 w 2965391"/>
              <a:gd name="connsiteY24" fmla="*/ 1563880 h 5332576"/>
              <a:gd name="connsiteX25" fmla="*/ 2888479 w 2965391"/>
              <a:gd name="connsiteY25" fmla="*/ 1572426 h 5332576"/>
              <a:gd name="connsiteX26" fmla="*/ 2965391 w 2965391"/>
              <a:gd name="connsiteY26" fmla="*/ 1580972 h 5332576"/>
              <a:gd name="connsiteX27" fmla="*/ 2956845 w 2965391"/>
              <a:gd name="connsiteY27" fmla="*/ 1615155 h 5332576"/>
              <a:gd name="connsiteX28" fmla="*/ 2914116 w 2965391"/>
              <a:gd name="connsiteY28" fmla="*/ 1657884 h 5332576"/>
              <a:gd name="connsiteX29" fmla="*/ 2888479 w 2965391"/>
              <a:gd name="connsiteY29" fmla="*/ 1666430 h 5332576"/>
              <a:gd name="connsiteX30" fmla="*/ 2845750 w 2965391"/>
              <a:gd name="connsiteY30" fmla="*/ 1692067 h 5332576"/>
              <a:gd name="connsiteX31" fmla="*/ 2743200 w 2965391"/>
              <a:gd name="connsiteY31" fmla="*/ 1700613 h 5332576"/>
              <a:gd name="connsiteX32" fmla="*/ 2615013 w 2965391"/>
              <a:gd name="connsiteY32" fmla="*/ 1726250 h 5332576"/>
              <a:gd name="connsiteX33" fmla="*/ 2546647 w 2965391"/>
              <a:gd name="connsiteY33" fmla="*/ 1743342 h 5332576"/>
              <a:gd name="connsiteX34" fmla="*/ 2521010 w 2965391"/>
              <a:gd name="connsiteY34" fmla="*/ 1751888 h 5332576"/>
              <a:gd name="connsiteX35" fmla="*/ 2401368 w 2965391"/>
              <a:gd name="connsiteY35" fmla="*/ 1768979 h 5332576"/>
              <a:gd name="connsiteX36" fmla="*/ 2264636 w 2965391"/>
              <a:gd name="connsiteY36" fmla="*/ 1803162 h 5332576"/>
              <a:gd name="connsiteX37" fmla="*/ 2162086 w 2965391"/>
              <a:gd name="connsiteY37" fmla="*/ 1811708 h 5332576"/>
              <a:gd name="connsiteX38" fmla="*/ 2119357 w 2965391"/>
              <a:gd name="connsiteY38" fmla="*/ 1820254 h 5332576"/>
              <a:gd name="connsiteX39" fmla="*/ 2093720 w 2965391"/>
              <a:gd name="connsiteY39" fmla="*/ 1828800 h 5332576"/>
              <a:gd name="connsiteX40" fmla="*/ 2042445 w 2965391"/>
              <a:gd name="connsiteY40" fmla="*/ 1837346 h 5332576"/>
              <a:gd name="connsiteX41" fmla="*/ 1965533 w 2965391"/>
              <a:gd name="connsiteY41" fmla="*/ 1862983 h 5332576"/>
              <a:gd name="connsiteX42" fmla="*/ 1905712 w 2965391"/>
              <a:gd name="connsiteY42" fmla="*/ 1880075 h 5332576"/>
              <a:gd name="connsiteX43" fmla="*/ 1854438 w 2965391"/>
              <a:gd name="connsiteY43" fmla="*/ 1897166 h 5332576"/>
              <a:gd name="connsiteX44" fmla="*/ 1828800 w 2965391"/>
              <a:gd name="connsiteY44" fmla="*/ 2358639 h 5332576"/>
              <a:gd name="connsiteX45" fmla="*/ 1786071 w 2965391"/>
              <a:gd name="connsiteY45" fmla="*/ 2435551 h 5332576"/>
              <a:gd name="connsiteX46" fmla="*/ 1751888 w 2965391"/>
              <a:gd name="connsiteY46" fmla="*/ 2486826 h 5332576"/>
              <a:gd name="connsiteX47" fmla="*/ 1726251 w 2965391"/>
              <a:gd name="connsiteY47" fmla="*/ 2503918 h 5332576"/>
              <a:gd name="connsiteX48" fmla="*/ 1709159 w 2965391"/>
              <a:gd name="connsiteY48" fmla="*/ 2529555 h 5332576"/>
              <a:gd name="connsiteX49" fmla="*/ 1683522 w 2965391"/>
              <a:gd name="connsiteY49" fmla="*/ 2538101 h 5332576"/>
              <a:gd name="connsiteX50" fmla="*/ 1615155 w 2965391"/>
              <a:gd name="connsiteY50" fmla="*/ 2572284 h 5332576"/>
              <a:gd name="connsiteX51" fmla="*/ 1589518 w 2965391"/>
              <a:gd name="connsiteY51" fmla="*/ 2589376 h 5332576"/>
              <a:gd name="connsiteX52" fmla="*/ 1538243 w 2965391"/>
              <a:gd name="connsiteY52" fmla="*/ 2606467 h 5332576"/>
              <a:gd name="connsiteX53" fmla="*/ 1486968 w 2965391"/>
              <a:gd name="connsiteY53" fmla="*/ 2623559 h 5332576"/>
              <a:gd name="connsiteX54" fmla="*/ 1435694 w 2965391"/>
              <a:gd name="connsiteY54" fmla="*/ 2640650 h 5332576"/>
              <a:gd name="connsiteX55" fmla="*/ 1410056 w 2965391"/>
              <a:gd name="connsiteY55" fmla="*/ 2649196 h 5332576"/>
              <a:gd name="connsiteX56" fmla="*/ 1375873 w 2965391"/>
              <a:gd name="connsiteY56" fmla="*/ 2657742 h 5332576"/>
              <a:gd name="connsiteX57" fmla="*/ 1324598 w 2965391"/>
              <a:gd name="connsiteY57" fmla="*/ 2674833 h 5332576"/>
              <a:gd name="connsiteX58" fmla="*/ 1298961 w 2965391"/>
              <a:gd name="connsiteY58" fmla="*/ 2683379 h 5332576"/>
              <a:gd name="connsiteX59" fmla="*/ 1230595 w 2965391"/>
              <a:gd name="connsiteY59" fmla="*/ 2691925 h 5332576"/>
              <a:gd name="connsiteX60" fmla="*/ 1170774 w 2965391"/>
              <a:gd name="connsiteY60" fmla="*/ 2709017 h 5332576"/>
              <a:gd name="connsiteX61" fmla="*/ 1119499 w 2965391"/>
              <a:gd name="connsiteY61" fmla="*/ 2726108 h 5332576"/>
              <a:gd name="connsiteX62" fmla="*/ 1085316 w 2965391"/>
              <a:gd name="connsiteY62" fmla="*/ 2734654 h 5332576"/>
              <a:gd name="connsiteX63" fmla="*/ 1034041 w 2965391"/>
              <a:gd name="connsiteY63" fmla="*/ 2751746 h 5332576"/>
              <a:gd name="connsiteX64" fmla="*/ 1008404 w 2965391"/>
              <a:gd name="connsiteY64" fmla="*/ 2760291 h 5332576"/>
              <a:gd name="connsiteX65" fmla="*/ 948583 w 2965391"/>
              <a:gd name="connsiteY65" fmla="*/ 2768837 h 5332576"/>
              <a:gd name="connsiteX66" fmla="*/ 905854 w 2965391"/>
              <a:gd name="connsiteY66" fmla="*/ 2785929 h 5332576"/>
              <a:gd name="connsiteX67" fmla="*/ 837488 w 2965391"/>
              <a:gd name="connsiteY67" fmla="*/ 2803020 h 5332576"/>
              <a:gd name="connsiteX68" fmla="*/ 803305 w 2965391"/>
              <a:gd name="connsiteY68" fmla="*/ 2811566 h 5332576"/>
              <a:gd name="connsiteX69" fmla="*/ 640935 w 2965391"/>
              <a:gd name="connsiteY69" fmla="*/ 2862841 h 5332576"/>
              <a:gd name="connsiteX70" fmla="*/ 555477 w 2965391"/>
              <a:gd name="connsiteY70" fmla="*/ 2879933 h 5332576"/>
              <a:gd name="connsiteX71" fmla="*/ 495656 w 2965391"/>
              <a:gd name="connsiteY71" fmla="*/ 2897024 h 5332576"/>
              <a:gd name="connsiteX72" fmla="*/ 410198 w 2965391"/>
              <a:gd name="connsiteY72" fmla="*/ 2922662 h 5332576"/>
              <a:gd name="connsiteX73" fmla="*/ 316195 w 2965391"/>
              <a:gd name="connsiteY73" fmla="*/ 2948299 h 5332576"/>
              <a:gd name="connsiteX74" fmla="*/ 256374 w 2965391"/>
              <a:gd name="connsiteY74" fmla="*/ 2973936 h 5332576"/>
              <a:gd name="connsiteX75" fmla="*/ 230737 w 2965391"/>
              <a:gd name="connsiteY75" fmla="*/ 2991028 h 5332576"/>
              <a:gd name="connsiteX76" fmla="*/ 179462 w 2965391"/>
              <a:gd name="connsiteY76" fmla="*/ 3008119 h 5332576"/>
              <a:gd name="connsiteX77" fmla="*/ 102550 w 2965391"/>
              <a:gd name="connsiteY77" fmla="*/ 3059394 h 5332576"/>
              <a:gd name="connsiteX78" fmla="*/ 76912 w 2965391"/>
              <a:gd name="connsiteY78" fmla="*/ 3076486 h 5332576"/>
              <a:gd name="connsiteX79" fmla="*/ 51275 w 2965391"/>
              <a:gd name="connsiteY79" fmla="*/ 3093577 h 5332576"/>
              <a:gd name="connsiteX80" fmla="*/ 34183 w 2965391"/>
              <a:gd name="connsiteY80" fmla="*/ 3119215 h 5332576"/>
              <a:gd name="connsiteX81" fmla="*/ 0 w 2965391"/>
              <a:gd name="connsiteY81" fmla="*/ 3153398 h 5332576"/>
              <a:gd name="connsiteX82" fmla="*/ 17092 w 2965391"/>
              <a:gd name="connsiteY82" fmla="*/ 3204673 h 5332576"/>
              <a:gd name="connsiteX83" fmla="*/ 25638 w 2965391"/>
              <a:gd name="connsiteY83" fmla="*/ 3230310 h 5332576"/>
              <a:gd name="connsiteX84" fmla="*/ 42729 w 2965391"/>
              <a:gd name="connsiteY84" fmla="*/ 3255947 h 5332576"/>
              <a:gd name="connsiteX85" fmla="*/ 68367 w 2965391"/>
              <a:gd name="connsiteY85" fmla="*/ 3307222 h 5332576"/>
              <a:gd name="connsiteX86" fmla="*/ 76912 w 2965391"/>
              <a:gd name="connsiteY86" fmla="*/ 3332860 h 5332576"/>
              <a:gd name="connsiteX87" fmla="*/ 153825 w 2965391"/>
              <a:gd name="connsiteY87" fmla="*/ 3375589 h 5332576"/>
              <a:gd name="connsiteX88" fmla="*/ 162370 w 2965391"/>
              <a:gd name="connsiteY88" fmla="*/ 3401226 h 5332576"/>
              <a:gd name="connsiteX89" fmla="*/ 188008 w 2965391"/>
              <a:gd name="connsiteY89" fmla="*/ 3409772 h 5332576"/>
              <a:gd name="connsiteX90" fmla="*/ 247828 w 2965391"/>
              <a:gd name="connsiteY90" fmla="*/ 3443955 h 5332576"/>
              <a:gd name="connsiteX91" fmla="*/ 264920 w 2965391"/>
              <a:gd name="connsiteY91" fmla="*/ 3469592 h 5332576"/>
              <a:gd name="connsiteX92" fmla="*/ 290557 w 2965391"/>
              <a:gd name="connsiteY92" fmla="*/ 3478138 h 5332576"/>
              <a:gd name="connsiteX93" fmla="*/ 316195 w 2965391"/>
              <a:gd name="connsiteY93" fmla="*/ 3495230 h 5332576"/>
              <a:gd name="connsiteX94" fmla="*/ 333286 w 2965391"/>
              <a:gd name="connsiteY94" fmla="*/ 3520867 h 5332576"/>
              <a:gd name="connsiteX95" fmla="*/ 384561 w 2965391"/>
              <a:gd name="connsiteY95" fmla="*/ 3555050 h 5332576"/>
              <a:gd name="connsiteX96" fmla="*/ 452927 w 2965391"/>
              <a:gd name="connsiteY96" fmla="*/ 3614871 h 5332576"/>
              <a:gd name="connsiteX97" fmla="*/ 478565 w 2965391"/>
              <a:gd name="connsiteY97" fmla="*/ 3631962 h 5332576"/>
              <a:gd name="connsiteX98" fmla="*/ 521294 w 2965391"/>
              <a:gd name="connsiteY98" fmla="*/ 3666146 h 5332576"/>
              <a:gd name="connsiteX99" fmla="*/ 564023 w 2965391"/>
              <a:gd name="connsiteY99" fmla="*/ 3700329 h 5332576"/>
              <a:gd name="connsiteX100" fmla="*/ 598206 w 2965391"/>
              <a:gd name="connsiteY100" fmla="*/ 3734512 h 5332576"/>
              <a:gd name="connsiteX101" fmla="*/ 623843 w 2965391"/>
              <a:gd name="connsiteY101" fmla="*/ 3743058 h 5332576"/>
              <a:gd name="connsiteX102" fmla="*/ 658026 w 2965391"/>
              <a:gd name="connsiteY102" fmla="*/ 3777241 h 5332576"/>
              <a:gd name="connsiteX103" fmla="*/ 692210 w 2965391"/>
              <a:gd name="connsiteY103" fmla="*/ 3811424 h 5332576"/>
              <a:gd name="connsiteX104" fmla="*/ 726393 w 2965391"/>
              <a:gd name="connsiteY104" fmla="*/ 3845607 h 5332576"/>
              <a:gd name="connsiteX105" fmla="*/ 828942 w 2965391"/>
              <a:gd name="connsiteY105" fmla="*/ 3999432 h 5332576"/>
              <a:gd name="connsiteX106" fmla="*/ 846034 w 2965391"/>
              <a:gd name="connsiteY106" fmla="*/ 4025069 h 5332576"/>
              <a:gd name="connsiteX107" fmla="*/ 863125 w 2965391"/>
              <a:gd name="connsiteY107" fmla="*/ 4059252 h 5332576"/>
              <a:gd name="connsiteX108" fmla="*/ 888763 w 2965391"/>
              <a:gd name="connsiteY108" fmla="*/ 4076344 h 5332576"/>
              <a:gd name="connsiteX109" fmla="*/ 922946 w 2965391"/>
              <a:gd name="connsiteY109" fmla="*/ 4127619 h 5332576"/>
              <a:gd name="connsiteX110" fmla="*/ 940038 w 2965391"/>
              <a:gd name="connsiteY110" fmla="*/ 4153256 h 5332576"/>
              <a:gd name="connsiteX111" fmla="*/ 965675 w 2965391"/>
              <a:gd name="connsiteY111" fmla="*/ 4170347 h 5332576"/>
              <a:gd name="connsiteX112" fmla="*/ 1025496 w 2965391"/>
              <a:gd name="connsiteY112" fmla="*/ 4238714 h 5332576"/>
              <a:gd name="connsiteX113" fmla="*/ 1059679 w 2965391"/>
              <a:gd name="connsiteY113" fmla="*/ 4298534 h 5332576"/>
              <a:gd name="connsiteX114" fmla="*/ 1093862 w 2965391"/>
              <a:gd name="connsiteY114" fmla="*/ 4349809 h 5332576"/>
              <a:gd name="connsiteX115" fmla="*/ 1162228 w 2965391"/>
              <a:gd name="connsiteY115" fmla="*/ 4452359 h 5332576"/>
              <a:gd name="connsiteX116" fmla="*/ 1204957 w 2965391"/>
              <a:gd name="connsiteY116" fmla="*/ 4520725 h 5332576"/>
              <a:gd name="connsiteX117" fmla="*/ 1230595 w 2965391"/>
              <a:gd name="connsiteY117" fmla="*/ 4572000 h 5332576"/>
              <a:gd name="connsiteX118" fmla="*/ 1298961 w 2965391"/>
              <a:gd name="connsiteY118" fmla="*/ 4657458 h 5332576"/>
              <a:gd name="connsiteX119" fmla="*/ 1333144 w 2965391"/>
              <a:gd name="connsiteY119" fmla="*/ 4717278 h 5332576"/>
              <a:gd name="connsiteX120" fmla="*/ 1367327 w 2965391"/>
              <a:gd name="connsiteY120" fmla="*/ 4760007 h 5332576"/>
              <a:gd name="connsiteX121" fmla="*/ 1392965 w 2965391"/>
              <a:gd name="connsiteY121" fmla="*/ 4811282 h 5332576"/>
              <a:gd name="connsiteX122" fmla="*/ 1427148 w 2965391"/>
              <a:gd name="connsiteY122" fmla="*/ 4871103 h 5332576"/>
              <a:gd name="connsiteX123" fmla="*/ 1461331 w 2965391"/>
              <a:gd name="connsiteY123" fmla="*/ 4913832 h 5332576"/>
              <a:gd name="connsiteX124" fmla="*/ 1495514 w 2965391"/>
              <a:gd name="connsiteY124" fmla="*/ 4982198 h 5332576"/>
              <a:gd name="connsiteX125" fmla="*/ 1546789 w 2965391"/>
              <a:gd name="connsiteY125" fmla="*/ 5067656 h 5332576"/>
              <a:gd name="connsiteX126" fmla="*/ 1563881 w 2965391"/>
              <a:gd name="connsiteY126" fmla="*/ 5101839 h 5332576"/>
              <a:gd name="connsiteX127" fmla="*/ 1623701 w 2965391"/>
              <a:gd name="connsiteY127" fmla="*/ 5212934 h 5332576"/>
              <a:gd name="connsiteX128" fmla="*/ 1666430 w 2965391"/>
              <a:gd name="connsiteY128" fmla="*/ 5306938 h 5332576"/>
              <a:gd name="connsiteX129" fmla="*/ 1692068 w 2965391"/>
              <a:gd name="connsiteY129" fmla="*/ 5332576 h 533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965391" h="5332576">
                <a:moveTo>
                  <a:pt x="1632247" y="0"/>
                </a:moveTo>
                <a:cubicBezTo>
                  <a:pt x="1635096" y="28486"/>
                  <a:pt x="1636440" y="57163"/>
                  <a:pt x="1640793" y="85458"/>
                </a:cubicBezTo>
                <a:cubicBezTo>
                  <a:pt x="1642163" y="94361"/>
                  <a:pt x="1647728" y="102232"/>
                  <a:pt x="1649339" y="111095"/>
                </a:cubicBezTo>
                <a:cubicBezTo>
                  <a:pt x="1654712" y="140649"/>
                  <a:pt x="1663978" y="240400"/>
                  <a:pt x="1666430" y="264919"/>
                </a:cubicBezTo>
                <a:cubicBezTo>
                  <a:pt x="1669279" y="407349"/>
                  <a:pt x="1669980" y="549838"/>
                  <a:pt x="1674976" y="692209"/>
                </a:cubicBezTo>
                <a:cubicBezTo>
                  <a:pt x="1675682" y="712339"/>
                  <a:pt x="1680860" y="732064"/>
                  <a:pt x="1683522" y="752030"/>
                </a:cubicBezTo>
                <a:cubicBezTo>
                  <a:pt x="1697784" y="858991"/>
                  <a:pt x="1685602" y="781596"/>
                  <a:pt x="1700613" y="871671"/>
                </a:cubicBezTo>
                <a:cubicBezTo>
                  <a:pt x="1706310" y="979918"/>
                  <a:pt x="1683428" y="1093577"/>
                  <a:pt x="1717705" y="1196411"/>
                </a:cubicBezTo>
                <a:cubicBezTo>
                  <a:pt x="1723402" y="1213503"/>
                  <a:pt x="1730426" y="1230208"/>
                  <a:pt x="1734796" y="1247686"/>
                </a:cubicBezTo>
                <a:cubicBezTo>
                  <a:pt x="1737645" y="1259080"/>
                  <a:pt x="1737515" y="1271672"/>
                  <a:pt x="1743342" y="1281869"/>
                </a:cubicBezTo>
                <a:cubicBezTo>
                  <a:pt x="1753751" y="1300084"/>
                  <a:pt x="1809497" y="1338104"/>
                  <a:pt x="1820254" y="1341690"/>
                </a:cubicBezTo>
                <a:cubicBezTo>
                  <a:pt x="1896000" y="1366938"/>
                  <a:pt x="1853623" y="1356791"/>
                  <a:pt x="1948441" y="1367327"/>
                </a:cubicBezTo>
                <a:cubicBezTo>
                  <a:pt x="2035517" y="1419572"/>
                  <a:pt x="1954937" y="1380063"/>
                  <a:pt x="2119357" y="1401510"/>
                </a:cubicBezTo>
                <a:cubicBezTo>
                  <a:pt x="2142650" y="1404548"/>
                  <a:pt x="2164835" y="1413320"/>
                  <a:pt x="2187724" y="1418602"/>
                </a:cubicBezTo>
                <a:cubicBezTo>
                  <a:pt x="2218760" y="1425764"/>
                  <a:pt x="2250343" y="1430462"/>
                  <a:pt x="2281727" y="1435693"/>
                </a:cubicBezTo>
                <a:cubicBezTo>
                  <a:pt x="2295970" y="1441390"/>
                  <a:pt x="2309763" y="1448377"/>
                  <a:pt x="2324456" y="1452785"/>
                </a:cubicBezTo>
                <a:cubicBezTo>
                  <a:pt x="2338368" y="1456959"/>
                  <a:pt x="2353094" y="1457808"/>
                  <a:pt x="2367185" y="1461331"/>
                </a:cubicBezTo>
                <a:cubicBezTo>
                  <a:pt x="2375924" y="1463516"/>
                  <a:pt x="2384277" y="1467028"/>
                  <a:pt x="2392823" y="1469876"/>
                </a:cubicBezTo>
                <a:cubicBezTo>
                  <a:pt x="2401369" y="1475573"/>
                  <a:pt x="2408716" y="1483720"/>
                  <a:pt x="2418460" y="1486968"/>
                </a:cubicBezTo>
                <a:cubicBezTo>
                  <a:pt x="2451887" y="1498110"/>
                  <a:pt x="2486827" y="1504059"/>
                  <a:pt x="2521010" y="1512605"/>
                </a:cubicBezTo>
                <a:cubicBezTo>
                  <a:pt x="2532404" y="1515454"/>
                  <a:pt x="2544051" y="1517437"/>
                  <a:pt x="2555193" y="1521151"/>
                </a:cubicBezTo>
                <a:cubicBezTo>
                  <a:pt x="2563739" y="1524000"/>
                  <a:pt x="2572037" y="1527743"/>
                  <a:pt x="2580830" y="1529697"/>
                </a:cubicBezTo>
                <a:cubicBezTo>
                  <a:pt x="2629236" y="1540454"/>
                  <a:pt x="2648739" y="1538167"/>
                  <a:pt x="2700471" y="1546789"/>
                </a:cubicBezTo>
                <a:cubicBezTo>
                  <a:pt x="2712056" y="1548720"/>
                  <a:pt x="2723000" y="1553877"/>
                  <a:pt x="2734654" y="1555334"/>
                </a:cubicBezTo>
                <a:cubicBezTo>
                  <a:pt x="2768691" y="1559588"/>
                  <a:pt x="2803112" y="1560092"/>
                  <a:pt x="2837204" y="1563880"/>
                </a:cubicBezTo>
                <a:cubicBezTo>
                  <a:pt x="2854425" y="1565794"/>
                  <a:pt x="2871304" y="1570136"/>
                  <a:pt x="2888479" y="1572426"/>
                </a:cubicBezTo>
                <a:cubicBezTo>
                  <a:pt x="2914048" y="1575835"/>
                  <a:pt x="2939754" y="1578123"/>
                  <a:pt x="2965391" y="1580972"/>
                </a:cubicBezTo>
                <a:cubicBezTo>
                  <a:pt x="2962542" y="1592366"/>
                  <a:pt x="2961472" y="1604360"/>
                  <a:pt x="2956845" y="1615155"/>
                </a:cubicBezTo>
                <a:cubicBezTo>
                  <a:pt x="2947523" y="1636907"/>
                  <a:pt x="2934832" y="1647526"/>
                  <a:pt x="2914116" y="1657884"/>
                </a:cubicBezTo>
                <a:cubicBezTo>
                  <a:pt x="2906059" y="1661913"/>
                  <a:pt x="2896536" y="1662402"/>
                  <a:pt x="2888479" y="1666430"/>
                </a:cubicBezTo>
                <a:cubicBezTo>
                  <a:pt x="2873623" y="1673858"/>
                  <a:pt x="2861918" y="1688263"/>
                  <a:pt x="2845750" y="1692067"/>
                </a:cubicBezTo>
                <a:cubicBezTo>
                  <a:pt x="2812360" y="1699923"/>
                  <a:pt x="2777237" y="1696358"/>
                  <a:pt x="2743200" y="1700613"/>
                </a:cubicBezTo>
                <a:cubicBezTo>
                  <a:pt x="2570895" y="1722152"/>
                  <a:pt x="2689350" y="1705977"/>
                  <a:pt x="2615013" y="1726250"/>
                </a:cubicBezTo>
                <a:cubicBezTo>
                  <a:pt x="2592351" y="1732431"/>
                  <a:pt x="2568932" y="1735914"/>
                  <a:pt x="2546647" y="1743342"/>
                </a:cubicBezTo>
                <a:cubicBezTo>
                  <a:pt x="2538101" y="1746191"/>
                  <a:pt x="2529881" y="1750323"/>
                  <a:pt x="2521010" y="1751888"/>
                </a:cubicBezTo>
                <a:cubicBezTo>
                  <a:pt x="2481337" y="1758889"/>
                  <a:pt x="2401368" y="1768979"/>
                  <a:pt x="2401368" y="1768979"/>
                </a:cubicBezTo>
                <a:cubicBezTo>
                  <a:pt x="2352376" y="1785310"/>
                  <a:pt x="2319641" y="1798578"/>
                  <a:pt x="2264636" y="1803162"/>
                </a:cubicBezTo>
                <a:lnTo>
                  <a:pt x="2162086" y="1811708"/>
                </a:lnTo>
                <a:cubicBezTo>
                  <a:pt x="2147843" y="1814557"/>
                  <a:pt x="2133448" y="1816731"/>
                  <a:pt x="2119357" y="1820254"/>
                </a:cubicBezTo>
                <a:cubicBezTo>
                  <a:pt x="2110618" y="1822439"/>
                  <a:pt x="2102513" y="1826846"/>
                  <a:pt x="2093720" y="1828800"/>
                </a:cubicBezTo>
                <a:cubicBezTo>
                  <a:pt x="2076805" y="1832559"/>
                  <a:pt x="2059255" y="1833144"/>
                  <a:pt x="2042445" y="1837346"/>
                </a:cubicBezTo>
                <a:cubicBezTo>
                  <a:pt x="2042426" y="1837351"/>
                  <a:pt x="1978361" y="1858707"/>
                  <a:pt x="1965533" y="1862983"/>
                </a:cubicBezTo>
                <a:cubicBezTo>
                  <a:pt x="1879405" y="1891693"/>
                  <a:pt x="2012979" y="1847895"/>
                  <a:pt x="1905712" y="1880075"/>
                </a:cubicBezTo>
                <a:cubicBezTo>
                  <a:pt x="1888456" y="1885252"/>
                  <a:pt x="1854438" y="1897166"/>
                  <a:pt x="1854438" y="1897166"/>
                </a:cubicBezTo>
                <a:cubicBezTo>
                  <a:pt x="1756163" y="2044579"/>
                  <a:pt x="1845780" y="1900186"/>
                  <a:pt x="1828800" y="2358639"/>
                </a:cubicBezTo>
                <a:cubicBezTo>
                  <a:pt x="1827915" y="2382527"/>
                  <a:pt x="1792967" y="2425207"/>
                  <a:pt x="1786071" y="2435551"/>
                </a:cubicBezTo>
                <a:cubicBezTo>
                  <a:pt x="1786069" y="2435555"/>
                  <a:pt x="1751892" y="2486823"/>
                  <a:pt x="1751888" y="2486826"/>
                </a:cubicBezTo>
                <a:lnTo>
                  <a:pt x="1726251" y="2503918"/>
                </a:lnTo>
                <a:cubicBezTo>
                  <a:pt x="1720554" y="2512464"/>
                  <a:pt x="1717179" y="2523139"/>
                  <a:pt x="1709159" y="2529555"/>
                </a:cubicBezTo>
                <a:cubicBezTo>
                  <a:pt x="1702125" y="2535182"/>
                  <a:pt x="1691723" y="2534373"/>
                  <a:pt x="1683522" y="2538101"/>
                </a:cubicBezTo>
                <a:cubicBezTo>
                  <a:pt x="1660327" y="2548644"/>
                  <a:pt x="1636354" y="2558151"/>
                  <a:pt x="1615155" y="2572284"/>
                </a:cubicBezTo>
                <a:cubicBezTo>
                  <a:pt x="1606609" y="2577981"/>
                  <a:pt x="1598904" y="2585205"/>
                  <a:pt x="1589518" y="2589376"/>
                </a:cubicBezTo>
                <a:cubicBezTo>
                  <a:pt x="1573055" y="2596693"/>
                  <a:pt x="1555335" y="2600770"/>
                  <a:pt x="1538243" y="2606467"/>
                </a:cubicBezTo>
                <a:lnTo>
                  <a:pt x="1486968" y="2623559"/>
                </a:lnTo>
                <a:lnTo>
                  <a:pt x="1435694" y="2640650"/>
                </a:lnTo>
                <a:cubicBezTo>
                  <a:pt x="1427148" y="2643499"/>
                  <a:pt x="1418795" y="2647011"/>
                  <a:pt x="1410056" y="2649196"/>
                </a:cubicBezTo>
                <a:cubicBezTo>
                  <a:pt x="1398662" y="2652045"/>
                  <a:pt x="1387123" y="2654367"/>
                  <a:pt x="1375873" y="2657742"/>
                </a:cubicBezTo>
                <a:cubicBezTo>
                  <a:pt x="1358617" y="2662919"/>
                  <a:pt x="1341690" y="2669136"/>
                  <a:pt x="1324598" y="2674833"/>
                </a:cubicBezTo>
                <a:cubicBezTo>
                  <a:pt x="1316052" y="2677682"/>
                  <a:pt x="1307899" y="2682262"/>
                  <a:pt x="1298961" y="2683379"/>
                </a:cubicBezTo>
                <a:lnTo>
                  <a:pt x="1230595" y="2691925"/>
                </a:lnTo>
                <a:cubicBezTo>
                  <a:pt x="1144452" y="2720639"/>
                  <a:pt x="1278055" y="2676833"/>
                  <a:pt x="1170774" y="2709017"/>
                </a:cubicBezTo>
                <a:cubicBezTo>
                  <a:pt x="1153518" y="2714194"/>
                  <a:pt x="1136977" y="2721738"/>
                  <a:pt x="1119499" y="2726108"/>
                </a:cubicBezTo>
                <a:cubicBezTo>
                  <a:pt x="1108105" y="2728957"/>
                  <a:pt x="1096566" y="2731279"/>
                  <a:pt x="1085316" y="2734654"/>
                </a:cubicBezTo>
                <a:cubicBezTo>
                  <a:pt x="1068060" y="2739831"/>
                  <a:pt x="1051133" y="2746049"/>
                  <a:pt x="1034041" y="2751746"/>
                </a:cubicBezTo>
                <a:cubicBezTo>
                  <a:pt x="1025495" y="2754595"/>
                  <a:pt x="1017321" y="2759017"/>
                  <a:pt x="1008404" y="2760291"/>
                </a:cubicBezTo>
                <a:lnTo>
                  <a:pt x="948583" y="2768837"/>
                </a:lnTo>
                <a:cubicBezTo>
                  <a:pt x="934340" y="2774534"/>
                  <a:pt x="920516" y="2781418"/>
                  <a:pt x="905854" y="2785929"/>
                </a:cubicBezTo>
                <a:cubicBezTo>
                  <a:pt x="883403" y="2792837"/>
                  <a:pt x="860277" y="2797323"/>
                  <a:pt x="837488" y="2803020"/>
                </a:cubicBezTo>
                <a:cubicBezTo>
                  <a:pt x="826094" y="2805869"/>
                  <a:pt x="814447" y="2807852"/>
                  <a:pt x="803305" y="2811566"/>
                </a:cubicBezTo>
                <a:cubicBezTo>
                  <a:pt x="765507" y="2824165"/>
                  <a:pt x="686811" y="2852046"/>
                  <a:pt x="640935" y="2862841"/>
                </a:cubicBezTo>
                <a:cubicBezTo>
                  <a:pt x="612657" y="2869495"/>
                  <a:pt x="583037" y="2870748"/>
                  <a:pt x="555477" y="2879933"/>
                </a:cubicBezTo>
                <a:cubicBezTo>
                  <a:pt x="493982" y="2900429"/>
                  <a:pt x="570801" y="2875553"/>
                  <a:pt x="495656" y="2897024"/>
                </a:cubicBezTo>
                <a:cubicBezTo>
                  <a:pt x="467060" y="2905194"/>
                  <a:pt x="438585" y="2913791"/>
                  <a:pt x="410198" y="2922662"/>
                </a:cubicBezTo>
                <a:cubicBezTo>
                  <a:pt x="333102" y="2946755"/>
                  <a:pt x="386299" y="2934278"/>
                  <a:pt x="316195" y="2948299"/>
                </a:cubicBezTo>
                <a:cubicBezTo>
                  <a:pt x="251822" y="2991212"/>
                  <a:pt x="333640" y="2940821"/>
                  <a:pt x="256374" y="2973936"/>
                </a:cubicBezTo>
                <a:cubicBezTo>
                  <a:pt x="246934" y="2977982"/>
                  <a:pt x="240123" y="2986857"/>
                  <a:pt x="230737" y="2991028"/>
                </a:cubicBezTo>
                <a:cubicBezTo>
                  <a:pt x="214274" y="2998345"/>
                  <a:pt x="179462" y="3008119"/>
                  <a:pt x="179462" y="3008119"/>
                </a:cubicBezTo>
                <a:lnTo>
                  <a:pt x="102550" y="3059394"/>
                </a:lnTo>
                <a:lnTo>
                  <a:pt x="76912" y="3076486"/>
                </a:lnTo>
                <a:lnTo>
                  <a:pt x="51275" y="3093577"/>
                </a:lnTo>
                <a:cubicBezTo>
                  <a:pt x="45578" y="3102123"/>
                  <a:pt x="42203" y="3112799"/>
                  <a:pt x="34183" y="3119215"/>
                </a:cubicBezTo>
                <a:cubicBezTo>
                  <a:pt x="-7251" y="3152363"/>
                  <a:pt x="18646" y="3097462"/>
                  <a:pt x="0" y="3153398"/>
                </a:cubicBezTo>
                <a:lnTo>
                  <a:pt x="17092" y="3204673"/>
                </a:lnTo>
                <a:cubicBezTo>
                  <a:pt x="19941" y="3213219"/>
                  <a:pt x="20641" y="3222815"/>
                  <a:pt x="25638" y="3230310"/>
                </a:cubicBezTo>
                <a:cubicBezTo>
                  <a:pt x="31335" y="3238856"/>
                  <a:pt x="38136" y="3246761"/>
                  <a:pt x="42729" y="3255947"/>
                </a:cubicBezTo>
                <a:cubicBezTo>
                  <a:pt x="78105" y="3326701"/>
                  <a:pt x="19391" y="3233761"/>
                  <a:pt x="68367" y="3307222"/>
                </a:cubicBezTo>
                <a:cubicBezTo>
                  <a:pt x="71215" y="3315768"/>
                  <a:pt x="70542" y="3326490"/>
                  <a:pt x="76912" y="3332860"/>
                </a:cubicBezTo>
                <a:cubicBezTo>
                  <a:pt x="106296" y="3362244"/>
                  <a:pt x="121587" y="3364843"/>
                  <a:pt x="153825" y="3375589"/>
                </a:cubicBezTo>
                <a:cubicBezTo>
                  <a:pt x="156673" y="3384135"/>
                  <a:pt x="156000" y="3394856"/>
                  <a:pt x="162370" y="3401226"/>
                </a:cubicBezTo>
                <a:cubicBezTo>
                  <a:pt x="168740" y="3407596"/>
                  <a:pt x="180187" y="3405303"/>
                  <a:pt x="188008" y="3409772"/>
                </a:cubicBezTo>
                <a:cubicBezTo>
                  <a:pt x="260442" y="3451162"/>
                  <a:pt x="189045" y="3424360"/>
                  <a:pt x="247828" y="3443955"/>
                </a:cubicBezTo>
                <a:cubicBezTo>
                  <a:pt x="253525" y="3452501"/>
                  <a:pt x="256900" y="3463176"/>
                  <a:pt x="264920" y="3469592"/>
                </a:cubicBezTo>
                <a:cubicBezTo>
                  <a:pt x="271954" y="3475219"/>
                  <a:pt x="282500" y="3474109"/>
                  <a:pt x="290557" y="3478138"/>
                </a:cubicBezTo>
                <a:cubicBezTo>
                  <a:pt x="299744" y="3482731"/>
                  <a:pt x="307649" y="3489533"/>
                  <a:pt x="316195" y="3495230"/>
                </a:cubicBezTo>
                <a:cubicBezTo>
                  <a:pt x="321892" y="3503776"/>
                  <a:pt x="325557" y="3514104"/>
                  <a:pt x="333286" y="3520867"/>
                </a:cubicBezTo>
                <a:cubicBezTo>
                  <a:pt x="348745" y="3534394"/>
                  <a:pt x="384561" y="3555050"/>
                  <a:pt x="384561" y="3555050"/>
                </a:cubicBezTo>
                <a:cubicBezTo>
                  <a:pt x="413047" y="3597779"/>
                  <a:pt x="393108" y="3574992"/>
                  <a:pt x="452927" y="3614871"/>
                </a:cubicBezTo>
                <a:lnTo>
                  <a:pt x="478565" y="3631962"/>
                </a:lnTo>
                <a:cubicBezTo>
                  <a:pt x="527543" y="3705433"/>
                  <a:pt x="462328" y="3618973"/>
                  <a:pt x="521294" y="3666146"/>
                </a:cubicBezTo>
                <a:cubicBezTo>
                  <a:pt x="576515" y="3710323"/>
                  <a:pt x="499580" y="3678848"/>
                  <a:pt x="564023" y="3700329"/>
                </a:cubicBezTo>
                <a:cubicBezTo>
                  <a:pt x="575417" y="3711723"/>
                  <a:pt x="585094" y="3725146"/>
                  <a:pt x="598206" y="3734512"/>
                </a:cubicBezTo>
                <a:cubicBezTo>
                  <a:pt x="605536" y="3739748"/>
                  <a:pt x="617473" y="3736688"/>
                  <a:pt x="623843" y="3743058"/>
                </a:cubicBezTo>
                <a:cubicBezTo>
                  <a:pt x="669420" y="3788635"/>
                  <a:pt x="589661" y="3754452"/>
                  <a:pt x="658026" y="3777241"/>
                </a:cubicBezTo>
                <a:cubicBezTo>
                  <a:pt x="680816" y="3845609"/>
                  <a:pt x="646630" y="3765843"/>
                  <a:pt x="692210" y="3811424"/>
                </a:cubicBezTo>
                <a:cubicBezTo>
                  <a:pt x="737785" y="3857001"/>
                  <a:pt x="658027" y="3822821"/>
                  <a:pt x="726393" y="3845607"/>
                </a:cubicBezTo>
                <a:lnTo>
                  <a:pt x="828942" y="3999432"/>
                </a:lnTo>
                <a:cubicBezTo>
                  <a:pt x="834639" y="4007978"/>
                  <a:pt x="841441" y="4015883"/>
                  <a:pt x="846034" y="4025069"/>
                </a:cubicBezTo>
                <a:cubicBezTo>
                  <a:pt x="851731" y="4036463"/>
                  <a:pt x="854970" y="4049465"/>
                  <a:pt x="863125" y="4059252"/>
                </a:cubicBezTo>
                <a:cubicBezTo>
                  <a:pt x="869700" y="4067142"/>
                  <a:pt x="880217" y="4070647"/>
                  <a:pt x="888763" y="4076344"/>
                </a:cubicBezTo>
                <a:lnTo>
                  <a:pt x="922946" y="4127619"/>
                </a:lnTo>
                <a:cubicBezTo>
                  <a:pt x="928643" y="4136165"/>
                  <a:pt x="931492" y="4147559"/>
                  <a:pt x="940038" y="4153256"/>
                </a:cubicBezTo>
                <a:lnTo>
                  <a:pt x="965675" y="4170347"/>
                </a:lnTo>
                <a:cubicBezTo>
                  <a:pt x="1005555" y="4230168"/>
                  <a:pt x="982766" y="4210228"/>
                  <a:pt x="1025496" y="4238714"/>
                </a:cubicBezTo>
                <a:cubicBezTo>
                  <a:pt x="1039735" y="4281434"/>
                  <a:pt x="1026755" y="4251499"/>
                  <a:pt x="1059679" y="4298534"/>
                </a:cubicBezTo>
                <a:cubicBezTo>
                  <a:pt x="1071459" y="4315362"/>
                  <a:pt x="1082468" y="4332717"/>
                  <a:pt x="1093862" y="4349809"/>
                </a:cubicBezTo>
                <a:lnTo>
                  <a:pt x="1162228" y="4452359"/>
                </a:lnTo>
                <a:cubicBezTo>
                  <a:pt x="1178981" y="4477488"/>
                  <a:pt x="1189485" y="4492360"/>
                  <a:pt x="1204957" y="4520725"/>
                </a:cubicBezTo>
                <a:cubicBezTo>
                  <a:pt x="1214107" y="4537501"/>
                  <a:pt x="1219769" y="4556253"/>
                  <a:pt x="1230595" y="4572000"/>
                </a:cubicBezTo>
                <a:cubicBezTo>
                  <a:pt x="1251262" y="4602061"/>
                  <a:pt x="1282646" y="4624830"/>
                  <a:pt x="1298961" y="4657458"/>
                </a:cubicBezTo>
                <a:cubicBezTo>
                  <a:pt x="1313154" y="4685842"/>
                  <a:pt x="1315027" y="4693122"/>
                  <a:pt x="1333144" y="4717278"/>
                </a:cubicBezTo>
                <a:cubicBezTo>
                  <a:pt x="1344088" y="4731870"/>
                  <a:pt x="1357534" y="4744619"/>
                  <a:pt x="1367327" y="4760007"/>
                </a:cubicBezTo>
                <a:cubicBezTo>
                  <a:pt x="1377586" y="4776129"/>
                  <a:pt x="1383905" y="4794457"/>
                  <a:pt x="1392965" y="4811282"/>
                </a:cubicBezTo>
                <a:cubicBezTo>
                  <a:pt x="1403853" y="4831503"/>
                  <a:pt x="1414409" y="4851994"/>
                  <a:pt x="1427148" y="4871103"/>
                </a:cubicBezTo>
                <a:cubicBezTo>
                  <a:pt x="1437266" y="4886280"/>
                  <a:pt x="1451772" y="4898298"/>
                  <a:pt x="1461331" y="4913832"/>
                </a:cubicBezTo>
                <a:cubicBezTo>
                  <a:pt x="1474684" y="4935531"/>
                  <a:pt x="1482405" y="4960350"/>
                  <a:pt x="1495514" y="4982198"/>
                </a:cubicBezTo>
                <a:cubicBezTo>
                  <a:pt x="1512606" y="5010684"/>
                  <a:pt x="1531932" y="5037943"/>
                  <a:pt x="1546789" y="5067656"/>
                </a:cubicBezTo>
                <a:cubicBezTo>
                  <a:pt x="1552486" y="5079050"/>
                  <a:pt x="1557781" y="5090655"/>
                  <a:pt x="1563881" y="5101839"/>
                </a:cubicBezTo>
                <a:cubicBezTo>
                  <a:pt x="1596880" y="5162338"/>
                  <a:pt x="1596666" y="5154359"/>
                  <a:pt x="1623701" y="5212934"/>
                </a:cubicBezTo>
                <a:cubicBezTo>
                  <a:pt x="1625308" y="5216417"/>
                  <a:pt x="1656695" y="5293309"/>
                  <a:pt x="1666430" y="5306938"/>
                </a:cubicBezTo>
                <a:cubicBezTo>
                  <a:pt x="1673455" y="5316773"/>
                  <a:pt x="1692068" y="5332576"/>
                  <a:pt x="1692068" y="5332576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2" name="자유형 21"/>
          <p:cNvSpPr/>
          <p:nvPr/>
        </p:nvSpPr>
        <p:spPr>
          <a:xfrm>
            <a:off x="6325301" y="1540074"/>
            <a:ext cx="1795340" cy="3986613"/>
          </a:xfrm>
          <a:custGeom>
            <a:avLst/>
            <a:gdLst>
              <a:gd name="connsiteX0" fmla="*/ 60786 w 2393787"/>
              <a:gd name="connsiteY0" fmla="*/ 0 h 5315484"/>
              <a:gd name="connsiteX1" fmla="*/ 52240 w 2393787"/>
              <a:gd name="connsiteY1" fmla="*/ 102550 h 5315484"/>
              <a:gd name="connsiteX2" fmla="*/ 35148 w 2393787"/>
              <a:gd name="connsiteY2" fmla="*/ 162370 h 5315484"/>
              <a:gd name="connsiteX3" fmla="*/ 26602 w 2393787"/>
              <a:gd name="connsiteY3" fmla="*/ 734939 h 5315484"/>
              <a:gd name="connsiteX4" fmla="*/ 18057 w 2393787"/>
              <a:gd name="connsiteY4" fmla="*/ 811851 h 5315484"/>
              <a:gd name="connsiteX5" fmla="*/ 965 w 2393787"/>
              <a:gd name="connsiteY5" fmla="*/ 1059679 h 5315484"/>
              <a:gd name="connsiteX6" fmla="*/ 9511 w 2393787"/>
              <a:gd name="connsiteY6" fmla="*/ 1649339 h 5315484"/>
              <a:gd name="connsiteX7" fmla="*/ 965 w 2393787"/>
              <a:gd name="connsiteY7" fmla="*/ 2375731 h 5315484"/>
              <a:gd name="connsiteX8" fmla="*/ 9511 w 2393787"/>
              <a:gd name="connsiteY8" fmla="*/ 2478281 h 5315484"/>
              <a:gd name="connsiteX9" fmla="*/ 60786 w 2393787"/>
              <a:gd name="connsiteY9" fmla="*/ 2512464 h 5315484"/>
              <a:gd name="connsiteX10" fmla="*/ 112060 w 2393787"/>
              <a:gd name="connsiteY10" fmla="*/ 2538101 h 5315484"/>
              <a:gd name="connsiteX11" fmla="*/ 214610 w 2393787"/>
              <a:gd name="connsiteY11" fmla="*/ 2580830 h 5315484"/>
              <a:gd name="connsiteX12" fmla="*/ 291522 w 2393787"/>
              <a:gd name="connsiteY12" fmla="*/ 2606468 h 5315484"/>
              <a:gd name="connsiteX13" fmla="*/ 317159 w 2393787"/>
              <a:gd name="connsiteY13" fmla="*/ 2615013 h 5315484"/>
              <a:gd name="connsiteX14" fmla="*/ 351343 w 2393787"/>
              <a:gd name="connsiteY14" fmla="*/ 2623559 h 5315484"/>
              <a:gd name="connsiteX15" fmla="*/ 402617 w 2393787"/>
              <a:gd name="connsiteY15" fmla="*/ 2640651 h 5315484"/>
              <a:gd name="connsiteX16" fmla="*/ 436801 w 2393787"/>
              <a:gd name="connsiteY16" fmla="*/ 2649196 h 5315484"/>
              <a:gd name="connsiteX17" fmla="*/ 522259 w 2393787"/>
              <a:gd name="connsiteY17" fmla="*/ 2674834 h 5315484"/>
              <a:gd name="connsiteX18" fmla="*/ 624808 w 2393787"/>
              <a:gd name="connsiteY18" fmla="*/ 2691925 h 5315484"/>
              <a:gd name="connsiteX19" fmla="*/ 693174 w 2393787"/>
              <a:gd name="connsiteY19" fmla="*/ 2709017 h 5315484"/>
              <a:gd name="connsiteX20" fmla="*/ 735903 w 2393787"/>
              <a:gd name="connsiteY20" fmla="*/ 2717563 h 5315484"/>
              <a:gd name="connsiteX21" fmla="*/ 795724 w 2393787"/>
              <a:gd name="connsiteY21" fmla="*/ 2734654 h 5315484"/>
              <a:gd name="connsiteX22" fmla="*/ 1069189 w 2393787"/>
              <a:gd name="connsiteY22" fmla="*/ 2751746 h 5315484"/>
              <a:gd name="connsiteX23" fmla="*/ 1146102 w 2393787"/>
              <a:gd name="connsiteY23" fmla="*/ 2768838 h 5315484"/>
              <a:gd name="connsiteX24" fmla="*/ 1299926 w 2393787"/>
              <a:gd name="connsiteY24" fmla="*/ 2785929 h 5315484"/>
              <a:gd name="connsiteX25" fmla="*/ 1359746 w 2393787"/>
              <a:gd name="connsiteY25" fmla="*/ 2794475 h 5315484"/>
              <a:gd name="connsiteX26" fmla="*/ 1385384 w 2393787"/>
              <a:gd name="connsiteY26" fmla="*/ 2803021 h 5315484"/>
              <a:gd name="connsiteX27" fmla="*/ 1513571 w 2393787"/>
              <a:gd name="connsiteY27" fmla="*/ 2820112 h 5315484"/>
              <a:gd name="connsiteX28" fmla="*/ 1539208 w 2393787"/>
              <a:gd name="connsiteY28" fmla="*/ 2828658 h 5315484"/>
              <a:gd name="connsiteX29" fmla="*/ 1658849 w 2393787"/>
              <a:gd name="connsiteY29" fmla="*/ 2854296 h 5315484"/>
              <a:gd name="connsiteX30" fmla="*/ 1701578 w 2393787"/>
              <a:gd name="connsiteY30" fmla="*/ 2862841 h 5315484"/>
              <a:gd name="connsiteX31" fmla="*/ 1787036 w 2393787"/>
              <a:gd name="connsiteY31" fmla="*/ 2871387 h 5315484"/>
              <a:gd name="connsiteX32" fmla="*/ 1821219 w 2393787"/>
              <a:gd name="connsiteY32" fmla="*/ 2879933 h 5315484"/>
              <a:gd name="connsiteX33" fmla="*/ 1983589 w 2393787"/>
              <a:gd name="connsiteY33" fmla="*/ 2897025 h 5315484"/>
              <a:gd name="connsiteX34" fmla="*/ 2026318 w 2393787"/>
              <a:gd name="connsiteY34" fmla="*/ 2905570 h 5315484"/>
              <a:gd name="connsiteX35" fmla="*/ 2231417 w 2393787"/>
              <a:gd name="connsiteY35" fmla="*/ 2922662 h 5315484"/>
              <a:gd name="connsiteX36" fmla="*/ 2393787 w 2393787"/>
              <a:gd name="connsiteY36" fmla="*/ 2948299 h 5315484"/>
              <a:gd name="connsiteX37" fmla="*/ 2368150 w 2393787"/>
              <a:gd name="connsiteY37" fmla="*/ 3059395 h 5315484"/>
              <a:gd name="connsiteX38" fmla="*/ 2359604 w 2393787"/>
              <a:gd name="connsiteY38" fmla="*/ 3085032 h 5315484"/>
              <a:gd name="connsiteX39" fmla="*/ 2351059 w 2393787"/>
              <a:gd name="connsiteY39" fmla="*/ 3110669 h 5315484"/>
              <a:gd name="connsiteX40" fmla="*/ 2333967 w 2393787"/>
              <a:gd name="connsiteY40" fmla="*/ 3136307 h 5315484"/>
              <a:gd name="connsiteX41" fmla="*/ 2325421 w 2393787"/>
              <a:gd name="connsiteY41" fmla="*/ 3161944 h 5315484"/>
              <a:gd name="connsiteX42" fmla="*/ 2282692 w 2393787"/>
              <a:gd name="connsiteY42" fmla="*/ 3221765 h 5315484"/>
              <a:gd name="connsiteX43" fmla="*/ 2239963 w 2393787"/>
              <a:gd name="connsiteY43" fmla="*/ 3290131 h 5315484"/>
              <a:gd name="connsiteX44" fmla="*/ 2231417 w 2393787"/>
              <a:gd name="connsiteY44" fmla="*/ 3315768 h 5315484"/>
              <a:gd name="connsiteX45" fmla="*/ 2188688 w 2393787"/>
              <a:gd name="connsiteY45" fmla="*/ 3375589 h 5315484"/>
              <a:gd name="connsiteX46" fmla="*/ 2171597 w 2393787"/>
              <a:gd name="connsiteY46" fmla="*/ 3418318 h 5315484"/>
              <a:gd name="connsiteX47" fmla="*/ 2120322 w 2393787"/>
              <a:gd name="connsiteY47" fmla="*/ 3503776 h 5315484"/>
              <a:gd name="connsiteX48" fmla="*/ 2111776 w 2393787"/>
              <a:gd name="connsiteY48" fmla="*/ 3529413 h 5315484"/>
              <a:gd name="connsiteX49" fmla="*/ 2069047 w 2393787"/>
              <a:gd name="connsiteY49" fmla="*/ 3614871 h 5315484"/>
              <a:gd name="connsiteX50" fmla="*/ 2051956 w 2393787"/>
              <a:gd name="connsiteY50" fmla="*/ 3683238 h 5315484"/>
              <a:gd name="connsiteX51" fmla="*/ 2026318 w 2393787"/>
              <a:gd name="connsiteY51" fmla="*/ 3734512 h 5315484"/>
              <a:gd name="connsiteX52" fmla="*/ 1983589 w 2393787"/>
              <a:gd name="connsiteY52" fmla="*/ 3819970 h 5315484"/>
              <a:gd name="connsiteX53" fmla="*/ 1966498 w 2393787"/>
              <a:gd name="connsiteY53" fmla="*/ 3888337 h 5315484"/>
              <a:gd name="connsiteX54" fmla="*/ 1932315 w 2393787"/>
              <a:gd name="connsiteY54" fmla="*/ 3948157 h 5315484"/>
              <a:gd name="connsiteX55" fmla="*/ 1915223 w 2393787"/>
              <a:gd name="connsiteY55" fmla="*/ 3982340 h 5315484"/>
              <a:gd name="connsiteX56" fmla="*/ 1889586 w 2393787"/>
              <a:gd name="connsiteY56" fmla="*/ 4076344 h 5315484"/>
              <a:gd name="connsiteX57" fmla="*/ 1863948 w 2393787"/>
              <a:gd name="connsiteY57" fmla="*/ 4136165 h 5315484"/>
              <a:gd name="connsiteX58" fmla="*/ 1829765 w 2393787"/>
              <a:gd name="connsiteY58" fmla="*/ 4255806 h 5315484"/>
              <a:gd name="connsiteX59" fmla="*/ 1795582 w 2393787"/>
              <a:gd name="connsiteY59" fmla="*/ 4358355 h 5315484"/>
              <a:gd name="connsiteX60" fmla="*/ 1778490 w 2393787"/>
              <a:gd name="connsiteY60" fmla="*/ 4409630 h 5315484"/>
              <a:gd name="connsiteX61" fmla="*/ 1744307 w 2393787"/>
              <a:gd name="connsiteY61" fmla="*/ 4495088 h 5315484"/>
              <a:gd name="connsiteX62" fmla="*/ 1735761 w 2393787"/>
              <a:gd name="connsiteY62" fmla="*/ 4554909 h 5315484"/>
              <a:gd name="connsiteX63" fmla="*/ 1710124 w 2393787"/>
              <a:gd name="connsiteY63" fmla="*/ 4606183 h 5315484"/>
              <a:gd name="connsiteX64" fmla="*/ 1693032 w 2393787"/>
              <a:gd name="connsiteY64" fmla="*/ 4657458 h 5315484"/>
              <a:gd name="connsiteX65" fmla="*/ 1684487 w 2393787"/>
              <a:gd name="connsiteY65" fmla="*/ 4700187 h 5315484"/>
              <a:gd name="connsiteX66" fmla="*/ 1650303 w 2393787"/>
              <a:gd name="connsiteY66" fmla="*/ 4802737 h 5315484"/>
              <a:gd name="connsiteX67" fmla="*/ 1633212 w 2393787"/>
              <a:gd name="connsiteY67" fmla="*/ 4862557 h 5315484"/>
              <a:gd name="connsiteX68" fmla="*/ 1599029 w 2393787"/>
              <a:gd name="connsiteY68" fmla="*/ 4913832 h 5315484"/>
              <a:gd name="connsiteX69" fmla="*/ 1581937 w 2393787"/>
              <a:gd name="connsiteY69" fmla="*/ 4973653 h 5315484"/>
              <a:gd name="connsiteX70" fmla="*/ 1564845 w 2393787"/>
              <a:gd name="connsiteY70" fmla="*/ 4999290 h 5315484"/>
              <a:gd name="connsiteX71" fmla="*/ 1547754 w 2393787"/>
              <a:gd name="connsiteY71" fmla="*/ 5042019 h 5315484"/>
              <a:gd name="connsiteX72" fmla="*/ 1530662 w 2393787"/>
              <a:gd name="connsiteY72" fmla="*/ 5076202 h 5315484"/>
              <a:gd name="connsiteX73" fmla="*/ 1522116 w 2393787"/>
              <a:gd name="connsiteY73" fmla="*/ 5118931 h 5315484"/>
              <a:gd name="connsiteX74" fmla="*/ 1496479 w 2393787"/>
              <a:gd name="connsiteY74" fmla="*/ 5195843 h 5315484"/>
              <a:gd name="connsiteX75" fmla="*/ 1487933 w 2393787"/>
              <a:gd name="connsiteY75" fmla="*/ 5230026 h 5315484"/>
              <a:gd name="connsiteX76" fmla="*/ 1470842 w 2393787"/>
              <a:gd name="connsiteY76" fmla="*/ 5281301 h 5315484"/>
              <a:gd name="connsiteX77" fmla="*/ 1462296 w 2393787"/>
              <a:gd name="connsiteY77" fmla="*/ 5315484 h 5315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393787" h="5315484">
                <a:moveTo>
                  <a:pt x="60786" y="0"/>
                </a:moveTo>
                <a:cubicBezTo>
                  <a:pt x="57937" y="34183"/>
                  <a:pt x="56495" y="68513"/>
                  <a:pt x="52240" y="102550"/>
                </a:cubicBezTo>
                <a:cubicBezTo>
                  <a:pt x="50094" y="119719"/>
                  <a:pt x="40824" y="145342"/>
                  <a:pt x="35148" y="162370"/>
                </a:cubicBezTo>
                <a:cubicBezTo>
                  <a:pt x="32299" y="353226"/>
                  <a:pt x="31623" y="544127"/>
                  <a:pt x="26602" y="734939"/>
                </a:cubicBezTo>
                <a:cubicBezTo>
                  <a:pt x="25923" y="760725"/>
                  <a:pt x="20392" y="786162"/>
                  <a:pt x="18057" y="811851"/>
                </a:cubicBezTo>
                <a:cubicBezTo>
                  <a:pt x="10827" y="891385"/>
                  <a:pt x="5903" y="980666"/>
                  <a:pt x="965" y="1059679"/>
                </a:cubicBezTo>
                <a:cubicBezTo>
                  <a:pt x="3814" y="1256232"/>
                  <a:pt x="9511" y="1452765"/>
                  <a:pt x="9511" y="1649339"/>
                </a:cubicBezTo>
                <a:cubicBezTo>
                  <a:pt x="9511" y="1891486"/>
                  <a:pt x="965" y="2133584"/>
                  <a:pt x="965" y="2375731"/>
                </a:cubicBezTo>
                <a:cubicBezTo>
                  <a:pt x="965" y="2410033"/>
                  <a:pt x="-4238" y="2446855"/>
                  <a:pt x="9511" y="2478281"/>
                </a:cubicBezTo>
                <a:cubicBezTo>
                  <a:pt x="17744" y="2497100"/>
                  <a:pt x="43694" y="2501070"/>
                  <a:pt x="60786" y="2512464"/>
                </a:cubicBezTo>
                <a:cubicBezTo>
                  <a:pt x="174599" y="2588338"/>
                  <a:pt x="5917" y="2479133"/>
                  <a:pt x="112060" y="2538101"/>
                </a:cubicBezTo>
                <a:cubicBezTo>
                  <a:pt x="196520" y="2585024"/>
                  <a:pt x="127242" y="2566268"/>
                  <a:pt x="214610" y="2580830"/>
                </a:cubicBezTo>
                <a:lnTo>
                  <a:pt x="291522" y="2606468"/>
                </a:lnTo>
                <a:cubicBezTo>
                  <a:pt x="300068" y="2609316"/>
                  <a:pt x="308420" y="2612828"/>
                  <a:pt x="317159" y="2615013"/>
                </a:cubicBezTo>
                <a:cubicBezTo>
                  <a:pt x="328554" y="2617862"/>
                  <a:pt x="340093" y="2620184"/>
                  <a:pt x="351343" y="2623559"/>
                </a:cubicBezTo>
                <a:cubicBezTo>
                  <a:pt x="368599" y="2628736"/>
                  <a:pt x="385139" y="2636282"/>
                  <a:pt x="402617" y="2640651"/>
                </a:cubicBezTo>
                <a:cubicBezTo>
                  <a:pt x="414012" y="2643499"/>
                  <a:pt x="425551" y="2645821"/>
                  <a:pt x="436801" y="2649196"/>
                </a:cubicBezTo>
                <a:cubicBezTo>
                  <a:pt x="497686" y="2667461"/>
                  <a:pt x="471595" y="2663575"/>
                  <a:pt x="522259" y="2674834"/>
                </a:cubicBezTo>
                <a:cubicBezTo>
                  <a:pt x="659850" y="2705411"/>
                  <a:pt x="446445" y="2656253"/>
                  <a:pt x="624808" y="2691925"/>
                </a:cubicBezTo>
                <a:cubicBezTo>
                  <a:pt x="647842" y="2696532"/>
                  <a:pt x="670140" y="2704410"/>
                  <a:pt x="693174" y="2709017"/>
                </a:cubicBezTo>
                <a:cubicBezTo>
                  <a:pt x="707417" y="2711866"/>
                  <a:pt x="721812" y="2714040"/>
                  <a:pt x="735903" y="2717563"/>
                </a:cubicBezTo>
                <a:cubicBezTo>
                  <a:pt x="776547" y="2727724"/>
                  <a:pt x="747764" y="2726661"/>
                  <a:pt x="795724" y="2734654"/>
                </a:cubicBezTo>
                <a:cubicBezTo>
                  <a:pt x="886573" y="2749795"/>
                  <a:pt x="976451" y="2747882"/>
                  <a:pt x="1069189" y="2751746"/>
                </a:cubicBezTo>
                <a:cubicBezTo>
                  <a:pt x="1094827" y="2757443"/>
                  <a:pt x="1120289" y="2763998"/>
                  <a:pt x="1146102" y="2768838"/>
                </a:cubicBezTo>
                <a:cubicBezTo>
                  <a:pt x="1203206" y="2779545"/>
                  <a:pt x="1238760" y="2779133"/>
                  <a:pt x="1299926" y="2785929"/>
                </a:cubicBezTo>
                <a:cubicBezTo>
                  <a:pt x="1319945" y="2788153"/>
                  <a:pt x="1339806" y="2791626"/>
                  <a:pt x="1359746" y="2794475"/>
                </a:cubicBezTo>
                <a:cubicBezTo>
                  <a:pt x="1368292" y="2797324"/>
                  <a:pt x="1376645" y="2800836"/>
                  <a:pt x="1385384" y="2803021"/>
                </a:cubicBezTo>
                <a:cubicBezTo>
                  <a:pt x="1432587" y="2814822"/>
                  <a:pt x="1460170" y="2814772"/>
                  <a:pt x="1513571" y="2820112"/>
                </a:cubicBezTo>
                <a:cubicBezTo>
                  <a:pt x="1522117" y="2822961"/>
                  <a:pt x="1530547" y="2826183"/>
                  <a:pt x="1539208" y="2828658"/>
                </a:cubicBezTo>
                <a:cubicBezTo>
                  <a:pt x="1575587" y="2839052"/>
                  <a:pt x="1626151" y="2847756"/>
                  <a:pt x="1658849" y="2854296"/>
                </a:cubicBezTo>
                <a:cubicBezTo>
                  <a:pt x="1673092" y="2857145"/>
                  <a:pt x="1687125" y="2861396"/>
                  <a:pt x="1701578" y="2862841"/>
                </a:cubicBezTo>
                <a:lnTo>
                  <a:pt x="1787036" y="2871387"/>
                </a:lnTo>
                <a:cubicBezTo>
                  <a:pt x="1798430" y="2874236"/>
                  <a:pt x="1809634" y="2878002"/>
                  <a:pt x="1821219" y="2879933"/>
                </a:cubicBezTo>
                <a:cubicBezTo>
                  <a:pt x="1866032" y="2887402"/>
                  <a:pt x="1941755" y="2893222"/>
                  <a:pt x="1983589" y="2897025"/>
                </a:cubicBezTo>
                <a:cubicBezTo>
                  <a:pt x="1997832" y="2899873"/>
                  <a:pt x="2011870" y="2904075"/>
                  <a:pt x="2026318" y="2905570"/>
                </a:cubicBezTo>
                <a:cubicBezTo>
                  <a:pt x="2094557" y="2912629"/>
                  <a:pt x="2231417" y="2922662"/>
                  <a:pt x="2231417" y="2922662"/>
                </a:cubicBezTo>
                <a:cubicBezTo>
                  <a:pt x="2342169" y="2944812"/>
                  <a:pt x="2288003" y="2936545"/>
                  <a:pt x="2393787" y="2948299"/>
                </a:cubicBezTo>
                <a:cubicBezTo>
                  <a:pt x="2382694" y="3025954"/>
                  <a:pt x="2391612" y="2989012"/>
                  <a:pt x="2368150" y="3059395"/>
                </a:cubicBezTo>
                <a:lnTo>
                  <a:pt x="2359604" y="3085032"/>
                </a:lnTo>
                <a:cubicBezTo>
                  <a:pt x="2356756" y="3093578"/>
                  <a:pt x="2356056" y="3103174"/>
                  <a:pt x="2351059" y="3110669"/>
                </a:cubicBezTo>
                <a:cubicBezTo>
                  <a:pt x="2345362" y="3119215"/>
                  <a:pt x="2338560" y="3127120"/>
                  <a:pt x="2333967" y="3136307"/>
                </a:cubicBezTo>
                <a:cubicBezTo>
                  <a:pt x="2329938" y="3144364"/>
                  <a:pt x="2329890" y="3154123"/>
                  <a:pt x="2325421" y="3161944"/>
                </a:cubicBezTo>
                <a:cubicBezTo>
                  <a:pt x="2319109" y="3172990"/>
                  <a:pt x="2289305" y="3206886"/>
                  <a:pt x="2282692" y="3221765"/>
                </a:cubicBezTo>
                <a:cubicBezTo>
                  <a:pt x="2252718" y="3289206"/>
                  <a:pt x="2286084" y="3259384"/>
                  <a:pt x="2239963" y="3290131"/>
                </a:cubicBezTo>
                <a:cubicBezTo>
                  <a:pt x="2237114" y="3298677"/>
                  <a:pt x="2235445" y="3307711"/>
                  <a:pt x="2231417" y="3315768"/>
                </a:cubicBezTo>
                <a:cubicBezTo>
                  <a:pt x="2215385" y="3347834"/>
                  <a:pt x="2208065" y="3340711"/>
                  <a:pt x="2188688" y="3375589"/>
                </a:cubicBezTo>
                <a:cubicBezTo>
                  <a:pt x="2181238" y="3388999"/>
                  <a:pt x="2178943" y="3404851"/>
                  <a:pt x="2171597" y="3418318"/>
                </a:cubicBezTo>
                <a:cubicBezTo>
                  <a:pt x="2131094" y="3492575"/>
                  <a:pt x="2146138" y="3443541"/>
                  <a:pt x="2120322" y="3503776"/>
                </a:cubicBezTo>
                <a:cubicBezTo>
                  <a:pt x="2116773" y="3512056"/>
                  <a:pt x="2115551" y="3521234"/>
                  <a:pt x="2111776" y="3529413"/>
                </a:cubicBezTo>
                <a:cubicBezTo>
                  <a:pt x="2098430" y="3558330"/>
                  <a:pt x="2069047" y="3614871"/>
                  <a:pt x="2069047" y="3614871"/>
                </a:cubicBezTo>
                <a:cubicBezTo>
                  <a:pt x="2063350" y="3637660"/>
                  <a:pt x="2064986" y="3663693"/>
                  <a:pt x="2051956" y="3683238"/>
                </a:cubicBezTo>
                <a:cubicBezTo>
                  <a:pt x="2013061" y="3741578"/>
                  <a:pt x="2052852" y="3677023"/>
                  <a:pt x="2026318" y="3734512"/>
                </a:cubicBezTo>
                <a:cubicBezTo>
                  <a:pt x="2012972" y="3763429"/>
                  <a:pt x="1983589" y="3819970"/>
                  <a:pt x="1983589" y="3819970"/>
                </a:cubicBezTo>
                <a:cubicBezTo>
                  <a:pt x="1977892" y="3842759"/>
                  <a:pt x="1975222" y="3866527"/>
                  <a:pt x="1966498" y="3888337"/>
                </a:cubicBezTo>
                <a:cubicBezTo>
                  <a:pt x="1957969" y="3909660"/>
                  <a:pt x="1943312" y="3927995"/>
                  <a:pt x="1932315" y="3948157"/>
                </a:cubicBezTo>
                <a:cubicBezTo>
                  <a:pt x="1926215" y="3959341"/>
                  <a:pt x="1920920" y="3970946"/>
                  <a:pt x="1915223" y="3982340"/>
                </a:cubicBezTo>
                <a:cubicBezTo>
                  <a:pt x="1909837" y="4003882"/>
                  <a:pt x="1900232" y="4049729"/>
                  <a:pt x="1889586" y="4076344"/>
                </a:cubicBezTo>
                <a:cubicBezTo>
                  <a:pt x="1881529" y="4096487"/>
                  <a:pt x="1870808" y="4115584"/>
                  <a:pt x="1863948" y="4136165"/>
                </a:cubicBezTo>
                <a:cubicBezTo>
                  <a:pt x="1850832" y="4175513"/>
                  <a:pt x="1842881" y="4216458"/>
                  <a:pt x="1829765" y="4255806"/>
                </a:cubicBezTo>
                <a:lnTo>
                  <a:pt x="1795582" y="4358355"/>
                </a:lnTo>
                <a:cubicBezTo>
                  <a:pt x="1789885" y="4375447"/>
                  <a:pt x="1782023" y="4391964"/>
                  <a:pt x="1778490" y="4409630"/>
                </a:cubicBezTo>
                <a:cubicBezTo>
                  <a:pt x="1766688" y="4468647"/>
                  <a:pt x="1777418" y="4439904"/>
                  <a:pt x="1744307" y="4495088"/>
                </a:cubicBezTo>
                <a:cubicBezTo>
                  <a:pt x="1741458" y="4515028"/>
                  <a:pt x="1741685" y="4535657"/>
                  <a:pt x="1735761" y="4554909"/>
                </a:cubicBezTo>
                <a:cubicBezTo>
                  <a:pt x="1730141" y="4573173"/>
                  <a:pt x="1717474" y="4588544"/>
                  <a:pt x="1710124" y="4606183"/>
                </a:cubicBezTo>
                <a:cubicBezTo>
                  <a:pt x="1703195" y="4622813"/>
                  <a:pt x="1697772" y="4640077"/>
                  <a:pt x="1693032" y="4657458"/>
                </a:cubicBezTo>
                <a:cubicBezTo>
                  <a:pt x="1689210" y="4671471"/>
                  <a:pt x="1688585" y="4686252"/>
                  <a:pt x="1684487" y="4700187"/>
                </a:cubicBezTo>
                <a:cubicBezTo>
                  <a:pt x="1674320" y="4734755"/>
                  <a:pt x="1660202" y="4768091"/>
                  <a:pt x="1650303" y="4802737"/>
                </a:cubicBezTo>
                <a:cubicBezTo>
                  <a:pt x="1644606" y="4822677"/>
                  <a:pt x="1641902" y="4843728"/>
                  <a:pt x="1633212" y="4862557"/>
                </a:cubicBezTo>
                <a:cubicBezTo>
                  <a:pt x="1624604" y="4881208"/>
                  <a:pt x="1610423" y="4896740"/>
                  <a:pt x="1599029" y="4913832"/>
                </a:cubicBezTo>
                <a:cubicBezTo>
                  <a:pt x="1593332" y="4933772"/>
                  <a:pt x="1589639" y="4954398"/>
                  <a:pt x="1581937" y="4973653"/>
                </a:cubicBezTo>
                <a:cubicBezTo>
                  <a:pt x="1578122" y="4983189"/>
                  <a:pt x="1569438" y="4990104"/>
                  <a:pt x="1564845" y="4999290"/>
                </a:cubicBezTo>
                <a:cubicBezTo>
                  <a:pt x="1557985" y="5013011"/>
                  <a:pt x="1553984" y="5028001"/>
                  <a:pt x="1547754" y="5042019"/>
                </a:cubicBezTo>
                <a:cubicBezTo>
                  <a:pt x="1542580" y="5053660"/>
                  <a:pt x="1536359" y="5064808"/>
                  <a:pt x="1530662" y="5076202"/>
                </a:cubicBezTo>
                <a:cubicBezTo>
                  <a:pt x="1527813" y="5090445"/>
                  <a:pt x="1526106" y="5104965"/>
                  <a:pt x="1522116" y="5118931"/>
                </a:cubicBezTo>
                <a:cubicBezTo>
                  <a:pt x="1514692" y="5144915"/>
                  <a:pt x="1503033" y="5169626"/>
                  <a:pt x="1496479" y="5195843"/>
                </a:cubicBezTo>
                <a:cubicBezTo>
                  <a:pt x="1493630" y="5207237"/>
                  <a:pt x="1491308" y="5218776"/>
                  <a:pt x="1487933" y="5230026"/>
                </a:cubicBezTo>
                <a:cubicBezTo>
                  <a:pt x="1482756" y="5247282"/>
                  <a:pt x="1476539" y="5264209"/>
                  <a:pt x="1470842" y="5281301"/>
                </a:cubicBezTo>
                <a:cubicBezTo>
                  <a:pt x="1461395" y="5309642"/>
                  <a:pt x="1462296" y="5297930"/>
                  <a:pt x="1462296" y="5315484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6236293" y="1546484"/>
            <a:ext cx="2063810" cy="4057116"/>
          </a:xfrm>
          <a:custGeom>
            <a:avLst/>
            <a:gdLst>
              <a:gd name="connsiteX0" fmla="*/ 102549 w 2751746"/>
              <a:gd name="connsiteY0" fmla="*/ 0 h 5409488"/>
              <a:gd name="connsiteX1" fmla="*/ 94004 w 2751746"/>
              <a:gd name="connsiteY1" fmla="*/ 42729 h 5409488"/>
              <a:gd name="connsiteX2" fmla="*/ 76912 w 2751746"/>
              <a:gd name="connsiteY2" fmla="*/ 572568 h 5409488"/>
              <a:gd name="connsiteX3" fmla="*/ 59821 w 2751746"/>
              <a:gd name="connsiteY3" fmla="*/ 888763 h 5409488"/>
              <a:gd name="connsiteX4" fmla="*/ 51275 w 2751746"/>
              <a:gd name="connsiteY4" fmla="*/ 1025495 h 5409488"/>
              <a:gd name="connsiteX5" fmla="*/ 42729 w 2751746"/>
              <a:gd name="connsiteY5" fmla="*/ 1059679 h 5409488"/>
              <a:gd name="connsiteX6" fmla="*/ 25637 w 2751746"/>
              <a:gd name="connsiteY6" fmla="*/ 1290415 h 5409488"/>
              <a:gd name="connsiteX7" fmla="*/ 8546 w 2751746"/>
              <a:gd name="connsiteY7" fmla="*/ 1640793 h 5409488"/>
              <a:gd name="connsiteX8" fmla="*/ 0 w 2751746"/>
              <a:gd name="connsiteY8" fmla="*/ 2008262 h 5409488"/>
              <a:gd name="connsiteX9" fmla="*/ 8546 w 2751746"/>
              <a:gd name="connsiteY9" fmla="*/ 2162086 h 5409488"/>
              <a:gd name="connsiteX10" fmla="*/ 25637 w 2751746"/>
              <a:gd name="connsiteY10" fmla="*/ 2204815 h 5409488"/>
              <a:gd name="connsiteX11" fmla="*/ 42729 w 2751746"/>
              <a:gd name="connsiteY11" fmla="*/ 2256090 h 5409488"/>
              <a:gd name="connsiteX12" fmla="*/ 51275 w 2751746"/>
              <a:gd name="connsiteY12" fmla="*/ 2281727 h 5409488"/>
              <a:gd name="connsiteX13" fmla="*/ 76912 w 2751746"/>
              <a:gd name="connsiteY13" fmla="*/ 2333002 h 5409488"/>
              <a:gd name="connsiteX14" fmla="*/ 111095 w 2751746"/>
              <a:gd name="connsiteY14" fmla="*/ 2384277 h 5409488"/>
              <a:gd name="connsiteX15" fmla="*/ 128187 w 2751746"/>
              <a:gd name="connsiteY15" fmla="*/ 2409914 h 5409488"/>
              <a:gd name="connsiteX16" fmla="*/ 145278 w 2751746"/>
              <a:gd name="connsiteY16" fmla="*/ 2435551 h 5409488"/>
              <a:gd name="connsiteX17" fmla="*/ 170916 w 2751746"/>
              <a:gd name="connsiteY17" fmla="*/ 2452643 h 5409488"/>
              <a:gd name="connsiteX18" fmla="*/ 222191 w 2751746"/>
              <a:gd name="connsiteY18" fmla="*/ 2529555 h 5409488"/>
              <a:gd name="connsiteX19" fmla="*/ 239282 w 2751746"/>
              <a:gd name="connsiteY19" fmla="*/ 2555193 h 5409488"/>
              <a:gd name="connsiteX20" fmla="*/ 264920 w 2751746"/>
              <a:gd name="connsiteY20" fmla="*/ 2572284 h 5409488"/>
              <a:gd name="connsiteX21" fmla="*/ 316194 w 2751746"/>
              <a:gd name="connsiteY21" fmla="*/ 2623559 h 5409488"/>
              <a:gd name="connsiteX22" fmla="*/ 358923 w 2751746"/>
              <a:gd name="connsiteY22" fmla="*/ 2640650 h 5409488"/>
              <a:gd name="connsiteX23" fmla="*/ 435835 w 2751746"/>
              <a:gd name="connsiteY23" fmla="*/ 2683379 h 5409488"/>
              <a:gd name="connsiteX24" fmla="*/ 538385 w 2751746"/>
              <a:gd name="connsiteY24" fmla="*/ 2726108 h 5409488"/>
              <a:gd name="connsiteX25" fmla="*/ 581114 w 2751746"/>
              <a:gd name="connsiteY25" fmla="*/ 2760292 h 5409488"/>
              <a:gd name="connsiteX26" fmla="*/ 709301 w 2751746"/>
              <a:gd name="connsiteY26" fmla="*/ 2794475 h 5409488"/>
              <a:gd name="connsiteX27" fmla="*/ 769121 w 2751746"/>
              <a:gd name="connsiteY27" fmla="*/ 2820112 h 5409488"/>
              <a:gd name="connsiteX28" fmla="*/ 837488 w 2751746"/>
              <a:gd name="connsiteY28" fmla="*/ 2828658 h 5409488"/>
              <a:gd name="connsiteX29" fmla="*/ 914400 w 2751746"/>
              <a:gd name="connsiteY29" fmla="*/ 2845750 h 5409488"/>
              <a:gd name="connsiteX30" fmla="*/ 1333144 w 2751746"/>
              <a:gd name="connsiteY30" fmla="*/ 2862841 h 5409488"/>
              <a:gd name="connsiteX31" fmla="*/ 1495514 w 2751746"/>
              <a:gd name="connsiteY31" fmla="*/ 2871387 h 5409488"/>
              <a:gd name="connsiteX32" fmla="*/ 1546789 w 2751746"/>
              <a:gd name="connsiteY32" fmla="*/ 2879933 h 5409488"/>
              <a:gd name="connsiteX33" fmla="*/ 1837346 w 2751746"/>
              <a:gd name="connsiteY33" fmla="*/ 2897024 h 5409488"/>
              <a:gd name="connsiteX34" fmla="*/ 1956987 w 2751746"/>
              <a:gd name="connsiteY34" fmla="*/ 2905570 h 5409488"/>
              <a:gd name="connsiteX35" fmla="*/ 2033899 w 2751746"/>
              <a:gd name="connsiteY35" fmla="*/ 2922662 h 5409488"/>
              <a:gd name="connsiteX36" fmla="*/ 2213361 w 2751746"/>
              <a:gd name="connsiteY36" fmla="*/ 2939753 h 5409488"/>
              <a:gd name="connsiteX37" fmla="*/ 2273181 w 2751746"/>
              <a:gd name="connsiteY37" fmla="*/ 2956845 h 5409488"/>
              <a:gd name="connsiteX38" fmla="*/ 2375731 w 2751746"/>
              <a:gd name="connsiteY38" fmla="*/ 2973936 h 5409488"/>
              <a:gd name="connsiteX39" fmla="*/ 2461189 w 2751746"/>
              <a:gd name="connsiteY39" fmla="*/ 2999574 h 5409488"/>
              <a:gd name="connsiteX40" fmla="*/ 2486826 w 2751746"/>
              <a:gd name="connsiteY40" fmla="*/ 3008120 h 5409488"/>
              <a:gd name="connsiteX41" fmla="*/ 2521009 w 2751746"/>
              <a:gd name="connsiteY41" fmla="*/ 3016665 h 5409488"/>
              <a:gd name="connsiteX42" fmla="*/ 2546647 w 2751746"/>
              <a:gd name="connsiteY42" fmla="*/ 3033757 h 5409488"/>
              <a:gd name="connsiteX43" fmla="*/ 2580830 w 2751746"/>
              <a:gd name="connsiteY43" fmla="*/ 3042303 h 5409488"/>
              <a:gd name="connsiteX44" fmla="*/ 2640650 w 2751746"/>
              <a:gd name="connsiteY44" fmla="*/ 3067940 h 5409488"/>
              <a:gd name="connsiteX45" fmla="*/ 2674834 w 2751746"/>
              <a:gd name="connsiteY45" fmla="*/ 3144852 h 5409488"/>
              <a:gd name="connsiteX46" fmla="*/ 2683379 w 2751746"/>
              <a:gd name="connsiteY46" fmla="*/ 3170490 h 5409488"/>
              <a:gd name="connsiteX47" fmla="*/ 2691925 w 2751746"/>
              <a:gd name="connsiteY47" fmla="*/ 3196127 h 5409488"/>
              <a:gd name="connsiteX48" fmla="*/ 2709017 w 2751746"/>
              <a:gd name="connsiteY48" fmla="*/ 3264493 h 5409488"/>
              <a:gd name="connsiteX49" fmla="*/ 2717563 w 2751746"/>
              <a:gd name="connsiteY49" fmla="*/ 3905428 h 5409488"/>
              <a:gd name="connsiteX50" fmla="*/ 2726108 w 2751746"/>
              <a:gd name="connsiteY50" fmla="*/ 3956703 h 5409488"/>
              <a:gd name="connsiteX51" fmla="*/ 2743200 w 2751746"/>
              <a:gd name="connsiteY51" fmla="*/ 4144710 h 5409488"/>
              <a:gd name="connsiteX52" fmla="*/ 2751746 w 2751746"/>
              <a:gd name="connsiteY52" fmla="*/ 4392538 h 5409488"/>
              <a:gd name="connsiteX53" fmla="*/ 2743200 w 2751746"/>
              <a:gd name="connsiteY53" fmla="*/ 5409488 h 540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51746" h="5409488">
                <a:moveTo>
                  <a:pt x="102549" y="0"/>
                </a:moveTo>
                <a:cubicBezTo>
                  <a:pt x="99701" y="14243"/>
                  <a:pt x="95924" y="28331"/>
                  <a:pt x="94004" y="42729"/>
                </a:cubicBezTo>
                <a:cubicBezTo>
                  <a:pt x="71885" y="208627"/>
                  <a:pt x="79957" y="446189"/>
                  <a:pt x="76912" y="572568"/>
                </a:cubicBezTo>
                <a:cubicBezTo>
                  <a:pt x="70500" y="838647"/>
                  <a:pt x="82362" y="753506"/>
                  <a:pt x="59821" y="888763"/>
                </a:cubicBezTo>
                <a:cubicBezTo>
                  <a:pt x="56972" y="934340"/>
                  <a:pt x="55819" y="980055"/>
                  <a:pt x="51275" y="1025495"/>
                </a:cubicBezTo>
                <a:cubicBezTo>
                  <a:pt x="50106" y="1037182"/>
                  <a:pt x="43666" y="1047971"/>
                  <a:pt x="42729" y="1059679"/>
                </a:cubicBezTo>
                <a:cubicBezTo>
                  <a:pt x="21106" y="1329966"/>
                  <a:pt x="47574" y="1158796"/>
                  <a:pt x="25637" y="1290415"/>
                </a:cubicBezTo>
                <a:cubicBezTo>
                  <a:pt x="19081" y="1408428"/>
                  <a:pt x="12137" y="1522283"/>
                  <a:pt x="8546" y="1640793"/>
                </a:cubicBezTo>
                <a:cubicBezTo>
                  <a:pt x="4835" y="1763260"/>
                  <a:pt x="2849" y="1885772"/>
                  <a:pt x="0" y="2008262"/>
                </a:cubicBezTo>
                <a:cubicBezTo>
                  <a:pt x="2849" y="2059537"/>
                  <a:pt x="1904" y="2111164"/>
                  <a:pt x="8546" y="2162086"/>
                </a:cubicBezTo>
                <a:cubicBezTo>
                  <a:pt x="10530" y="2177297"/>
                  <a:pt x="20395" y="2190398"/>
                  <a:pt x="25637" y="2204815"/>
                </a:cubicBezTo>
                <a:cubicBezTo>
                  <a:pt x="31794" y="2221747"/>
                  <a:pt x="37032" y="2238998"/>
                  <a:pt x="42729" y="2256090"/>
                </a:cubicBezTo>
                <a:cubicBezTo>
                  <a:pt x="45578" y="2264636"/>
                  <a:pt x="46278" y="2274232"/>
                  <a:pt x="51275" y="2281727"/>
                </a:cubicBezTo>
                <a:cubicBezTo>
                  <a:pt x="127150" y="2395541"/>
                  <a:pt x="17942" y="2226855"/>
                  <a:pt x="76912" y="2333002"/>
                </a:cubicBezTo>
                <a:cubicBezTo>
                  <a:pt x="86888" y="2350959"/>
                  <a:pt x="99701" y="2367185"/>
                  <a:pt x="111095" y="2384277"/>
                </a:cubicBezTo>
                <a:lnTo>
                  <a:pt x="128187" y="2409914"/>
                </a:lnTo>
                <a:cubicBezTo>
                  <a:pt x="133884" y="2418460"/>
                  <a:pt x="136732" y="2429854"/>
                  <a:pt x="145278" y="2435551"/>
                </a:cubicBezTo>
                <a:lnTo>
                  <a:pt x="170916" y="2452643"/>
                </a:lnTo>
                <a:lnTo>
                  <a:pt x="222191" y="2529555"/>
                </a:lnTo>
                <a:cubicBezTo>
                  <a:pt x="227888" y="2538101"/>
                  <a:pt x="230736" y="2549496"/>
                  <a:pt x="239282" y="2555193"/>
                </a:cubicBezTo>
                <a:lnTo>
                  <a:pt x="264920" y="2572284"/>
                </a:lnTo>
                <a:cubicBezTo>
                  <a:pt x="283617" y="2600331"/>
                  <a:pt x="282523" y="2604853"/>
                  <a:pt x="316194" y="2623559"/>
                </a:cubicBezTo>
                <a:cubicBezTo>
                  <a:pt x="329604" y="2631009"/>
                  <a:pt x="345202" y="2633790"/>
                  <a:pt x="358923" y="2640650"/>
                </a:cubicBezTo>
                <a:cubicBezTo>
                  <a:pt x="434499" y="2678438"/>
                  <a:pt x="369981" y="2654568"/>
                  <a:pt x="435835" y="2683379"/>
                </a:cubicBezTo>
                <a:cubicBezTo>
                  <a:pt x="469762" y="2698222"/>
                  <a:pt x="509468" y="2702974"/>
                  <a:pt x="538385" y="2726108"/>
                </a:cubicBezTo>
                <a:cubicBezTo>
                  <a:pt x="552628" y="2737503"/>
                  <a:pt x="564800" y="2752135"/>
                  <a:pt x="581114" y="2760292"/>
                </a:cubicBezTo>
                <a:cubicBezTo>
                  <a:pt x="596619" y="2768045"/>
                  <a:pt x="696596" y="2790240"/>
                  <a:pt x="709301" y="2794475"/>
                </a:cubicBezTo>
                <a:cubicBezTo>
                  <a:pt x="729882" y="2801335"/>
                  <a:pt x="748159" y="2814522"/>
                  <a:pt x="769121" y="2820112"/>
                </a:cubicBezTo>
                <a:cubicBezTo>
                  <a:pt x="791312" y="2826030"/>
                  <a:pt x="814871" y="2824667"/>
                  <a:pt x="837488" y="2828658"/>
                </a:cubicBezTo>
                <a:cubicBezTo>
                  <a:pt x="863351" y="2833222"/>
                  <a:pt x="888495" y="2841432"/>
                  <a:pt x="914400" y="2845750"/>
                </a:cubicBezTo>
                <a:cubicBezTo>
                  <a:pt x="1029996" y="2865016"/>
                  <a:pt x="1295149" y="2861891"/>
                  <a:pt x="1333144" y="2862841"/>
                </a:cubicBezTo>
                <a:cubicBezTo>
                  <a:pt x="1387267" y="2865690"/>
                  <a:pt x="1441488" y="2867065"/>
                  <a:pt x="1495514" y="2871387"/>
                </a:cubicBezTo>
                <a:cubicBezTo>
                  <a:pt x="1512786" y="2872769"/>
                  <a:pt x="1529540" y="2878290"/>
                  <a:pt x="1546789" y="2879933"/>
                </a:cubicBezTo>
                <a:cubicBezTo>
                  <a:pt x="1616031" y="2886528"/>
                  <a:pt x="1775254" y="2893261"/>
                  <a:pt x="1837346" y="2897024"/>
                </a:cubicBezTo>
                <a:cubicBezTo>
                  <a:pt x="1877255" y="2899443"/>
                  <a:pt x="1917107" y="2902721"/>
                  <a:pt x="1956987" y="2905570"/>
                </a:cubicBezTo>
                <a:cubicBezTo>
                  <a:pt x="1982624" y="2911267"/>
                  <a:pt x="2007994" y="2918344"/>
                  <a:pt x="2033899" y="2922662"/>
                </a:cubicBezTo>
                <a:cubicBezTo>
                  <a:pt x="2070886" y="2928826"/>
                  <a:pt x="2183531" y="2937267"/>
                  <a:pt x="2213361" y="2939753"/>
                </a:cubicBezTo>
                <a:cubicBezTo>
                  <a:pt x="2233301" y="2945450"/>
                  <a:pt x="2252888" y="2952573"/>
                  <a:pt x="2273181" y="2956845"/>
                </a:cubicBezTo>
                <a:cubicBezTo>
                  <a:pt x="2307092" y="2963984"/>
                  <a:pt x="2375731" y="2973936"/>
                  <a:pt x="2375731" y="2973936"/>
                </a:cubicBezTo>
                <a:cubicBezTo>
                  <a:pt x="2452285" y="3004558"/>
                  <a:pt x="2384160" y="2980316"/>
                  <a:pt x="2461189" y="2999574"/>
                </a:cubicBezTo>
                <a:cubicBezTo>
                  <a:pt x="2469928" y="3001759"/>
                  <a:pt x="2478165" y="3005645"/>
                  <a:pt x="2486826" y="3008120"/>
                </a:cubicBezTo>
                <a:cubicBezTo>
                  <a:pt x="2498119" y="3011347"/>
                  <a:pt x="2509615" y="3013817"/>
                  <a:pt x="2521009" y="3016665"/>
                </a:cubicBezTo>
                <a:cubicBezTo>
                  <a:pt x="2529555" y="3022362"/>
                  <a:pt x="2537206" y="3029711"/>
                  <a:pt x="2546647" y="3033757"/>
                </a:cubicBezTo>
                <a:cubicBezTo>
                  <a:pt x="2557442" y="3038384"/>
                  <a:pt x="2569537" y="3039076"/>
                  <a:pt x="2580830" y="3042303"/>
                </a:cubicBezTo>
                <a:cubicBezTo>
                  <a:pt x="2610168" y="3050686"/>
                  <a:pt x="2610267" y="3052749"/>
                  <a:pt x="2640650" y="3067940"/>
                </a:cubicBezTo>
                <a:cubicBezTo>
                  <a:pt x="2667734" y="3108566"/>
                  <a:pt x="2654496" y="3083837"/>
                  <a:pt x="2674834" y="3144852"/>
                </a:cubicBezTo>
                <a:lnTo>
                  <a:pt x="2683379" y="3170490"/>
                </a:lnTo>
                <a:cubicBezTo>
                  <a:pt x="2686227" y="3179036"/>
                  <a:pt x="2689740" y="3187388"/>
                  <a:pt x="2691925" y="3196127"/>
                </a:cubicBezTo>
                <a:lnTo>
                  <a:pt x="2709017" y="3264493"/>
                </a:lnTo>
                <a:cubicBezTo>
                  <a:pt x="2711866" y="3478138"/>
                  <a:pt x="2712289" y="3691829"/>
                  <a:pt x="2717563" y="3905428"/>
                </a:cubicBezTo>
                <a:cubicBezTo>
                  <a:pt x="2717991" y="3922750"/>
                  <a:pt x="2724384" y="3939462"/>
                  <a:pt x="2726108" y="3956703"/>
                </a:cubicBezTo>
                <a:cubicBezTo>
                  <a:pt x="2756645" y="4262087"/>
                  <a:pt x="2718003" y="3943136"/>
                  <a:pt x="2743200" y="4144710"/>
                </a:cubicBezTo>
                <a:cubicBezTo>
                  <a:pt x="2746049" y="4227319"/>
                  <a:pt x="2751746" y="4309880"/>
                  <a:pt x="2751746" y="4392538"/>
                </a:cubicBezTo>
                <a:cubicBezTo>
                  <a:pt x="2751746" y="4731533"/>
                  <a:pt x="2743200" y="5070493"/>
                  <a:pt x="2743200" y="5409488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9" name="자유형 28"/>
          <p:cNvSpPr/>
          <p:nvPr/>
        </p:nvSpPr>
        <p:spPr>
          <a:xfrm>
            <a:off x="6165791" y="1527256"/>
            <a:ext cx="2095856" cy="4050707"/>
          </a:xfrm>
          <a:custGeom>
            <a:avLst/>
            <a:gdLst>
              <a:gd name="connsiteX0" fmla="*/ 111096 w 2794475"/>
              <a:gd name="connsiteY0" fmla="*/ 0 h 5400942"/>
              <a:gd name="connsiteX1" fmla="*/ 102550 w 2794475"/>
              <a:gd name="connsiteY1" fmla="*/ 102549 h 5400942"/>
              <a:gd name="connsiteX2" fmla="*/ 94004 w 2794475"/>
              <a:gd name="connsiteY2" fmla="*/ 128187 h 5400942"/>
              <a:gd name="connsiteX3" fmla="*/ 85458 w 2794475"/>
              <a:gd name="connsiteY3" fmla="*/ 179461 h 5400942"/>
              <a:gd name="connsiteX4" fmla="*/ 76912 w 2794475"/>
              <a:gd name="connsiteY4" fmla="*/ 247828 h 5400942"/>
              <a:gd name="connsiteX5" fmla="*/ 59821 w 2794475"/>
              <a:gd name="connsiteY5" fmla="*/ 299102 h 5400942"/>
              <a:gd name="connsiteX6" fmla="*/ 42729 w 2794475"/>
              <a:gd name="connsiteY6" fmla="*/ 418744 h 5400942"/>
              <a:gd name="connsiteX7" fmla="*/ 25638 w 2794475"/>
              <a:gd name="connsiteY7" fmla="*/ 521293 h 5400942"/>
              <a:gd name="connsiteX8" fmla="*/ 0 w 2794475"/>
              <a:gd name="connsiteY8" fmla="*/ 820396 h 5400942"/>
              <a:gd name="connsiteX9" fmla="*/ 8546 w 2794475"/>
              <a:gd name="connsiteY9" fmla="*/ 1427147 h 5400942"/>
              <a:gd name="connsiteX10" fmla="*/ 0 w 2794475"/>
              <a:gd name="connsiteY10" fmla="*/ 1598063 h 5400942"/>
              <a:gd name="connsiteX11" fmla="*/ 8546 w 2794475"/>
              <a:gd name="connsiteY11" fmla="*/ 2187723 h 5400942"/>
              <a:gd name="connsiteX12" fmla="*/ 17092 w 2794475"/>
              <a:gd name="connsiteY12" fmla="*/ 2273181 h 5400942"/>
              <a:gd name="connsiteX13" fmla="*/ 25638 w 2794475"/>
              <a:gd name="connsiteY13" fmla="*/ 2384276 h 5400942"/>
              <a:gd name="connsiteX14" fmla="*/ 42729 w 2794475"/>
              <a:gd name="connsiteY14" fmla="*/ 2435551 h 5400942"/>
              <a:gd name="connsiteX15" fmla="*/ 51275 w 2794475"/>
              <a:gd name="connsiteY15" fmla="*/ 2461188 h 5400942"/>
              <a:gd name="connsiteX16" fmla="*/ 85458 w 2794475"/>
              <a:gd name="connsiteY16" fmla="*/ 2512463 h 5400942"/>
              <a:gd name="connsiteX17" fmla="*/ 94004 w 2794475"/>
              <a:gd name="connsiteY17" fmla="*/ 2538101 h 5400942"/>
              <a:gd name="connsiteX18" fmla="*/ 136733 w 2794475"/>
              <a:gd name="connsiteY18" fmla="*/ 2589375 h 5400942"/>
              <a:gd name="connsiteX19" fmla="*/ 162370 w 2794475"/>
              <a:gd name="connsiteY19" fmla="*/ 2606467 h 5400942"/>
              <a:gd name="connsiteX20" fmla="*/ 188008 w 2794475"/>
              <a:gd name="connsiteY20" fmla="*/ 2640650 h 5400942"/>
              <a:gd name="connsiteX21" fmla="*/ 222191 w 2794475"/>
              <a:gd name="connsiteY21" fmla="*/ 2657742 h 5400942"/>
              <a:gd name="connsiteX22" fmla="*/ 273466 w 2794475"/>
              <a:gd name="connsiteY22" fmla="*/ 2700471 h 5400942"/>
              <a:gd name="connsiteX23" fmla="*/ 307649 w 2794475"/>
              <a:gd name="connsiteY23" fmla="*/ 2717562 h 5400942"/>
              <a:gd name="connsiteX24" fmla="*/ 384561 w 2794475"/>
              <a:gd name="connsiteY24" fmla="*/ 2760291 h 5400942"/>
              <a:gd name="connsiteX25" fmla="*/ 410198 w 2794475"/>
              <a:gd name="connsiteY25" fmla="*/ 2777383 h 5400942"/>
              <a:gd name="connsiteX26" fmla="*/ 452927 w 2794475"/>
              <a:gd name="connsiteY26" fmla="*/ 2794474 h 5400942"/>
              <a:gd name="connsiteX27" fmla="*/ 555477 w 2794475"/>
              <a:gd name="connsiteY27" fmla="*/ 2820112 h 5400942"/>
              <a:gd name="connsiteX28" fmla="*/ 658026 w 2794475"/>
              <a:gd name="connsiteY28" fmla="*/ 2854295 h 5400942"/>
              <a:gd name="connsiteX29" fmla="*/ 743484 w 2794475"/>
              <a:gd name="connsiteY29" fmla="*/ 2879932 h 5400942"/>
              <a:gd name="connsiteX30" fmla="*/ 837488 w 2794475"/>
              <a:gd name="connsiteY30" fmla="*/ 2888478 h 5400942"/>
              <a:gd name="connsiteX31" fmla="*/ 897309 w 2794475"/>
              <a:gd name="connsiteY31" fmla="*/ 2914116 h 5400942"/>
              <a:gd name="connsiteX32" fmla="*/ 1025496 w 2794475"/>
              <a:gd name="connsiteY32" fmla="*/ 2931207 h 5400942"/>
              <a:gd name="connsiteX33" fmla="*/ 1153682 w 2794475"/>
              <a:gd name="connsiteY33" fmla="*/ 2948299 h 5400942"/>
              <a:gd name="connsiteX34" fmla="*/ 1213503 w 2794475"/>
              <a:gd name="connsiteY34" fmla="*/ 2965390 h 5400942"/>
              <a:gd name="connsiteX35" fmla="*/ 1290415 w 2794475"/>
              <a:gd name="connsiteY35" fmla="*/ 2973936 h 5400942"/>
              <a:gd name="connsiteX36" fmla="*/ 1358782 w 2794475"/>
              <a:gd name="connsiteY36" fmla="*/ 2982482 h 5400942"/>
              <a:gd name="connsiteX37" fmla="*/ 1418602 w 2794475"/>
              <a:gd name="connsiteY37" fmla="*/ 2991028 h 5400942"/>
              <a:gd name="connsiteX38" fmla="*/ 1495514 w 2794475"/>
              <a:gd name="connsiteY38" fmla="*/ 3008119 h 5400942"/>
              <a:gd name="connsiteX39" fmla="*/ 1666430 w 2794475"/>
              <a:gd name="connsiteY39" fmla="*/ 3016665 h 5400942"/>
              <a:gd name="connsiteX40" fmla="*/ 1786071 w 2794475"/>
              <a:gd name="connsiteY40" fmla="*/ 3025211 h 5400942"/>
              <a:gd name="connsiteX41" fmla="*/ 1965533 w 2794475"/>
              <a:gd name="connsiteY41" fmla="*/ 3042302 h 5400942"/>
              <a:gd name="connsiteX42" fmla="*/ 2068082 w 2794475"/>
              <a:gd name="connsiteY42" fmla="*/ 3050848 h 5400942"/>
              <a:gd name="connsiteX43" fmla="*/ 2127903 w 2794475"/>
              <a:gd name="connsiteY43" fmla="*/ 3059394 h 5400942"/>
              <a:gd name="connsiteX44" fmla="*/ 2179178 w 2794475"/>
              <a:gd name="connsiteY44" fmla="*/ 3067940 h 5400942"/>
              <a:gd name="connsiteX45" fmla="*/ 2315910 w 2794475"/>
              <a:gd name="connsiteY45" fmla="*/ 3076486 h 5400942"/>
              <a:gd name="connsiteX46" fmla="*/ 2427006 w 2794475"/>
              <a:gd name="connsiteY46" fmla="*/ 3085031 h 5400942"/>
              <a:gd name="connsiteX47" fmla="*/ 2469735 w 2794475"/>
              <a:gd name="connsiteY47" fmla="*/ 3093577 h 5400942"/>
              <a:gd name="connsiteX48" fmla="*/ 2521010 w 2794475"/>
              <a:gd name="connsiteY48" fmla="*/ 3102123 h 5400942"/>
              <a:gd name="connsiteX49" fmla="*/ 2546647 w 2794475"/>
              <a:gd name="connsiteY49" fmla="*/ 3110669 h 5400942"/>
              <a:gd name="connsiteX50" fmla="*/ 2623559 w 2794475"/>
              <a:gd name="connsiteY50" fmla="*/ 3119215 h 5400942"/>
              <a:gd name="connsiteX51" fmla="*/ 2649196 w 2794475"/>
              <a:gd name="connsiteY51" fmla="*/ 3136306 h 5400942"/>
              <a:gd name="connsiteX52" fmla="*/ 2674834 w 2794475"/>
              <a:gd name="connsiteY52" fmla="*/ 3144852 h 5400942"/>
              <a:gd name="connsiteX53" fmla="*/ 2717563 w 2794475"/>
              <a:gd name="connsiteY53" fmla="*/ 3179035 h 5400942"/>
              <a:gd name="connsiteX54" fmla="*/ 2726109 w 2794475"/>
              <a:gd name="connsiteY54" fmla="*/ 3204673 h 5400942"/>
              <a:gd name="connsiteX55" fmla="*/ 2743200 w 2794475"/>
              <a:gd name="connsiteY55" fmla="*/ 3230310 h 5400942"/>
              <a:gd name="connsiteX56" fmla="*/ 2760292 w 2794475"/>
              <a:gd name="connsiteY56" fmla="*/ 3281585 h 5400942"/>
              <a:gd name="connsiteX57" fmla="*/ 2768838 w 2794475"/>
              <a:gd name="connsiteY57" fmla="*/ 3392680 h 5400942"/>
              <a:gd name="connsiteX58" fmla="*/ 2777383 w 2794475"/>
              <a:gd name="connsiteY58" fmla="*/ 3435409 h 5400942"/>
              <a:gd name="connsiteX59" fmla="*/ 2785929 w 2794475"/>
              <a:gd name="connsiteY59" fmla="*/ 3495230 h 5400942"/>
              <a:gd name="connsiteX60" fmla="*/ 2794475 w 2794475"/>
              <a:gd name="connsiteY60" fmla="*/ 3597779 h 5400942"/>
              <a:gd name="connsiteX61" fmla="*/ 2785929 w 2794475"/>
              <a:gd name="connsiteY61" fmla="*/ 3777241 h 5400942"/>
              <a:gd name="connsiteX62" fmla="*/ 2768838 w 2794475"/>
              <a:gd name="connsiteY62" fmla="*/ 3828516 h 5400942"/>
              <a:gd name="connsiteX63" fmla="*/ 2743200 w 2794475"/>
              <a:gd name="connsiteY63" fmla="*/ 3845607 h 5400942"/>
              <a:gd name="connsiteX64" fmla="*/ 2734654 w 2794475"/>
              <a:gd name="connsiteY64" fmla="*/ 3879790 h 5400942"/>
              <a:gd name="connsiteX65" fmla="*/ 2700471 w 2794475"/>
              <a:gd name="connsiteY65" fmla="*/ 3922519 h 5400942"/>
              <a:gd name="connsiteX66" fmla="*/ 2674834 w 2794475"/>
              <a:gd name="connsiteY66" fmla="*/ 3965248 h 5400942"/>
              <a:gd name="connsiteX67" fmla="*/ 2640651 w 2794475"/>
              <a:gd name="connsiteY67" fmla="*/ 4025069 h 5400942"/>
              <a:gd name="connsiteX68" fmla="*/ 2632105 w 2794475"/>
              <a:gd name="connsiteY68" fmla="*/ 4050706 h 5400942"/>
              <a:gd name="connsiteX69" fmla="*/ 2615013 w 2794475"/>
              <a:gd name="connsiteY69" fmla="*/ 4076344 h 5400942"/>
              <a:gd name="connsiteX70" fmla="*/ 2512464 w 2794475"/>
              <a:gd name="connsiteY70" fmla="*/ 4213076 h 5400942"/>
              <a:gd name="connsiteX71" fmla="*/ 2469735 w 2794475"/>
              <a:gd name="connsiteY71" fmla="*/ 4298534 h 5400942"/>
              <a:gd name="connsiteX72" fmla="*/ 2427006 w 2794475"/>
              <a:gd name="connsiteY72" fmla="*/ 4358355 h 5400942"/>
              <a:gd name="connsiteX73" fmla="*/ 2392823 w 2794475"/>
              <a:gd name="connsiteY73" fmla="*/ 4435267 h 5400942"/>
              <a:gd name="connsiteX74" fmla="*/ 2333002 w 2794475"/>
              <a:gd name="connsiteY74" fmla="*/ 4529271 h 5400942"/>
              <a:gd name="connsiteX75" fmla="*/ 2307365 w 2794475"/>
              <a:gd name="connsiteY75" fmla="*/ 4572000 h 5400942"/>
              <a:gd name="connsiteX76" fmla="*/ 2281727 w 2794475"/>
              <a:gd name="connsiteY76" fmla="*/ 4606183 h 5400942"/>
              <a:gd name="connsiteX77" fmla="*/ 2264636 w 2794475"/>
              <a:gd name="connsiteY77" fmla="*/ 4648912 h 5400942"/>
              <a:gd name="connsiteX78" fmla="*/ 2179178 w 2794475"/>
              <a:gd name="connsiteY78" fmla="*/ 4768553 h 5400942"/>
              <a:gd name="connsiteX79" fmla="*/ 2153540 w 2794475"/>
              <a:gd name="connsiteY79" fmla="*/ 4819828 h 5400942"/>
              <a:gd name="connsiteX80" fmla="*/ 2102266 w 2794475"/>
              <a:gd name="connsiteY80" fmla="*/ 4888194 h 5400942"/>
              <a:gd name="connsiteX81" fmla="*/ 2085174 w 2794475"/>
              <a:gd name="connsiteY81" fmla="*/ 4922377 h 5400942"/>
              <a:gd name="connsiteX82" fmla="*/ 2050991 w 2794475"/>
              <a:gd name="connsiteY82" fmla="*/ 4965106 h 5400942"/>
              <a:gd name="connsiteX83" fmla="*/ 2025353 w 2794475"/>
              <a:gd name="connsiteY83" fmla="*/ 5016381 h 5400942"/>
              <a:gd name="connsiteX84" fmla="*/ 1931350 w 2794475"/>
              <a:gd name="connsiteY84" fmla="*/ 5144568 h 5400942"/>
              <a:gd name="connsiteX85" fmla="*/ 1905712 w 2794475"/>
              <a:gd name="connsiteY85" fmla="*/ 5195843 h 5400942"/>
              <a:gd name="connsiteX86" fmla="*/ 1880075 w 2794475"/>
              <a:gd name="connsiteY86" fmla="*/ 5247117 h 5400942"/>
              <a:gd name="connsiteX87" fmla="*/ 1845892 w 2794475"/>
              <a:gd name="connsiteY87" fmla="*/ 5298392 h 5400942"/>
              <a:gd name="connsiteX88" fmla="*/ 1828800 w 2794475"/>
              <a:gd name="connsiteY88" fmla="*/ 5341121 h 5400942"/>
              <a:gd name="connsiteX89" fmla="*/ 1811709 w 2794475"/>
              <a:gd name="connsiteY89" fmla="*/ 5366759 h 5400942"/>
              <a:gd name="connsiteX90" fmla="*/ 1794617 w 2794475"/>
              <a:gd name="connsiteY90" fmla="*/ 5400942 h 54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794475" h="5400942">
                <a:moveTo>
                  <a:pt x="111096" y="0"/>
                </a:moveTo>
                <a:cubicBezTo>
                  <a:pt x="108247" y="34183"/>
                  <a:pt x="107084" y="68548"/>
                  <a:pt x="102550" y="102549"/>
                </a:cubicBezTo>
                <a:cubicBezTo>
                  <a:pt x="101359" y="111478"/>
                  <a:pt x="95958" y="119393"/>
                  <a:pt x="94004" y="128187"/>
                </a:cubicBezTo>
                <a:cubicBezTo>
                  <a:pt x="90245" y="145101"/>
                  <a:pt x="87908" y="162308"/>
                  <a:pt x="85458" y="179461"/>
                </a:cubicBezTo>
                <a:cubicBezTo>
                  <a:pt x="82210" y="202197"/>
                  <a:pt x="81724" y="225371"/>
                  <a:pt x="76912" y="247828"/>
                </a:cubicBezTo>
                <a:cubicBezTo>
                  <a:pt x="73137" y="265444"/>
                  <a:pt x="59821" y="299102"/>
                  <a:pt x="59821" y="299102"/>
                </a:cubicBezTo>
                <a:cubicBezTo>
                  <a:pt x="54124" y="338983"/>
                  <a:pt x="49352" y="379007"/>
                  <a:pt x="42729" y="418744"/>
                </a:cubicBezTo>
                <a:lnTo>
                  <a:pt x="25638" y="521293"/>
                </a:lnTo>
                <a:cubicBezTo>
                  <a:pt x="6568" y="769203"/>
                  <a:pt x="16749" y="669656"/>
                  <a:pt x="0" y="820396"/>
                </a:cubicBezTo>
                <a:cubicBezTo>
                  <a:pt x="2849" y="1022646"/>
                  <a:pt x="8546" y="1224877"/>
                  <a:pt x="8546" y="1427147"/>
                </a:cubicBezTo>
                <a:cubicBezTo>
                  <a:pt x="8546" y="1484190"/>
                  <a:pt x="0" y="1541020"/>
                  <a:pt x="0" y="1598063"/>
                </a:cubicBezTo>
                <a:cubicBezTo>
                  <a:pt x="0" y="1794637"/>
                  <a:pt x="3571" y="1991212"/>
                  <a:pt x="8546" y="2187723"/>
                </a:cubicBezTo>
                <a:cubicBezTo>
                  <a:pt x="9271" y="2216342"/>
                  <a:pt x="14612" y="2244661"/>
                  <a:pt x="17092" y="2273181"/>
                </a:cubicBezTo>
                <a:cubicBezTo>
                  <a:pt x="20310" y="2310182"/>
                  <a:pt x="19845" y="2347589"/>
                  <a:pt x="25638" y="2384276"/>
                </a:cubicBezTo>
                <a:cubicBezTo>
                  <a:pt x="28448" y="2402072"/>
                  <a:pt x="37032" y="2418459"/>
                  <a:pt x="42729" y="2435551"/>
                </a:cubicBezTo>
                <a:cubicBezTo>
                  <a:pt x="45578" y="2444097"/>
                  <a:pt x="46278" y="2453693"/>
                  <a:pt x="51275" y="2461188"/>
                </a:cubicBezTo>
                <a:cubicBezTo>
                  <a:pt x="62669" y="2478280"/>
                  <a:pt x="78962" y="2492976"/>
                  <a:pt x="85458" y="2512463"/>
                </a:cubicBezTo>
                <a:cubicBezTo>
                  <a:pt x="88307" y="2521009"/>
                  <a:pt x="89975" y="2530044"/>
                  <a:pt x="94004" y="2538101"/>
                </a:cubicBezTo>
                <a:cubicBezTo>
                  <a:pt x="103607" y="2557306"/>
                  <a:pt x="120534" y="2575876"/>
                  <a:pt x="136733" y="2589375"/>
                </a:cubicBezTo>
                <a:cubicBezTo>
                  <a:pt x="144623" y="2595950"/>
                  <a:pt x="155107" y="2599204"/>
                  <a:pt x="162370" y="2606467"/>
                </a:cubicBezTo>
                <a:cubicBezTo>
                  <a:pt x="172441" y="2616538"/>
                  <a:pt x="177194" y="2631381"/>
                  <a:pt x="188008" y="2640650"/>
                </a:cubicBezTo>
                <a:cubicBezTo>
                  <a:pt x="197680" y="2648941"/>
                  <a:pt x="211130" y="2651422"/>
                  <a:pt x="222191" y="2657742"/>
                </a:cubicBezTo>
                <a:cubicBezTo>
                  <a:pt x="290012" y="2696497"/>
                  <a:pt x="202759" y="2649966"/>
                  <a:pt x="273466" y="2700471"/>
                </a:cubicBezTo>
                <a:cubicBezTo>
                  <a:pt x="283832" y="2707875"/>
                  <a:pt x="296255" y="2711865"/>
                  <a:pt x="307649" y="2717562"/>
                </a:cubicBezTo>
                <a:cubicBezTo>
                  <a:pt x="388116" y="2798032"/>
                  <a:pt x="259075" y="2676630"/>
                  <a:pt x="384561" y="2760291"/>
                </a:cubicBezTo>
                <a:cubicBezTo>
                  <a:pt x="393107" y="2765988"/>
                  <a:pt x="401012" y="2772790"/>
                  <a:pt x="410198" y="2777383"/>
                </a:cubicBezTo>
                <a:cubicBezTo>
                  <a:pt x="423919" y="2784243"/>
                  <a:pt x="438564" y="2789088"/>
                  <a:pt x="452927" y="2794474"/>
                </a:cubicBezTo>
                <a:cubicBezTo>
                  <a:pt x="486146" y="2806931"/>
                  <a:pt x="520816" y="2813180"/>
                  <a:pt x="555477" y="2820112"/>
                </a:cubicBezTo>
                <a:cubicBezTo>
                  <a:pt x="703003" y="2883337"/>
                  <a:pt x="544240" y="2820158"/>
                  <a:pt x="658026" y="2854295"/>
                </a:cubicBezTo>
                <a:cubicBezTo>
                  <a:pt x="720221" y="2872954"/>
                  <a:pt x="680051" y="2872003"/>
                  <a:pt x="743484" y="2879932"/>
                </a:cubicBezTo>
                <a:cubicBezTo>
                  <a:pt x="774705" y="2883834"/>
                  <a:pt x="806153" y="2885629"/>
                  <a:pt x="837488" y="2888478"/>
                </a:cubicBezTo>
                <a:cubicBezTo>
                  <a:pt x="857428" y="2897024"/>
                  <a:pt x="876449" y="2908156"/>
                  <a:pt x="897309" y="2914116"/>
                </a:cubicBezTo>
                <a:cubicBezTo>
                  <a:pt x="906699" y="2916799"/>
                  <a:pt x="1020565" y="2930550"/>
                  <a:pt x="1025496" y="2931207"/>
                </a:cubicBezTo>
                <a:cubicBezTo>
                  <a:pt x="1202422" y="2954798"/>
                  <a:pt x="957729" y="2923804"/>
                  <a:pt x="1153682" y="2948299"/>
                </a:cubicBezTo>
                <a:cubicBezTo>
                  <a:pt x="1173622" y="2953996"/>
                  <a:pt x="1193120" y="2961568"/>
                  <a:pt x="1213503" y="2965390"/>
                </a:cubicBezTo>
                <a:cubicBezTo>
                  <a:pt x="1238856" y="2970144"/>
                  <a:pt x="1264797" y="2970922"/>
                  <a:pt x="1290415" y="2973936"/>
                </a:cubicBezTo>
                <a:lnTo>
                  <a:pt x="1358782" y="2982482"/>
                </a:lnTo>
                <a:cubicBezTo>
                  <a:pt x="1378748" y="2985144"/>
                  <a:pt x="1398805" y="2987316"/>
                  <a:pt x="1418602" y="2991028"/>
                </a:cubicBezTo>
                <a:cubicBezTo>
                  <a:pt x="1444415" y="2995868"/>
                  <a:pt x="1469391" y="3005417"/>
                  <a:pt x="1495514" y="3008119"/>
                </a:cubicBezTo>
                <a:cubicBezTo>
                  <a:pt x="1552254" y="3013989"/>
                  <a:pt x="1609485" y="3013315"/>
                  <a:pt x="1666430" y="3016665"/>
                </a:cubicBezTo>
                <a:cubicBezTo>
                  <a:pt x="1706343" y="3019013"/>
                  <a:pt x="1746207" y="3022144"/>
                  <a:pt x="1786071" y="3025211"/>
                </a:cubicBezTo>
                <a:cubicBezTo>
                  <a:pt x="1997331" y="3041462"/>
                  <a:pt x="1792110" y="3025786"/>
                  <a:pt x="1965533" y="3042302"/>
                </a:cubicBezTo>
                <a:cubicBezTo>
                  <a:pt x="1999680" y="3045554"/>
                  <a:pt x="2033969" y="3047257"/>
                  <a:pt x="2068082" y="3050848"/>
                </a:cubicBezTo>
                <a:cubicBezTo>
                  <a:pt x="2088114" y="3052957"/>
                  <a:pt x="2107994" y="3056331"/>
                  <a:pt x="2127903" y="3059394"/>
                </a:cubicBezTo>
                <a:cubicBezTo>
                  <a:pt x="2145029" y="3062029"/>
                  <a:pt x="2161922" y="3066371"/>
                  <a:pt x="2179178" y="3067940"/>
                </a:cubicBezTo>
                <a:cubicBezTo>
                  <a:pt x="2224657" y="3072075"/>
                  <a:pt x="2270352" y="3073344"/>
                  <a:pt x="2315910" y="3076486"/>
                </a:cubicBezTo>
                <a:lnTo>
                  <a:pt x="2427006" y="3085031"/>
                </a:lnTo>
                <a:lnTo>
                  <a:pt x="2469735" y="3093577"/>
                </a:lnTo>
                <a:cubicBezTo>
                  <a:pt x="2486783" y="3096677"/>
                  <a:pt x="2504095" y="3098364"/>
                  <a:pt x="2521010" y="3102123"/>
                </a:cubicBezTo>
                <a:cubicBezTo>
                  <a:pt x="2529803" y="3104077"/>
                  <a:pt x="2537762" y="3109188"/>
                  <a:pt x="2546647" y="3110669"/>
                </a:cubicBezTo>
                <a:cubicBezTo>
                  <a:pt x="2572091" y="3114910"/>
                  <a:pt x="2597922" y="3116366"/>
                  <a:pt x="2623559" y="3119215"/>
                </a:cubicBezTo>
                <a:cubicBezTo>
                  <a:pt x="2632105" y="3124912"/>
                  <a:pt x="2640010" y="3131713"/>
                  <a:pt x="2649196" y="3136306"/>
                </a:cubicBezTo>
                <a:cubicBezTo>
                  <a:pt x="2657253" y="3140335"/>
                  <a:pt x="2667800" y="3139225"/>
                  <a:pt x="2674834" y="3144852"/>
                </a:cubicBezTo>
                <a:cubicBezTo>
                  <a:pt x="2730055" y="3189029"/>
                  <a:pt x="2653120" y="3157554"/>
                  <a:pt x="2717563" y="3179035"/>
                </a:cubicBezTo>
                <a:cubicBezTo>
                  <a:pt x="2720412" y="3187581"/>
                  <a:pt x="2722080" y="3196616"/>
                  <a:pt x="2726109" y="3204673"/>
                </a:cubicBezTo>
                <a:cubicBezTo>
                  <a:pt x="2730702" y="3213859"/>
                  <a:pt x="2739029" y="3220925"/>
                  <a:pt x="2743200" y="3230310"/>
                </a:cubicBezTo>
                <a:cubicBezTo>
                  <a:pt x="2750517" y="3246773"/>
                  <a:pt x="2760292" y="3281585"/>
                  <a:pt x="2760292" y="3281585"/>
                </a:cubicBezTo>
                <a:cubicBezTo>
                  <a:pt x="2763141" y="3318617"/>
                  <a:pt x="2764737" y="3355766"/>
                  <a:pt x="2768838" y="3392680"/>
                </a:cubicBezTo>
                <a:cubicBezTo>
                  <a:pt x="2770442" y="3407116"/>
                  <a:pt x="2774995" y="3421082"/>
                  <a:pt x="2777383" y="3435409"/>
                </a:cubicBezTo>
                <a:cubicBezTo>
                  <a:pt x="2780694" y="3455278"/>
                  <a:pt x="2783820" y="3475198"/>
                  <a:pt x="2785929" y="3495230"/>
                </a:cubicBezTo>
                <a:cubicBezTo>
                  <a:pt x="2789520" y="3529343"/>
                  <a:pt x="2791626" y="3563596"/>
                  <a:pt x="2794475" y="3597779"/>
                </a:cubicBezTo>
                <a:cubicBezTo>
                  <a:pt x="2791626" y="3657600"/>
                  <a:pt x="2792542" y="3717719"/>
                  <a:pt x="2785929" y="3777241"/>
                </a:cubicBezTo>
                <a:cubicBezTo>
                  <a:pt x="2783939" y="3795147"/>
                  <a:pt x="2783829" y="3818523"/>
                  <a:pt x="2768838" y="3828516"/>
                </a:cubicBezTo>
                <a:lnTo>
                  <a:pt x="2743200" y="3845607"/>
                </a:lnTo>
                <a:cubicBezTo>
                  <a:pt x="2740351" y="3857001"/>
                  <a:pt x="2740358" y="3869523"/>
                  <a:pt x="2734654" y="3879790"/>
                </a:cubicBezTo>
                <a:cubicBezTo>
                  <a:pt x="2725796" y="3895735"/>
                  <a:pt x="2710931" y="3907576"/>
                  <a:pt x="2700471" y="3922519"/>
                </a:cubicBezTo>
                <a:cubicBezTo>
                  <a:pt x="2690946" y="3936126"/>
                  <a:pt x="2683380" y="3951005"/>
                  <a:pt x="2674834" y="3965248"/>
                </a:cubicBezTo>
                <a:cubicBezTo>
                  <a:pt x="2656760" y="4037543"/>
                  <a:pt x="2681381" y="3963973"/>
                  <a:pt x="2640651" y="4025069"/>
                </a:cubicBezTo>
                <a:cubicBezTo>
                  <a:pt x="2635654" y="4032564"/>
                  <a:pt x="2636134" y="4042649"/>
                  <a:pt x="2632105" y="4050706"/>
                </a:cubicBezTo>
                <a:cubicBezTo>
                  <a:pt x="2627512" y="4059893"/>
                  <a:pt x="2621176" y="4068127"/>
                  <a:pt x="2615013" y="4076344"/>
                </a:cubicBezTo>
                <a:cubicBezTo>
                  <a:pt x="2597240" y="4100042"/>
                  <a:pt x="2530998" y="4181569"/>
                  <a:pt x="2512464" y="4213076"/>
                </a:cubicBezTo>
                <a:cubicBezTo>
                  <a:pt x="2496316" y="4240527"/>
                  <a:pt x="2488246" y="4272618"/>
                  <a:pt x="2469735" y="4298534"/>
                </a:cubicBezTo>
                <a:cubicBezTo>
                  <a:pt x="2455492" y="4318474"/>
                  <a:pt x="2440162" y="4337681"/>
                  <a:pt x="2427006" y="4358355"/>
                </a:cubicBezTo>
                <a:cubicBezTo>
                  <a:pt x="2389361" y="4417512"/>
                  <a:pt x="2431134" y="4367159"/>
                  <a:pt x="2392823" y="4435267"/>
                </a:cubicBezTo>
                <a:cubicBezTo>
                  <a:pt x="2374614" y="4467639"/>
                  <a:pt x="2352111" y="4497422"/>
                  <a:pt x="2333002" y="4529271"/>
                </a:cubicBezTo>
                <a:cubicBezTo>
                  <a:pt x="2324456" y="4543514"/>
                  <a:pt x="2316579" y="4558180"/>
                  <a:pt x="2307365" y="4572000"/>
                </a:cubicBezTo>
                <a:cubicBezTo>
                  <a:pt x="2299464" y="4583851"/>
                  <a:pt x="2288644" y="4593732"/>
                  <a:pt x="2281727" y="4606183"/>
                </a:cubicBezTo>
                <a:cubicBezTo>
                  <a:pt x="2274277" y="4619593"/>
                  <a:pt x="2272676" y="4635847"/>
                  <a:pt x="2264636" y="4648912"/>
                </a:cubicBezTo>
                <a:cubicBezTo>
                  <a:pt x="2159602" y="4819593"/>
                  <a:pt x="2259041" y="4631645"/>
                  <a:pt x="2179178" y="4768553"/>
                </a:cubicBezTo>
                <a:cubicBezTo>
                  <a:pt x="2169549" y="4785059"/>
                  <a:pt x="2162820" y="4803124"/>
                  <a:pt x="2153540" y="4819828"/>
                </a:cubicBezTo>
                <a:cubicBezTo>
                  <a:pt x="2134488" y="4854122"/>
                  <a:pt x="2128380" y="4849023"/>
                  <a:pt x="2102266" y="4888194"/>
                </a:cubicBezTo>
                <a:cubicBezTo>
                  <a:pt x="2095199" y="4898794"/>
                  <a:pt x="2092241" y="4911777"/>
                  <a:pt x="2085174" y="4922377"/>
                </a:cubicBezTo>
                <a:cubicBezTo>
                  <a:pt x="2075056" y="4937553"/>
                  <a:pt x="2060784" y="4949718"/>
                  <a:pt x="2050991" y="4965106"/>
                </a:cubicBezTo>
                <a:cubicBezTo>
                  <a:pt x="2040732" y="4981228"/>
                  <a:pt x="2035953" y="5000481"/>
                  <a:pt x="2025353" y="5016381"/>
                </a:cubicBezTo>
                <a:cubicBezTo>
                  <a:pt x="1995961" y="5060469"/>
                  <a:pt x="1931350" y="5144568"/>
                  <a:pt x="1931350" y="5144568"/>
                </a:cubicBezTo>
                <a:cubicBezTo>
                  <a:pt x="1914712" y="5194479"/>
                  <a:pt x="1933323" y="5146143"/>
                  <a:pt x="1905712" y="5195843"/>
                </a:cubicBezTo>
                <a:cubicBezTo>
                  <a:pt x="1896432" y="5212547"/>
                  <a:pt x="1889703" y="5230611"/>
                  <a:pt x="1880075" y="5247117"/>
                </a:cubicBezTo>
                <a:cubicBezTo>
                  <a:pt x="1869725" y="5264860"/>
                  <a:pt x="1855728" y="5280359"/>
                  <a:pt x="1845892" y="5298392"/>
                </a:cubicBezTo>
                <a:cubicBezTo>
                  <a:pt x="1838546" y="5311859"/>
                  <a:pt x="1835660" y="5327400"/>
                  <a:pt x="1828800" y="5341121"/>
                </a:cubicBezTo>
                <a:cubicBezTo>
                  <a:pt x="1824207" y="5350308"/>
                  <a:pt x="1816302" y="5357572"/>
                  <a:pt x="1811709" y="5366759"/>
                </a:cubicBezTo>
                <a:cubicBezTo>
                  <a:pt x="1792071" y="5406036"/>
                  <a:pt x="1813924" y="5381635"/>
                  <a:pt x="1794617" y="5400942"/>
                </a:cubicBezTo>
              </a:path>
            </a:pathLst>
          </a:cu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2" name="자유형 31"/>
          <p:cNvSpPr/>
          <p:nvPr/>
        </p:nvSpPr>
        <p:spPr>
          <a:xfrm>
            <a:off x="6107790" y="1552894"/>
            <a:ext cx="2128220" cy="3960976"/>
          </a:xfrm>
          <a:custGeom>
            <a:avLst/>
            <a:gdLst>
              <a:gd name="connsiteX0" fmla="*/ 60244 w 2837627"/>
              <a:gd name="connsiteY0" fmla="*/ 0 h 5281301"/>
              <a:gd name="connsiteX1" fmla="*/ 77335 w 2837627"/>
              <a:gd name="connsiteY1" fmla="*/ 145278 h 5281301"/>
              <a:gd name="connsiteX2" fmla="*/ 85881 w 2837627"/>
              <a:gd name="connsiteY2" fmla="*/ 205099 h 5281301"/>
              <a:gd name="connsiteX3" fmla="*/ 94427 w 2837627"/>
              <a:gd name="connsiteY3" fmla="*/ 239282 h 5281301"/>
              <a:gd name="connsiteX4" fmla="*/ 85881 w 2837627"/>
              <a:gd name="connsiteY4" fmla="*/ 555476 h 5281301"/>
              <a:gd name="connsiteX5" fmla="*/ 77335 w 2837627"/>
              <a:gd name="connsiteY5" fmla="*/ 632389 h 5281301"/>
              <a:gd name="connsiteX6" fmla="*/ 60244 w 2837627"/>
              <a:gd name="connsiteY6" fmla="*/ 999858 h 5281301"/>
              <a:gd name="connsiteX7" fmla="*/ 43152 w 2837627"/>
              <a:gd name="connsiteY7" fmla="*/ 1316052 h 5281301"/>
              <a:gd name="connsiteX8" fmla="*/ 34606 w 2837627"/>
              <a:gd name="connsiteY8" fmla="*/ 1435693 h 5281301"/>
              <a:gd name="connsiteX9" fmla="*/ 17515 w 2837627"/>
              <a:gd name="connsiteY9" fmla="*/ 1521151 h 5281301"/>
              <a:gd name="connsiteX10" fmla="*/ 8969 w 2837627"/>
              <a:gd name="connsiteY10" fmla="*/ 2315910 h 5281301"/>
              <a:gd name="connsiteX11" fmla="*/ 423 w 2837627"/>
              <a:gd name="connsiteY11" fmla="*/ 2358639 h 5281301"/>
              <a:gd name="connsiteX12" fmla="*/ 26060 w 2837627"/>
              <a:gd name="connsiteY12" fmla="*/ 2478280 h 5281301"/>
              <a:gd name="connsiteX13" fmla="*/ 51698 w 2837627"/>
              <a:gd name="connsiteY13" fmla="*/ 2486826 h 5281301"/>
              <a:gd name="connsiteX14" fmla="*/ 85881 w 2837627"/>
              <a:gd name="connsiteY14" fmla="*/ 2529555 h 5281301"/>
              <a:gd name="connsiteX15" fmla="*/ 128610 w 2837627"/>
              <a:gd name="connsiteY15" fmla="*/ 2572284 h 5281301"/>
              <a:gd name="connsiteX16" fmla="*/ 145702 w 2837627"/>
              <a:gd name="connsiteY16" fmla="*/ 2597921 h 5281301"/>
              <a:gd name="connsiteX17" fmla="*/ 196976 w 2837627"/>
              <a:gd name="connsiteY17" fmla="*/ 2632104 h 5281301"/>
              <a:gd name="connsiteX18" fmla="*/ 214068 w 2837627"/>
              <a:gd name="connsiteY18" fmla="*/ 2657742 h 5281301"/>
              <a:gd name="connsiteX19" fmla="*/ 273888 w 2837627"/>
              <a:gd name="connsiteY19" fmla="*/ 2683379 h 5281301"/>
              <a:gd name="connsiteX20" fmla="*/ 342255 w 2837627"/>
              <a:gd name="connsiteY20" fmla="*/ 2743200 h 5281301"/>
              <a:gd name="connsiteX21" fmla="*/ 376438 w 2837627"/>
              <a:gd name="connsiteY21" fmla="*/ 2760291 h 5281301"/>
              <a:gd name="connsiteX22" fmla="*/ 436259 w 2837627"/>
              <a:gd name="connsiteY22" fmla="*/ 2803020 h 5281301"/>
              <a:gd name="connsiteX23" fmla="*/ 521717 w 2837627"/>
              <a:gd name="connsiteY23" fmla="*/ 2837204 h 5281301"/>
              <a:gd name="connsiteX24" fmla="*/ 572991 w 2837627"/>
              <a:gd name="connsiteY24" fmla="*/ 2862841 h 5281301"/>
              <a:gd name="connsiteX25" fmla="*/ 607174 w 2837627"/>
              <a:gd name="connsiteY25" fmla="*/ 2879933 h 5281301"/>
              <a:gd name="connsiteX26" fmla="*/ 675541 w 2837627"/>
              <a:gd name="connsiteY26" fmla="*/ 2905570 h 5281301"/>
              <a:gd name="connsiteX27" fmla="*/ 760999 w 2837627"/>
              <a:gd name="connsiteY27" fmla="*/ 2922661 h 5281301"/>
              <a:gd name="connsiteX28" fmla="*/ 803728 w 2837627"/>
              <a:gd name="connsiteY28" fmla="*/ 2939753 h 5281301"/>
              <a:gd name="connsiteX29" fmla="*/ 872094 w 2837627"/>
              <a:gd name="connsiteY29" fmla="*/ 2956845 h 5281301"/>
              <a:gd name="connsiteX30" fmla="*/ 914823 w 2837627"/>
              <a:gd name="connsiteY30" fmla="*/ 2973936 h 5281301"/>
              <a:gd name="connsiteX31" fmla="*/ 991735 w 2837627"/>
              <a:gd name="connsiteY31" fmla="*/ 2991028 h 5281301"/>
              <a:gd name="connsiteX32" fmla="*/ 1043010 w 2837627"/>
              <a:gd name="connsiteY32" fmla="*/ 2999574 h 5281301"/>
              <a:gd name="connsiteX33" fmla="*/ 1102831 w 2837627"/>
              <a:gd name="connsiteY33" fmla="*/ 3016665 h 5281301"/>
              <a:gd name="connsiteX34" fmla="*/ 1273746 w 2837627"/>
              <a:gd name="connsiteY34" fmla="*/ 3033757 h 5281301"/>
              <a:gd name="connsiteX35" fmla="*/ 1325021 w 2837627"/>
              <a:gd name="connsiteY35" fmla="*/ 3050848 h 5281301"/>
              <a:gd name="connsiteX36" fmla="*/ 1461754 w 2837627"/>
              <a:gd name="connsiteY36" fmla="*/ 3076486 h 5281301"/>
              <a:gd name="connsiteX37" fmla="*/ 1547212 w 2837627"/>
              <a:gd name="connsiteY37" fmla="*/ 3093577 h 5281301"/>
              <a:gd name="connsiteX38" fmla="*/ 1641216 w 2837627"/>
              <a:gd name="connsiteY38" fmla="*/ 3127761 h 5281301"/>
              <a:gd name="connsiteX39" fmla="*/ 1666853 w 2837627"/>
              <a:gd name="connsiteY39" fmla="*/ 3136306 h 5281301"/>
              <a:gd name="connsiteX40" fmla="*/ 1709582 w 2837627"/>
              <a:gd name="connsiteY40" fmla="*/ 3144852 h 5281301"/>
              <a:gd name="connsiteX41" fmla="*/ 1743765 w 2837627"/>
              <a:gd name="connsiteY41" fmla="*/ 3153398 h 5281301"/>
              <a:gd name="connsiteX42" fmla="*/ 1820677 w 2837627"/>
              <a:gd name="connsiteY42" fmla="*/ 3161944 h 5281301"/>
              <a:gd name="connsiteX43" fmla="*/ 1880498 w 2837627"/>
              <a:gd name="connsiteY43" fmla="*/ 3179035 h 5281301"/>
              <a:gd name="connsiteX44" fmla="*/ 1983047 w 2837627"/>
              <a:gd name="connsiteY44" fmla="*/ 3187581 h 5281301"/>
              <a:gd name="connsiteX45" fmla="*/ 2119780 w 2837627"/>
              <a:gd name="connsiteY45" fmla="*/ 3213218 h 5281301"/>
              <a:gd name="connsiteX46" fmla="*/ 2179601 w 2837627"/>
              <a:gd name="connsiteY46" fmla="*/ 3221764 h 5281301"/>
              <a:gd name="connsiteX47" fmla="*/ 2256513 w 2837627"/>
              <a:gd name="connsiteY47" fmla="*/ 3247402 h 5281301"/>
              <a:gd name="connsiteX48" fmla="*/ 2282150 w 2837627"/>
              <a:gd name="connsiteY48" fmla="*/ 3255947 h 5281301"/>
              <a:gd name="connsiteX49" fmla="*/ 2453066 w 2837627"/>
              <a:gd name="connsiteY49" fmla="*/ 3264493 h 5281301"/>
              <a:gd name="connsiteX50" fmla="*/ 2529978 w 2837627"/>
              <a:gd name="connsiteY50" fmla="*/ 3281585 h 5281301"/>
              <a:gd name="connsiteX51" fmla="*/ 2564161 w 2837627"/>
              <a:gd name="connsiteY51" fmla="*/ 3290131 h 5281301"/>
              <a:gd name="connsiteX52" fmla="*/ 2649619 w 2837627"/>
              <a:gd name="connsiteY52" fmla="*/ 3298676 h 5281301"/>
              <a:gd name="connsiteX53" fmla="*/ 2692348 w 2837627"/>
              <a:gd name="connsiteY53" fmla="*/ 3307222 h 5281301"/>
              <a:gd name="connsiteX54" fmla="*/ 2743623 w 2837627"/>
              <a:gd name="connsiteY54" fmla="*/ 3324314 h 5281301"/>
              <a:gd name="connsiteX55" fmla="*/ 2777806 w 2837627"/>
              <a:gd name="connsiteY55" fmla="*/ 3375589 h 5281301"/>
              <a:gd name="connsiteX56" fmla="*/ 2794898 w 2837627"/>
              <a:gd name="connsiteY56" fmla="*/ 3401226 h 5281301"/>
              <a:gd name="connsiteX57" fmla="*/ 2811989 w 2837627"/>
              <a:gd name="connsiteY57" fmla="*/ 3452501 h 5281301"/>
              <a:gd name="connsiteX58" fmla="*/ 2820535 w 2837627"/>
              <a:gd name="connsiteY58" fmla="*/ 3512321 h 5281301"/>
              <a:gd name="connsiteX59" fmla="*/ 2829081 w 2837627"/>
              <a:gd name="connsiteY59" fmla="*/ 3537959 h 5281301"/>
              <a:gd name="connsiteX60" fmla="*/ 2837627 w 2837627"/>
              <a:gd name="connsiteY60" fmla="*/ 3683237 h 5281301"/>
              <a:gd name="connsiteX61" fmla="*/ 2829081 w 2837627"/>
              <a:gd name="connsiteY61" fmla="*/ 4007977 h 5281301"/>
              <a:gd name="connsiteX62" fmla="*/ 2811989 w 2837627"/>
              <a:gd name="connsiteY62" fmla="*/ 4144710 h 5281301"/>
              <a:gd name="connsiteX63" fmla="*/ 2794898 w 2837627"/>
              <a:gd name="connsiteY63" fmla="*/ 4315626 h 5281301"/>
              <a:gd name="connsiteX64" fmla="*/ 2786352 w 2837627"/>
              <a:gd name="connsiteY64" fmla="*/ 4623275 h 5281301"/>
              <a:gd name="connsiteX65" fmla="*/ 2760715 w 2837627"/>
              <a:gd name="connsiteY65" fmla="*/ 4725824 h 5281301"/>
              <a:gd name="connsiteX66" fmla="*/ 2752169 w 2837627"/>
              <a:gd name="connsiteY66" fmla="*/ 4751461 h 5281301"/>
              <a:gd name="connsiteX67" fmla="*/ 2726531 w 2837627"/>
              <a:gd name="connsiteY67" fmla="*/ 4777099 h 5281301"/>
              <a:gd name="connsiteX68" fmla="*/ 2717986 w 2837627"/>
              <a:gd name="connsiteY68" fmla="*/ 4802736 h 5281301"/>
              <a:gd name="connsiteX69" fmla="*/ 2658165 w 2837627"/>
              <a:gd name="connsiteY69" fmla="*/ 4862557 h 5281301"/>
              <a:gd name="connsiteX70" fmla="*/ 2649619 w 2837627"/>
              <a:gd name="connsiteY70" fmla="*/ 4888194 h 5281301"/>
              <a:gd name="connsiteX71" fmla="*/ 2598345 w 2837627"/>
              <a:gd name="connsiteY71" fmla="*/ 4930923 h 5281301"/>
              <a:gd name="connsiteX72" fmla="*/ 2555616 w 2837627"/>
              <a:gd name="connsiteY72" fmla="*/ 4973652 h 5281301"/>
              <a:gd name="connsiteX73" fmla="*/ 2521432 w 2837627"/>
              <a:gd name="connsiteY73" fmla="*/ 5007835 h 5281301"/>
              <a:gd name="connsiteX74" fmla="*/ 2478703 w 2837627"/>
              <a:gd name="connsiteY74" fmla="*/ 5042018 h 5281301"/>
              <a:gd name="connsiteX75" fmla="*/ 2444520 w 2837627"/>
              <a:gd name="connsiteY75" fmla="*/ 5084747 h 5281301"/>
              <a:gd name="connsiteX76" fmla="*/ 2376154 w 2837627"/>
              <a:gd name="connsiteY76" fmla="*/ 5136022 h 5281301"/>
              <a:gd name="connsiteX77" fmla="*/ 2290696 w 2837627"/>
              <a:gd name="connsiteY77" fmla="*/ 5195843 h 5281301"/>
              <a:gd name="connsiteX78" fmla="*/ 2265059 w 2837627"/>
              <a:gd name="connsiteY78" fmla="*/ 5212934 h 5281301"/>
              <a:gd name="connsiteX79" fmla="*/ 2239421 w 2837627"/>
              <a:gd name="connsiteY79" fmla="*/ 5230026 h 5281301"/>
              <a:gd name="connsiteX80" fmla="*/ 2222330 w 2837627"/>
              <a:gd name="connsiteY80" fmla="*/ 5255663 h 5281301"/>
              <a:gd name="connsiteX81" fmla="*/ 2171055 w 2837627"/>
              <a:gd name="connsiteY81" fmla="*/ 5272755 h 5281301"/>
              <a:gd name="connsiteX82" fmla="*/ 2153963 w 2837627"/>
              <a:gd name="connsiteY82" fmla="*/ 5281301 h 528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2837627" h="5281301">
                <a:moveTo>
                  <a:pt x="60244" y="0"/>
                </a:moveTo>
                <a:cubicBezTo>
                  <a:pt x="66931" y="60187"/>
                  <a:pt x="69502" y="86529"/>
                  <a:pt x="77335" y="145278"/>
                </a:cubicBezTo>
                <a:cubicBezTo>
                  <a:pt x="79997" y="165244"/>
                  <a:pt x="82278" y="185281"/>
                  <a:pt x="85881" y="205099"/>
                </a:cubicBezTo>
                <a:cubicBezTo>
                  <a:pt x="87982" y="216655"/>
                  <a:pt x="91578" y="227888"/>
                  <a:pt x="94427" y="239282"/>
                </a:cubicBezTo>
                <a:cubicBezTo>
                  <a:pt x="91578" y="344680"/>
                  <a:pt x="90461" y="450139"/>
                  <a:pt x="85881" y="555476"/>
                </a:cubicBezTo>
                <a:cubicBezTo>
                  <a:pt x="84760" y="581247"/>
                  <a:pt x="78534" y="606621"/>
                  <a:pt x="77335" y="632389"/>
                </a:cubicBezTo>
                <a:cubicBezTo>
                  <a:pt x="58726" y="1032483"/>
                  <a:pt x="81965" y="804348"/>
                  <a:pt x="60244" y="999858"/>
                </a:cubicBezTo>
                <a:cubicBezTo>
                  <a:pt x="52210" y="1168560"/>
                  <a:pt x="53387" y="1162534"/>
                  <a:pt x="43152" y="1316052"/>
                </a:cubicBezTo>
                <a:cubicBezTo>
                  <a:pt x="40492" y="1355945"/>
                  <a:pt x="39565" y="1396020"/>
                  <a:pt x="34606" y="1435693"/>
                </a:cubicBezTo>
                <a:cubicBezTo>
                  <a:pt x="31003" y="1464519"/>
                  <a:pt x="17515" y="1521151"/>
                  <a:pt x="17515" y="1521151"/>
                </a:cubicBezTo>
                <a:cubicBezTo>
                  <a:pt x="14666" y="1786071"/>
                  <a:pt x="14375" y="2051030"/>
                  <a:pt x="8969" y="2315910"/>
                </a:cubicBezTo>
                <a:cubicBezTo>
                  <a:pt x="8673" y="2330432"/>
                  <a:pt x="423" y="2344114"/>
                  <a:pt x="423" y="2358639"/>
                </a:cubicBezTo>
                <a:cubicBezTo>
                  <a:pt x="423" y="2381210"/>
                  <a:pt x="-5391" y="2453120"/>
                  <a:pt x="26060" y="2478280"/>
                </a:cubicBezTo>
                <a:cubicBezTo>
                  <a:pt x="33094" y="2483907"/>
                  <a:pt x="43152" y="2483977"/>
                  <a:pt x="51698" y="2486826"/>
                </a:cubicBezTo>
                <a:cubicBezTo>
                  <a:pt x="68335" y="2536735"/>
                  <a:pt x="47227" y="2490901"/>
                  <a:pt x="85881" y="2529555"/>
                </a:cubicBezTo>
                <a:cubicBezTo>
                  <a:pt x="142853" y="2586527"/>
                  <a:pt x="60245" y="2526705"/>
                  <a:pt x="128610" y="2572284"/>
                </a:cubicBezTo>
                <a:cubicBezTo>
                  <a:pt x="134307" y="2580830"/>
                  <a:pt x="137972" y="2591158"/>
                  <a:pt x="145702" y="2597921"/>
                </a:cubicBezTo>
                <a:cubicBezTo>
                  <a:pt x="161161" y="2611448"/>
                  <a:pt x="196976" y="2632104"/>
                  <a:pt x="196976" y="2632104"/>
                </a:cubicBezTo>
                <a:cubicBezTo>
                  <a:pt x="202673" y="2640650"/>
                  <a:pt x="206805" y="2650479"/>
                  <a:pt x="214068" y="2657742"/>
                </a:cubicBezTo>
                <a:cubicBezTo>
                  <a:pt x="233739" y="2677413"/>
                  <a:pt x="247739" y="2676842"/>
                  <a:pt x="273888" y="2683379"/>
                </a:cubicBezTo>
                <a:cubicBezTo>
                  <a:pt x="300386" y="2709877"/>
                  <a:pt x="310876" y="2723588"/>
                  <a:pt x="342255" y="2743200"/>
                </a:cubicBezTo>
                <a:cubicBezTo>
                  <a:pt x="353058" y="2749952"/>
                  <a:pt x="365635" y="2753539"/>
                  <a:pt x="376438" y="2760291"/>
                </a:cubicBezTo>
                <a:cubicBezTo>
                  <a:pt x="386039" y="2766291"/>
                  <a:pt x="422422" y="2796633"/>
                  <a:pt x="436259" y="2803020"/>
                </a:cubicBezTo>
                <a:cubicBezTo>
                  <a:pt x="464116" y="2815877"/>
                  <a:pt x="496189" y="2820186"/>
                  <a:pt x="521717" y="2837204"/>
                </a:cubicBezTo>
                <a:cubicBezTo>
                  <a:pt x="570987" y="2870050"/>
                  <a:pt x="523457" y="2841611"/>
                  <a:pt x="572991" y="2862841"/>
                </a:cubicBezTo>
                <a:cubicBezTo>
                  <a:pt x="584700" y="2867859"/>
                  <a:pt x="595415" y="2875033"/>
                  <a:pt x="607174" y="2879933"/>
                </a:cubicBezTo>
                <a:cubicBezTo>
                  <a:pt x="629640" y="2889294"/>
                  <a:pt x="652090" y="2899056"/>
                  <a:pt x="675541" y="2905570"/>
                </a:cubicBezTo>
                <a:cubicBezTo>
                  <a:pt x="703531" y="2913345"/>
                  <a:pt x="760999" y="2922661"/>
                  <a:pt x="760999" y="2922661"/>
                </a:cubicBezTo>
                <a:cubicBezTo>
                  <a:pt x="775242" y="2928358"/>
                  <a:pt x="789066" y="2935242"/>
                  <a:pt x="803728" y="2939753"/>
                </a:cubicBezTo>
                <a:cubicBezTo>
                  <a:pt x="826179" y="2946661"/>
                  <a:pt x="850284" y="2948121"/>
                  <a:pt x="872094" y="2956845"/>
                </a:cubicBezTo>
                <a:cubicBezTo>
                  <a:pt x="886337" y="2962542"/>
                  <a:pt x="900270" y="2969085"/>
                  <a:pt x="914823" y="2973936"/>
                </a:cubicBezTo>
                <a:cubicBezTo>
                  <a:pt x="931285" y="2979423"/>
                  <a:pt x="976832" y="2988318"/>
                  <a:pt x="991735" y="2991028"/>
                </a:cubicBezTo>
                <a:cubicBezTo>
                  <a:pt x="1008783" y="2994128"/>
                  <a:pt x="1026126" y="2995678"/>
                  <a:pt x="1043010" y="2999574"/>
                </a:cubicBezTo>
                <a:cubicBezTo>
                  <a:pt x="1063217" y="3004237"/>
                  <a:pt x="1082553" y="3012320"/>
                  <a:pt x="1102831" y="3016665"/>
                </a:cubicBezTo>
                <a:cubicBezTo>
                  <a:pt x="1149197" y="3026600"/>
                  <a:pt x="1235173" y="3030790"/>
                  <a:pt x="1273746" y="3033757"/>
                </a:cubicBezTo>
                <a:cubicBezTo>
                  <a:pt x="1290838" y="3039454"/>
                  <a:pt x="1307543" y="3046478"/>
                  <a:pt x="1325021" y="3050848"/>
                </a:cubicBezTo>
                <a:cubicBezTo>
                  <a:pt x="1390177" y="3067137"/>
                  <a:pt x="1404068" y="3065670"/>
                  <a:pt x="1461754" y="3076486"/>
                </a:cubicBezTo>
                <a:cubicBezTo>
                  <a:pt x="1490307" y="3081840"/>
                  <a:pt x="1547212" y="3093577"/>
                  <a:pt x="1547212" y="3093577"/>
                </a:cubicBezTo>
                <a:cubicBezTo>
                  <a:pt x="1614335" y="3133852"/>
                  <a:pt x="1563609" y="3110516"/>
                  <a:pt x="1641216" y="3127761"/>
                </a:cubicBezTo>
                <a:cubicBezTo>
                  <a:pt x="1650009" y="3129715"/>
                  <a:pt x="1658114" y="3134121"/>
                  <a:pt x="1666853" y="3136306"/>
                </a:cubicBezTo>
                <a:cubicBezTo>
                  <a:pt x="1680944" y="3139829"/>
                  <a:pt x="1695403" y="3141701"/>
                  <a:pt x="1709582" y="3144852"/>
                </a:cubicBezTo>
                <a:cubicBezTo>
                  <a:pt x="1721047" y="3147400"/>
                  <a:pt x="1732157" y="3151612"/>
                  <a:pt x="1743765" y="3153398"/>
                </a:cubicBezTo>
                <a:cubicBezTo>
                  <a:pt x="1769260" y="3157320"/>
                  <a:pt x="1795040" y="3159095"/>
                  <a:pt x="1820677" y="3161944"/>
                </a:cubicBezTo>
                <a:cubicBezTo>
                  <a:pt x="1837708" y="3167621"/>
                  <a:pt x="1863325" y="3176888"/>
                  <a:pt x="1880498" y="3179035"/>
                </a:cubicBezTo>
                <a:cubicBezTo>
                  <a:pt x="1914535" y="3183289"/>
                  <a:pt x="1948955" y="3183793"/>
                  <a:pt x="1983047" y="3187581"/>
                </a:cubicBezTo>
                <a:cubicBezTo>
                  <a:pt x="2033074" y="3193140"/>
                  <a:pt x="2067465" y="3205744"/>
                  <a:pt x="2119780" y="3213218"/>
                </a:cubicBezTo>
                <a:lnTo>
                  <a:pt x="2179601" y="3221764"/>
                </a:lnTo>
                <a:lnTo>
                  <a:pt x="2256513" y="3247402"/>
                </a:lnTo>
                <a:cubicBezTo>
                  <a:pt x="2265059" y="3250250"/>
                  <a:pt x="2273153" y="3255497"/>
                  <a:pt x="2282150" y="3255947"/>
                </a:cubicBezTo>
                <a:lnTo>
                  <a:pt x="2453066" y="3264493"/>
                </a:lnTo>
                <a:cubicBezTo>
                  <a:pt x="2536431" y="3285335"/>
                  <a:pt x="2432336" y="3259886"/>
                  <a:pt x="2529978" y="3281585"/>
                </a:cubicBezTo>
                <a:cubicBezTo>
                  <a:pt x="2541443" y="3284133"/>
                  <a:pt x="2552534" y="3288470"/>
                  <a:pt x="2564161" y="3290131"/>
                </a:cubicBezTo>
                <a:cubicBezTo>
                  <a:pt x="2592501" y="3294179"/>
                  <a:pt x="2621133" y="3295828"/>
                  <a:pt x="2649619" y="3298676"/>
                </a:cubicBezTo>
                <a:cubicBezTo>
                  <a:pt x="2663862" y="3301525"/>
                  <a:pt x="2678335" y="3303400"/>
                  <a:pt x="2692348" y="3307222"/>
                </a:cubicBezTo>
                <a:cubicBezTo>
                  <a:pt x="2709729" y="3311962"/>
                  <a:pt x="2743623" y="3324314"/>
                  <a:pt x="2743623" y="3324314"/>
                </a:cubicBezTo>
                <a:lnTo>
                  <a:pt x="2777806" y="3375589"/>
                </a:lnTo>
                <a:cubicBezTo>
                  <a:pt x="2783503" y="3384135"/>
                  <a:pt x="2791650" y="3391482"/>
                  <a:pt x="2794898" y="3401226"/>
                </a:cubicBezTo>
                <a:lnTo>
                  <a:pt x="2811989" y="3452501"/>
                </a:lnTo>
                <a:cubicBezTo>
                  <a:pt x="2814838" y="3472441"/>
                  <a:pt x="2816585" y="3492570"/>
                  <a:pt x="2820535" y="3512321"/>
                </a:cubicBezTo>
                <a:cubicBezTo>
                  <a:pt x="2822302" y="3521154"/>
                  <a:pt x="2828185" y="3528995"/>
                  <a:pt x="2829081" y="3537959"/>
                </a:cubicBezTo>
                <a:cubicBezTo>
                  <a:pt x="2833908" y="3586228"/>
                  <a:pt x="2834778" y="3634811"/>
                  <a:pt x="2837627" y="3683237"/>
                </a:cubicBezTo>
                <a:cubicBezTo>
                  <a:pt x="2834778" y="3791484"/>
                  <a:pt x="2835088" y="3899860"/>
                  <a:pt x="2829081" y="4007977"/>
                </a:cubicBezTo>
                <a:cubicBezTo>
                  <a:pt x="2826533" y="4053839"/>
                  <a:pt x="2817686" y="4099132"/>
                  <a:pt x="2811989" y="4144710"/>
                </a:cubicBezTo>
                <a:cubicBezTo>
                  <a:pt x="2799192" y="4247091"/>
                  <a:pt x="2805348" y="4190223"/>
                  <a:pt x="2794898" y="4315626"/>
                </a:cubicBezTo>
                <a:cubicBezTo>
                  <a:pt x="2792049" y="4418176"/>
                  <a:pt x="2791232" y="4520802"/>
                  <a:pt x="2786352" y="4623275"/>
                </a:cubicBezTo>
                <a:cubicBezTo>
                  <a:pt x="2784434" y="4663547"/>
                  <a:pt x="2773314" y="4688028"/>
                  <a:pt x="2760715" y="4725824"/>
                </a:cubicBezTo>
                <a:cubicBezTo>
                  <a:pt x="2757866" y="4734370"/>
                  <a:pt x="2758539" y="4745091"/>
                  <a:pt x="2752169" y="4751461"/>
                </a:cubicBezTo>
                <a:lnTo>
                  <a:pt x="2726531" y="4777099"/>
                </a:lnTo>
                <a:cubicBezTo>
                  <a:pt x="2723683" y="4785645"/>
                  <a:pt x="2722760" y="4795097"/>
                  <a:pt x="2717986" y="4802736"/>
                </a:cubicBezTo>
                <a:cubicBezTo>
                  <a:pt x="2692612" y="4843334"/>
                  <a:pt x="2690405" y="4841063"/>
                  <a:pt x="2658165" y="4862557"/>
                </a:cubicBezTo>
                <a:cubicBezTo>
                  <a:pt x="2655316" y="4871103"/>
                  <a:pt x="2654616" y="4880699"/>
                  <a:pt x="2649619" y="4888194"/>
                </a:cubicBezTo>
                <a:cubicBezTo>
                  <a:pt x="2636458" y="4907936"/>
                  <a:pt x="2617264" y="4918310"/>
                  <a:pt x="2598345" y="4930923"/>
                </a:cubicBezTo>
                <a:cubicBezTo>
                  <a:pt x="2582452" y="4978603"/>
                  <a:pt x="2602550" y="4938453"/>
                  <a:pt x="2555616" y="4973652"/>
                </a:cubicBezTo>
                <a:cubicBezTo>
                  <a:pt x="2542724" y="4983320"/>
                  <a:pt x="2533476" y="4997129"/>
                  <a:pt x="2521432" y="5007835"/>
                </a:cubicBezTo>
                <a:cubicBezTo>
                  <a:pt x="2507799" y="5019953"/>
                  <a:pt x="2491601" y="5029120"/>
                  <a:pt x="2478703" y="5042018"/>
                </a:cubicBezTo>
                <a:cubicBezTo>
                  <a:pt x="2465805" y="5054916"/>
                  <a:pt x="2457966" y="5072422"/>
                  <a:pt x="2444520" y="5084747"/>
                </a:cubicBezTo>
                <a:cubicBezTo>
                  <a:pt x="2423522" y="5103996"/>
                  <a:pt x="2398943" y="5118930"/>
                  <a:pt x="2376154" y="5136022"/>
                </a:cubicBezTo>
                <a:cubicBezTo>
                  <a:pt x="2325533" y="5173988"/>
                  <a:pt x="2353829" y="5153755"/>
                  <a:pt x="2290696" y="5195843"/>
                </a:cubicBezTo>
                <a:lnTo>
                  <a:pt x="2265059" y="5212934"/>
                </a:lnTo>
                <a:lnTo>
                  <a:pt x="2239421" y="5230026"/>
                </a:lnTo>
                <a:cubicBezTo>
                  <a:pt x="2233724" y="5238572"/>
                  <a:pt x="2231039" y="5250220"/>
                  <a:pt x="2222330" y="5255663"/>
                </a:cubicBezTo>
                <a:cubicBezTo>
                  <a:pt x="2207052" y="5265212"/>
                  <a:pt x="2187169" y="5264698"/>
                  <a:pt x="2171055" y="5272755"/>
                </a:cubicBezTo>
                <a:lnTo>
                  <a:pt x="2153963" y="5281301"/>
                </a:lnTo>
              </a:path>
            </a:pathLst>
          </a:custGeom>
          <a:noFill/>
          <a:ln w="76200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3" name="자유형 32"/>
          <p:cNvSpPr/>
          <p:nvPr/>
        </p:nvSpPr>
        <p:spPr>
          <a:xfrm>
            <a:off x="5319757" y="1520847"/>
            <a:ext cx="1948442" cy="3884063"/>
          </a:xfrm>
          <a:custGeom>
            <a:avLst/>
            <a:gdLst>
              <a:gd name="connsiteX0" fmla="*/ 1085316 w 2597922"/>
              <a:gd name="connsiteY0" fmla="*/ 0 h 5178751"/>
              <a:gd name="connsiteX1" fmla="*/ 1076770 w 2597922"/>
              <a:gd name="connsiteY1" fmla="*/ 119641 h 5178751"/>
              <a:gd name="connsiteX2" fmla="*/ 1068225 w 2597922"/>
              <a:gd name="connsiteY2" fmla="*/ 188007 h 5178751"/>
              <a:gd name="connsiteX3" fmla="*/ 1059679 w 2597922"/>
              <a:gd name="connsiteY3" fmla="*/ 350377 h 5178751"/>
              <a:gd name="connsiteX4" fmla="*/ 1042587 w 2597922"/>
              <a:gd name="connsiteY4" fmla="*/ 529839 h 5178751"/>
              <a:gd name="connsiteX5" fmla="*/ 1034041 w 2597922"/>
              <a:gd name="connsiteY5" fmla="*/ 649480 h 5178751"/>
              <a:gd name="connsiteX6" fmla="*/ 1025496 w 2597922"/>
              <a:gd name="connsiteY6" fmla="*/ 692209 h 5178751"/>
              <a:gd name="connsiteX7" fmla="*/ 999858 w 2597922"/>
              <a:gd name="connsiteY7" fmla="*/ 1162228 h 5178751"/>
              <a:gd name="connsiteX8" fmla="*/ 982767 w 2597922"/>
              <a:gd name="connsiteY8" fmla="*/ 1999716 h 5178751"/>
              <a:gd name="connsiteX9" fmla="*/ 974221 w 2597922"/>
              <a:gd name="connsiteY9" fmla="*/ 2478280 h 5178751"/>
              <a:gd name="connsiteX10" fmla="*/ 965675 w 2597922"/>
              <a:gd name="connsiteY10" fmla="*/ 2563738 h 5178751"/>
              <a:gd name="connsiteX11" fmla="*/ 957129 w 2597922"/>
              <a:gd name="connsiteY11" fmla="*/ 2589376 h 5178751"/>
              <a:gd name="connsiteX12" fmla="*/ 948584 w 2597922"/>
              <a:gd name="connsiteY12" fmla="*/ 2632105 h 5178751"/>
              <a:gd name="connsiteX13" fmla="*/ 931492 w 2597922"/>
              <a:gd name="connsiteY13" fmla="*/ 2683379 h 5178751"/>
              <a:gd name="connsiteX14" fmla="*/ 922946 w 2597922"/>
              <a:gd name="connsiteY14" fmla="*/ 2709017 h 5178751"/>
              <a:gd name="connsiteX15" fmla="*/ 897309 w 2597922"/>
              <a:gd name="connsiteY15" fmla="*/ 2785929 h 5178751"/>
              <a:gd name="connsiteX16" fmla="*/ 888763 w 2597922"/>
              <a:gd name="connsiteY16" fmla="*/ 2837204 h 5178751"/>
              <a:gd name="connsiteX17" fmla="*/ 863126 w 2597922"/>
              <a:gd name="connsiteY17" fmla="*/ 2845749 h 5178751"/>
              <a:gd name="connsiteX18" fmla="*/ 854580 w 2597922"/>
              <a:gd name="connsiteY18" fmla="*/ 2871387 h 5178751"/>
              <a:gd name="connsiteX19" fmla="*/ 803305 w 2597922"/>
              <a:gd name="connsiteY19" fmla="*/ 2905570 h 5178751"/>
              <a:gd name="connsiteX20" fmla="*/ 777668 w 2597922"/>
              <a:gd name="connsiteY20" fmla="*/ 2922662 h 5178751"/>
              <a:gd name="connsiteX21" fmla="*/ 752030 w 2597922"/>
              <a:gd name="connsiteY21" fmla="*/ 2939753 h 5178751"/>
              <a:gd name="connsiteX22" fmla="*/ 717847 w 2597922"/>
              <a:gd name="connsiteY22" fmla="*/ 2965390 h 5178751"/>
              <a:gd name="connsiteX23" fmla="*/ 649481 w 2597922"/>
              <a:gd name="connsiteY23" fmla="*/ 2999574 h 5178751"/>
              <a:gd name="connsiteX24" fmla="*/ 546931 w 2597922"/>
              <a:gd name="connsiteY24" fmla="*/ 3059394 h 5178751"/>
              <a:gd name="connsiteX25" fmla="*/ 487111 w 2597922"/>
              <a:gd name="connsiteY25" fmla="*/ 3076486 h 5178751"/>
              <a:gd name="connsiteX26" fmla="*/ 393107 w 2597922"/>
              <a:gd name="connsiteY26" fmla="*/ 3110669 h 5178751"/>
              <a:gd name="connsiteX27" fmla="*/ 367470 w 2597922"/>
              <a:gd name="connsiteY27" fmla="*/ 3136306 h 5178751"/>
              <a:gd name="connsiteX28" fmla="*/ 324741 w 2597922"/>
              <a:gd name="connsiteY28" fmla="*/ 3144852 h 5178751"/>
              <a:gd name="connsiteX29" fmla="*/ 282012 w 2597922"/>
              <a:gd name="connsiteY29" fmla="*/ 3161944 h 5178751"/>
              <a:gd name="connsiteX30" fmla="*/ 222191 w 2597922"/>
              <a:gd name="connsiteY30" fmla="*/ 3179035 h 5178751"/>
              <a:gd name="connsiteX31" fmla="*/ 196554 w 2597922"/>
              <a:gd name="connsiteY31" fmla="*/ 3196127 h 5178751"/>
              <a:gd name="connsiteX32" fmla="*/ 145279 w 2597922"/>
              <a:gd name="connsiteY32" fmla="*/ 3213219 h 5178751"/>
              <a:gd name="connsiteX33" fmla="*/ 85458 w 2597922"/>
              <a:gd name="connsiteY33" fmla="*/ 3255947 h 5178751"/>
              <a:gd name="connsiteX34" fmla="*/ 34184 w 2597922"/>
              <a:gd name="connsiteY34" fmla="*/ 3290131 h 5178751"/>
              <a:gd name="connsiteX35" fmla="*/ 8546 w 2597922"/>
              <a:gd name="connsiteY35" fmla="*/ 3367043 h 5178751"/>
              <a:gd name="connsiteX36" fmla="*/ 0 w 2597922"/>
              <a:gd name="connsiteY36" fmla="*/ 3392680 h 5178751"/>
              <a:gd name="connsiteX37" fmla="*/ 8546 w 2597922"/>
              <a:gd name="connsiteY37" fmla="*/ 3443955 h 5178751"/>
              <a:gd name="connsiteX38" fmla="*/ 17092 w 2597922"/>
              <a:gd name="connsiteY38" fmla="*/ 3469592 h 5178751"/>
              <a:gd name="connsiteX39" fmla="*/ 42729 w 2597922"/>
              <a:gd name="connsiteY39" fmla="*/ 3478138 h 5178751"/>
              <a:gd name="connsiteX40" fmla="*/ 85458 w 2597922"/>
              <a:gd name="connsiteY40" fmla="*/ 3520867 h 5178751"/>
              <a:gd name="connsiteX41" fmla="*/ 111096 w 2597922"/>
              <a:gd name="connsiteY41" fmla="*/ 3546505 h 5178751"/>
              <a:gd name="connsiteX42" fmla="*/ 145279 w 2597922"/>
              <a:gd name="connsiteY42" fmla="*/ 3572142 h 5178751"/>
              <a:gd name="connsiteX43" fmla="*/ 188008 w 2597922"/>
              <a:gd name="connsiteY43" fmla="*/ 3606325 h 5178751"/>
              <a:gd name="connsiteX44" fmla="*/ 205099 w 2597922"/>
              <a:gd name="connsiteY44" fmla="*/ 3631962 h 5178751"/>
              <a:gd name="connsiteX45" fmla="*/ 239283 w 2597922"/>
              <a:gd name="connsiteY45" fmla="*/ 3649054 h 5178751"/>
              <a:gd name="connsiteX46" fmla="*/ 307649 w 2597922"/>
              <a:gd name="connsiteY46" fmla="*/ 3700329 h 5178751"/>
              <a:gd name="connsiteX47" fmla="*/ 358924 w 2597922"/>
              <a:gd name="connsiteY47" fmla="*/ 3734512 h 5178751"/>
              <a:gd name="connsiteX48" fmla="*/ 410198 w 2597922"/>
              <a:gd name="connsiteY48" fmla="*/ 3768695 h 5178751"/>
              <a:gd name="connsiteX49" fmla="*/ 478565 w 2597922"/>
              <a:gd name="connsiteY49" fmla="*/ 3802878 h 5178751"/>
              <a:gd name="connsiteX50" fmla="*/ 581114 w 2597922"/>
              <a:gd name="connsiteY50" fmla="*/ 3854153 h 5178751"/>
              <a:gd name="connsiteX51" fmla="*/ 649481 w 2597922"/>
              <a:gd name="connsiteY51" fmla="*/ 3905428 h 5178751"/>
              <a:gd name="connsiteX52" fmla="*/ 683664 w 2597922"/>
              <a:gd name="connsiteY52" fmla="*/ 3931065 h 5178751"/>
              <a:gd name="connsiteX53" fmla="*/ 760576 w 2597922"/>
              <a:gd name="connsiteY53" fmla="*/ 3973794 h 5178751"/>
              <a:gd name="connsiteX54" fmla="*/ 794759 w 2597922"/>
              <a:gd name="connsiteY54" fmla="*/ 4007977 h 5178751"/>
              <a:gd name="connsiteX55" fmla="*/ 828942 w 2597922"/>
              <a:gd name="connsiteY55" fmla="*/ 4025069 h 5178751"/>
              <a:gd name="connsiteX56" fmla="*/ 897309 w 2597922"/>
              <a:gd name="connsiteY56" fmla="*/ 4076344 h 5178751"/>
              <a:gd name="connsiteX57" fmla="*/ 982767 w 2597922"/>
              <a:gd name="connsiteY57" fmla="*/ 4119073 h 5178751"/>
              <a:gd name="connsiteX58" fmla="*/ 1034041 w 2597922"/>
              <a:gd name="connsiteY58" fmla="*/ 4144710 h 5178751"/>
              <a:gd name="connsiteX59" fmla="*/ 1145137 w 2597922"/>
              <a:gd name="connsiteY59" fmla="*/ 4204531 h 5178751"/>
              <a:gd name="connsiteX60" fmla="*/ 1162228 w 2597922"/>
              <a:gd name="connsiteY60" fmla="*/ 4230168 h 5178751"/>
              <a:gd name="connsiteX61" fmla="*/ 1187866 w 2597922"/>
              <a:gd name="connsiteY61" fmla="*/ 4238714 h 5178751"/>
              <a:gd name="connsiteX62" fmla="*/ 1213503 w 2597922"/>
              <a:gd name="connsiteY62" fmla="*/ 4255805 h 5178751"/>
              <a:gd name="connsiteX63" fmla="*/ 1239141 w 2597922"/>
              <a:gd name="connsiteY63" fmla="*/ 4281443 h 5178751"/>
              <a:gd name="connsiteX64" fmla="*/ 1290415 w 2597922"/>
              <a:gd name="connsiteY64" fmla="*/ 4341263 h 5178751"/>
              <a:gd name="connsiteX65" fmla="*/ 1316053 w 2597922"/>
              <a:gd name="connsiteY65" fmla="*/ 4349809 h 5178751"/>
              <a:gd name="connsiteX66" fmla="*/ 1375873 w 2597922"/>
              <a:gd name="connsiteY66" fmla="*/ 4409630 h 5178751"/>
              <a:gd name="connsiteX67" fmla="*/ 1427148 w 2597922"/>
              <a:gd name="connsiteY67" fmla="*/ 4443813 h 5178751"/>
              <a:gd name="connsiteX68" fmla="*/ 1469877 w 2597922"/>
              <a:gd name="connsiteY68" fmla="*/ 4469450 h 5178751"/>
              <a:gd name="connsiteX69" fmla="*/ 1563881 w 2597922"/>
              <a:gd name="connsiteY69" fmla="*/ 4537817 h 5178751"/>
              <a:gd name="connsiteX70" fmla="*/ 1623701 w 2597922"/>
              <a:gd name="connsiteY70" fmla="*/ 4572000 h 5178751"/>
              <a:gd name="connsiteX71" fmla="*/ 1751888 w 2597922"/>
              <a:gd name="connsiteY71" fmla="*/ 4674549 h 5178751"/>
              <a:gd name="connsiteX72" fmla="*/ 1837346 w 2597922"/>
              <a:gd name="connsiteY72" fmla="*/ 4717278 h 5178751"/>
              <a:gd name="connsiteX73" fmla="*/ 1871529 w 2597922"/>
              <a:gd name="connsiteY73" fmla="*/ 4742916 h 5178751"/>
              <a:gd name="connsiteX74" fmla="*/ 1905712 w 2597922"/>
              <a:gd name="connsiteY74" fmla="*/ 4760007 h 5178751"/>
              <a:gd name="connsiteX75" fmla="*/ 1931350 w 2597922"/>
              <a:gd name="connsiteY75" fmla="*/ 4777099 h 5178751"/>
              <a:gd name="connsiteX76" fmla="*/ 1974079 w 2597922"/>
              <a:gd name="connsiteY76" fmla="*/ 4794190 h 5178751"/>
              <a:gd name="connsiteX77" fmla="*/ 2050991 w 2597922"/>
              <a:gd name="connsiteY77" fmla="*/ 4854011 h 5178751"/>
              <a:gd name="connsiteX78" fmla="*/ 2170632 w 2597922"/>
              <a:gd name="connsiteY78" fmla="*/ 4922377 h 5178751"/>
              <a:gd name="connsiteX79" fmla="*/ 2230453 w 2597922"/>
              <a:gd name="connsiteY79" fmla="*/ 4973652 h 5178751"/>
              <a:gd name="connsiteX80" fmla="*/ 2264636 w 2597922"/>
              <a:gd name="connsiteY80" fmla="*/ 4990744 h 5178751"/>
              <a:gd name="connsiteX81" fmla="*/ 2315911 w 2597922"/>
              <a:gd name="connsiteY81" fmla="*/ 5016381 h 5178751"/>
              <a:gd name="connsiteX82" fmla="*/ 2384277 w 2597922"/>
              <a:gd name="connsiteY82" fmla="*/ 5050564 h 5178751"/>
              <a:gd name="connsiteX83" fmla="*/ 2418460 w 2597922"/>
              <a:gd name="connsiteY83" fmla="*/ 5076202 h 5178751"/>
              <a:gd name="connsiteX84" fmla="*/ 2452643 w 2597922"/>
              <a:gd name="connsiteY84" fmla="*/ 5084747 h 5178751"/>
              <a:gd name="connsiteX85" fmla="*/ 2478281 w 2597922"/>
              <a:gd name="connsiteY85" fmla="*/ 5101839 h 5178751"/>
              <a:gd name="connsiteX86" fmla="*/ 2503918 w 2597922"/>
              <a:gd name="connsiteY86" fmla="*/ 5110385 h 5178751"/>
              <a:gd name="connsiteX87" fmla="*/ 2589376 w 2597922"/>
              <a:gd name="connsiteY87" fmla="*/ 5170205 h 5178751"/>
              <a:gd name="connsiteX88" fmla="*/ 2597922 w 2597922"/>
              <a:gd name="connsiteY88" fmla="*/ 5178751 h 5178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597922" h="5178751">
                <a:moveTo>
                  <a:pt x="1085316" y="0"/>
                </a:moveTo>
                <a:cubicBezTo>
                  <a:pt x="1082467" y="39880"/>
                  <a:pt x="1080390" y="79823"/>
                  <a:pt x="1076770" y="119641"/>
                </a:cubicBezTo>
                <a:cubicBezTo>
                  <a:pt x="1074691" y="142513"/>
                  <a:pt x="1069921" y="165104"/>
                  <a:pt x="1068225" y="188007"/>
                </a:cubicBezTo>
                <a:cubicBezTo>
                  <a:pt x="1064221" y="242057"/>
                  <a:pt x="1062685" y="296262"/>
                  <a:pt x="1059679" y="350377"/>
                </a:cubicBezTo>
                <a:cubicBezTo>
                  <a:pt x="1051103" y="504742"/>
                  <a:pt x="1062739" y="449233"/>
                  <a:pt x="1042587" y="529839"/>
                </a:cubicBezTo>
                <a:cubicBezTo>
                  <a:pt x="1039738" y="569719"/>
                  <a:pt x="1038226" y="609718"/>
                  <a:pt x="1034041" y="649480"/>
                </a:cubicBezTo>
                <a:cubicBezTo>
                  <a:pt x="1032521" y="663925"/>
                  <a:pt x="1026259" y="677704"/>
                  <a:pt x="1025496" y="692209"/>
                </a:cubicBezTo>
                <a:cubicBezTo>
                  <a:pt x="1000430" y="1168476"/>
                  <a:pt x="1055744" y="994570"/>
                  <a:pt x="999858" y="1162228"/>
                </a:cubicBezTo>
                <a:cubicBezTo>
                  <a:pt x="970647" y="1512748"/>
                  <a:pt x="993985" y="1203184"/>
                  <a:pt x="982767" y="1999716"/>
                </a:cubicBezTo>
                <a:cubicBezTo>
                  <a:pt x="980520" y="2159247"/>
                  <a:pt x="979054" y="2318806"/>
                  <a:pt x="974221" y="2478280"/>
                </a:cubicBezTo>
                <a:cubicBezTo>
                  <a:pt x="973354" y="2506895"/>
                  <a:pt x="970028" y="2535443"/>
                  <a:pt x="965675" y="2563738"/>
                </a:cubicBezTo>
                <a:cubicBezTo>
                  <a:pt x="964305" y="2572642"/>
                  <a:pt x="959314" y="2580637"/>
                  <a:pt x="957129" y="2589376"/>
                </a:cubicBezTo>
                <a:cubicBezTo>
                  <a:pt x="953606" y="2603467"/>
                  <a:pt x="952406" y="2618092"/>
                  <a:pt x="948584" y="2632105"/>
                </a:cubicBezTo>
                <a:cubicBezTo>
                  <a:pt x="943844" y="2649486"/>
                  <a:pt x="937189" y="2666288"/>
                  <a:pt x="931492" y="2683379"/>
                </a:cubicBezTo>
                <a:cubicBezTo>
                  <a:pt x="928643" y="2691925"/>
                  <a:pt x="925131" y="2700278"/>
                  <a:pt x="922946" y="2709017"/>
                </a:cubicBezTo>
                <a:cubicBezTo>
                  <a:pt x="910679" y="2758082"/>
                  <a:pt x="918762" y="2732295"/>
                  <a:pt x="897309" y="2785929"/>
                </a:cubicBezTo>
                <a:cubicBezTo>
                  <a:pt x="894460" y="2803021"/>
                  <a:pt x="897360" y="2822160"/>
                  <a:pt x="888763" y="2837204"/>
                </a:cubicBezTo>
                <a:cubicBezTo>
                  <a:pt x="884294" y="2845025"/>
                  <a:pt x="869496" y="2839379"/>
                  <a:pt x="863126" y="2845749"/>
                </a:cubicBezTo>
                <a:cubicBezTo>
                  <a:pt x="856756" y="2852119"/>
                  <a:pt x="860950" y="2865017"/>
                  <a:pt x="854580" y="2871387"/>
                </a:cubicBezTo>
                <a:cubicBezTo>
                  <a:pt x="840055" y="2885912"/>
                  <a:pt x="820397" y="2894176"/>
                  <a:pt x="803305" y="2905570"/>
                </a:cubicBezTo>
                <a:lnTo>
                  <a:pt x="777668" y="2922662"/>
                </a:lnTo>
                <a:cubicBezTo>
                  <a:pt x="769122" y="2928359"/>
                  <a:pt x="760247" y="2933591"/>
                  <a:pt x="752030" y="2939753"/>
                </a:cubicBezTo>
                <a:cubicBezTo>
                  <a:pt x="740636" y="2948299"/>
                  <a:pt x="730150" y="2958213"/>
                  <a:pt x="717847" y="2965390"/>
                </a:cubicBezTo>
                <a:cubicBezTo>
                  <a:pt x="695839" y="2978228"/>
                  <a:pt x="670681" y="2985441"/>
                  <a:pt x="649481" y="2999574"/>
                </a:cubicBezTo>
                <a:cubicBezTo>
                  <a:pt x="612933" y="3023939"/>
                  <a:pt x="588089" y="3043564"/>
                  <a:pt x="546931" y="3059394"/>
                </a:cubicBezTo>
                <a:cubicBezTo>
                  <a:pt x="527575" y="3066839"/>
                  <a:pt x="506641" y="3069511"/>
                  <a:pt x="487111" y="3076486"/>
                </a:cubicBezTo>
                <a:cubicBezTo>
                  <a:pt x="369421" y="3118518"/>
                  <a:pt x="473822" y="3090490"/>
                  <a:pt x="393107" y="3110669"/>
                </a:cubicBezTo>
                <a:cubicBezTo>
                  <a:pt x="384561" y="3119215"/>
                  <a:pt x="378280" y="3130901"/>
                  <a:pt x="367470" y="3136306"/>
                </a:cubicBezTo>
                <a:cubicBezTo>
                  <a:pt x="354478" y="3142802"/>
                  <a:pt x="338653" y="3140678"/>
                  <a:pt x="324741" y="3144852"/>
                </a:cubicBezTo>
                <a:cubicBezTo>
                  <a:pt x="310048" y="3149260"/>
                  <a:pt x="296565" y="3157093"/>
                  <a:pt x="282012" y="3161944"/>
                </a:cubicBezTo>
                <a:cubicBezTo>
                  <a:pt x="262338" y="3168502"/>
                  <a:pt x="242131" y="3173338"/>
                  <a:pt x="222191" y="3179035"/>
                </a:cubicBezTo>
                <a:cubicBezTo>
                  <a:pt x="213645" y="3184732"/>
                  <a:pt x="205939" y="3191956"/>
                  <a:pt x="196554" y="3196127"/>
                </a:cubicBezTo>
                <a:cubicBezTo>
                  <a:pt x="180091" y="3203444"/>
                  <a:pt x="160270" y="3203226"/>
                  <a:pt x="145279" y="3213219"/>
                </a:cubicBezTo>
                <a:cubicBezTo>
                  <a:pt x="62017" y="3268724"/>
                  <a:pt x="191333" y="3181833"/>
                  <a:pt x="85458" y="3255947"/>
                </a:cubicBezTo>
                <a:cubicBezTo>
                  <a:pt x="68630" y="3267727"/>
                  <a:pt x="34184" y="3290131"/>
                  <a:pt x="34184" y="3290131"/>
                </a:cubicBezTo>
                <a:lnTo>
                  <a:pt x="8546" y="3367043"/>
                </a:lnTo>
                <a:lnTo>
                  <a:pt x="0" y="3392680"/>
                </a:lnTo>
                <a:cubicBezTo>
                  <a:pt x="2849" y="3409772"/>
                  <a:pt x="4787" y="3427040"/>
                  <a:pt x="8546" y="3443955"/>
                </a:cubicBezTo>
                <a:cubicBezTo>
                  <a:pt x="10500" y="3452748"/>
                  <a:pt x="10722" y="3463222"/>
                  <a:pt x="17092" y="3469592"/>
                </a:cubicBezTo>
                <a:cubicBezTo>
                  <a:pt x="23462" y="3475962"/>
                  <a:pt x="34183" y="3475289"/>
                  <a:pt x="42729" y="3478138"/>
                </a:cubicBezTo>
                <a:cubicBezTo>
                  <a:pt x="58104" y="3524263"/>
                  <a:pt x="39258" y="3487867"/>
                  <a:pt x="85458" y="3520867"/>
                </a:cubicBezTo>
                <a:cubicBezTo>
                  <a:pt x="95293" y="3527892"/>
                  <a:pt x="101920" y="3538640"/>
                  <a:pt x="111096" y="3546505"/>
                </a:cubicBezTo>
                <a:cubicBezTo>
                  <a:pt x="121910" y="3555774"/>
                  <a:pt x="133885" y="3563596"/>
                  <a:pt x="145279" y="3572142"/>
                </a:cubicBezTo>
                <a:cubicBezTo>
                  <a:pt x="194258" y="3645612"/>
                  <a:pt x="129040" y="3559151"/>
                  <a:pt x="188008" y="3606325"/>
                </a:cubicBezTo>
                <a:cubicBezTo>
                  <a:pt x="196028" y="3612741"/>
                  <a:pt x="197209" y="3625387"/>
                  <a:pt x="205099" y="3631962"/>
                </a:cubicBezTo>
                <a:cubicBezTo>
                  <a:pt x="214886" y="3640118"/>
                  <a:pt x="228683" y="3641987"/>
                  <a:pt x="239283" y="3649054"/>
                </a:cubicBezTo>
                <a:cubicBezTo>
                  <a:pt x="262985" y="3664855"/>
                  <a:pt x="283947" y="3684528"/>
                  <a:pt x="307649" y="3700329"/>
                </a:cubicBezTo>
                <a:lnTo>
                  <a:pt x="358924" y="3734512"/>
                </a:lnTo>
                <a:lnTo>
                  <a:pt x="410198" y="3768695"/>
                </a:lnTo>
                <a:cubicBezTo>
                  <a:pt x="461443" y="3785777"/>
                  <a:pt x="409951" y="3766553"/>
                  <a:pt x="478565" y="3802878"/>
                </a:cubicBezTo>
                <a:cubicBezTo>
                  <a:pt x="512341" y="3820760"/>
                  <a:pt x="550540" y="3831222"/>
                  <a:pt x="581114" y="3854153"/>
                </a:cubicBezTo>
                <a:lnTo>
                  <a:pt x="649481" y="3905428"/>
                </a:lnTo>
                <a:cubicBezTo>
                  <a:pt x="660875" y="3913974"/>
                  <a:pt x="670925" y="3924695"/>
                  <a:pt x="683664" y="3931065"/>
                </a:cubicBezTo>
                <a:cubicBezTo>
                  <a:pt x="706365" y="3942416"/>
                  <a:pt x="741264" y="3958774"/>
                  <a:pt x="760576" y="3973794"/>
                </a:cubicBezTo>
                <a:cubicBezTo>
                  <a:pt x="773296" y="3983687"/>
                  <a:pt x="781868" y="3998309"/>
                  <a:pt x="794759" y="4007977"/>
                </a:cubicBezTo>
                <a:cubicBezTo>
                  <a:pt x="804950" y="4015621"/>
                  <a:pt x="818342" y="4018002"/>
                  <a:pt x="828942" y="4025069"/>
                </a:cubicBezTo>
                <a:cubicBezTo>
                  <a:pt x="852644" y="4040870"/>
                  <a:pt x="871830" y="4063605"/>
                  <a:pt x="897309" y="4076344"/>
                </a:cubicBezTo>
                <a:lnTo>
                  <a:pt x="982767" y="4119073"/>
                </a:lnTo>
                <a:cubicBezTo>
                  <a:pt x="999858" y="4127619"/>
                  <a:pt x="1017655" y="4134879"/>
                  <a:pt x="1034041" y="4144710"/>
                </a:cubicBezTo>
                <a:cubicBezTo>
                  <a:pt x="1127224" y="4200620"/>
                  <a:pt x="1087984" y="4185480"/>
                  <a:pt x="1145137" y="4204531"/>
                </a:cubicBezTo>
                <a:cubicBezTo>
                  <a:pt x="1150834" y="4213077"/>
                  <a:pt x="1154208" y="4223752"/>
                  <a:pt x="1162228" y="4230168"/>
                </a:cubicBezTo>
                <a:cubicBezTo>
                  <a:pt x="1169262" y="4235795"/>
                  <a:pt x="1179809" y="4234685"/>
                  <a:pt x="1187866" y="4238714"/>
                </a:cubicBezTo>
                <a:cubicBezTo>
                  <a:pt x="1197052" y="4243307"/>
                  <a:pt x="1205613" y="4249230"/>
                  <a:pt x="1213503" y="4255805"/>
                </a:cubicBezTo>
                <a:cubicBezTo>
                  <a:pt x="1222788" y="4263542"/>
                  <a:pt x="1231404" y="4272158"/>
                  <a:pt x="1239141" y="4281443"/>
                </a:cubicBezTo>
                <a:cubicBezTo>
                  <a:pt x="1265710" y="4313325"/>
                  <a:pt x="1248124" y="4311055"/>
                  <a:pt x="1290415" y="4341263"/>
                </a:cubicBezTo>
                <a:cubicBezTo>
                  <a:pt x="1297745" y="4346499"/>
                  <a:pt x="1307507" y="4346960"/>
                  <a:pt x="1316053" y="4349809"/>
                </a:cubicBezTo>
                <a:cubicBezTo>
                  <a:pt x="1335993" y="4369749"/>
                  <a:pt x="1352409" y="4393988"/>
                  <a:pt x="1375873" y="4409630"/>
                </a:cubicBezTo>
                <a:cubicBezTo>
                  <a:pt x="1392965" y="4421024"/>
                  <a:pt x="1409534" y="4433245"/>
                  <a:pt x="1427148" y="4443813"/>
                </a:cubicBezTo>
                <a:cubicBezTo>
                  <a:pt x="1441391" y="4452359"/>
                  <a:pt x="1456270" y="4459925"/>
                  <a:pt x="1469877" y="4469450"/>
                </a:cubicBezTo>
                <a:cubicBezTo>
                  <a:pt x="1562344" y="4534176"/>
                  <a:pt x="1459479" y="4473569"/>
                  <a:pt x="1563881" y="4537817"/>
                </a:cubicBezTo>
                <a:cubicBezTo>
                  <a:pt x="1583440" y="4549853"/>
                  <a:pt x="1604819" y="4558928"/>
                  <a:pt x="1623701" y="4572000"/>
                </a:cubicBezTo>
                <a:cubicBezTo>
                  <a:pt x="1653066" y="4592329"/>
                  <a:pt x="1725824" y="4664123"/>
                  <a:pt x="1751888" y="4674549"/>
                </a:cubicBezTo>
                <a:cubicBezTo>
                  <a:pt x="1797133" y="4692648"/>
                  <a:pt x="1795437" y="4689338"/>
                  <a:pt x="1837346" y="4717278"/>
                </a:cubicBezTo>
                <a:cubicBezTo>
                  <a:pt x="1849197" y="4725179"/>
                  <a:pt x="1859451" y="4735367"/>
                  <a:pt x="1871529" y="4742916"/>
                </a:cubicBezTo>
                <a:cubicBezTo>
                  <a:pt x="1882332" y="4749668"/>
                  <a:pt x="1894651" y="4753687"/>
                  <a:pt x="1905712" y="4760007"/>
                </a:cubicBezTo>
                <a:cubicBezTo>
                  <a:pt x="1914630" y="4765103"/>
                  <a:pt x="1922163" y="4772506"/>
                  <a:pt x="1931350" y="4777099"/>
                </a:cubicBezTo>
                <a:cubicBezTo>
                  <a:pt x="1945071" y="4783959"/>
                  <a:pt x="1961175" y="4785895"/>
                  <a:pt x="1974079" y="4794190"/>
                </a:cubicBezTo>
                <a:cubicBezTo>
                  <a:pt x="2001400" y="4811753"/>
                  <a:pt x="2022791" y="4837897"/>
                  <a:pt x="2050991" y="4854011"/>
                </a:cubicBezTo>
                <a:cubicBezTo>
                  <a:pt x="2090871" y="4876800"/>
                  <a:pt x="2135758" y="4892485"/>
                  <a:pt x="2170632" y="4922377"/>
                </a:cubicBezTo>
                <a:cubicBezTo>
                  <a:pt x="2190572" y="4939469"/>
                  <a:pt x="2209213" y="4958205"/>
                  <a:pt x="2230453" y="4973652"/>
                </a:cubicBezTo>
                <a:cubicBezTo>
                  <a:pt x="2240756" y="4981145"/>
                  <a:pt x="2253575" y="4984424"/>
                  <a:pt x="2264636" y="4990744"/>
                </a:cubicBezTo>
                <a:cubicBezTo>
                  <a:pt x="2366592" y="5049005"/>
                  <a:pt x="2220165" y="4972860"/>
                  <a:pt x="2315911" y="5016381"/>
                </a:cubicBezTo>
                <a:cubicBezTo>
                  <a:pt x="2339106" y="5026924"/>
                  <a:pt x="2363894" y="5035277"/>
                  <a:pt x="2384277" y="5050564"/>
                </a:cubicBezTo>
                <a:cubicBezTo>
                  <a:pt x="2395671" y="5059110"/>
                  <a:pt x="2405721" y="5069832"/>
                  <a:pt x="2418460" y="5076202"/>
                </a:cubicBezTo>
                <a:cubicBezTo>
                  <a:pt x="2428965" y="5081455"/>
                  <a:pt x="2441249" y="5081899"/>
                  <a:pt x="2452643" y="5084747"/>
                </a:cubicBezTo>
                <a:cubicBezTo>
                  <a:pt x="2461189" y="5090444"/>
                  <a:pt x="2469094" y="5097246"/>
                  <a:pt x="2478281" y="5101839"/>
                </a:cubicBezTo>
                <a:cubicBezTo>
                  <a:pt x="2486338" y="5105868"/>
                  <a:pt x="2496044" y="5106010"/>
                  <a:pt x="2503918" y="5110385"/>
                </a:cubicBezTo>
                <a:cubicBezTo>
                  <a:pt x="2523418" y="5121219"/>
                  <a:pt x="2569008" y="5153911"/>
                  <a:pt x="2589376" y="5170205"/>
                </a:cubicBezTo>
                <a:cubicBezTo>
                  <a:pt x="2592522" y="5172722"/>
                  <a:pt x="2595073" y="5175902"/>
                  <a:pt x="2597922" y="5178751"/>
                </a:cubicBez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35" name="자유형 34"/>
          <p:cNvSpPr/>
          <p:nvPr/>
        </p:nvSpPr>
        <p:spPr>
          <a:xfrm>
            <a:off x="5113409" y="1546484"/>
            <a:ext cx="2122743" cy="3909701"/>
          </a:xfrm>
          <a:custGeom>
            <a:avLst/>
            <a:gdLst>
              <a:gd name="connsiteX0" fmla="*/ 1274989 w 2830324"/>
              <a:gd name="connsiteY0" fmla="*/ 0 h 5212935"/>
              <a:gd name="connsiteX1" fmla="*/ 1283535 w 2830324"/>
              <a:gd name="connsiteY1" fmla="*/ 683664 h 5212935"/>
              <a:gd name="connsiteX2" fmla="*/ 1274989 w 2830324"/>
              <a:gd name="connsiteY2" fmla="*/ 726393 h 5212935"/>
              <a:gd name="connsiteX3" fmla="*/ 1249352 w 2830324"/>
              <a:gd name="connsiteY3" fmla="*/ 846034 h 5212935"/>
              <a:gd name="connsiteX4" fmla="*/ 1240806 w 2830324"/>
              <a:gd name="connsiteY4" fmla="*/ 897308 h 5212935"/>
              <a:gd name="connsiteX5" fmla="*/ 1223715 w 2830324"/>
              <a:gd name="connsiteY5" fmla="*/ 940037 h 5212935"/>
              <a:gd name="connsiteX6" fmla="*/ 1215169 w 2830324"/>
              <a:gd name="connsiteY6" fmla="*/ 965675 h 5212935"/>
              <a:gd name="connsiteX7" fmla="*/ 1206623 w 2830324"/>
              <a:gd name="connsiteY7" fmla="*/ 1051133 h 5212935"/>
              <a:gd name="connsiteX8" fmla="*/ 1189531 w 2830324"/>
              <a:gd name="connsiteY8" fmla="*/ 1128045 h 5212935"/>
              <a:gd name="connsiteX9" fmla="*/ 1180986 w 2830324"/>
              <a:gd name="connsiteY9" fmla="*/ 1170774 h 5212935"/>
              <a:gd name="connsiteX10" fmla="*/ 1155348 w 2830324"/>
              <a:gd name="connsiteY10" fmla="*/ 1392964 h 5212935"/>
              <a:gd name="connsiteX11" fmla="*/ 1146802 w 2830324"/>
              <a:gd name="connsiteY11" fmla="*/ 1444239 h 5212935"/>
              <a:gd name="connsiteX12" fmla="*/ 1129711 w 2830324"/>
              <a:gd name="connsiteY12" fmla="*/ 1486968 h 5212935"/>
              <a:gd name="connsiteX13" fmla="*/ 1121165 w 2830324"/>
              <a:gd name="connsiteY13" fmla="*/ 1598064 h 5212935"/>
              <a:gd name="connsiteX14" fmla="*/ 1104073 w 2830324"/>
              <a:gd name="connsiteY14" fmla="*/ 1657884 h 5212935"/>
              <a:gd name="connsiteX15" fmla="*/ 1095528 w 2830324"/>
              <a:gd name="connsiteY15" fmla="*/ 1811708 h 5212935"/>
              <a:gd name="connsiteX16" fmla="*/ 1086982 w 2830324"/>
              <a:gd name="connsiteY16" fmla="*/ 1854437 h 5212935"/>
              <a:gd name="connsiteX17" fmla="*/ 1069890 w 2830324"/>
              <a:gd name="connsiteY17" fmla="*/ 2016807 h 5212935"/>
              <a:gd name="connsiteX18" fmla="*/ 1061344 w 2830324"/>
              <a:gd name="connsiteY18" fmla="*/ 2050991 h 5212935"/>
              <a:gd name="connsiteX19" fmla="*/ 1052799 w 2830324"/>
              <a:gd name="connsiteY19" fmla="*/ 2102265 h 5212935"/>
              <a:gd name="connsiteX20" fmla="*/ 1044253 w 2830324"/>
              <a:gd name="connsiteY20" fmla="*/ 2401368 h 5212935"/>
              <a:gd name="connsiteX21" fmla="*/ 1027161 w 2830324"/>
              <a:gd name="connsiteY21" fmla="*/ 2478280 h 5212935"/>
              <a:gd name="connsiteX22" fmla="*/ 1018615 w 2830324"/>
              <a:gd name="connsiteY22" fmla="*/ 2503918 h 5212935"/>
              <a:gd name="connsiteX23" fmla="*/ 1010070 w 2830324"/>
              <a:gd name="connsiteY23" fmla="*/ 2546647 h 5212935"/>
              <a:gd name="connsiteX24" fmla="*/ 950249 w 2830324"/>
              <a:gd name="connsiteY24" fmla="*/ 2623559 h 5212935"/>
              <a:gd name="connsiteX25" fmla="*/ 924612 w 2830324"/>
              <a:gd name="connsiteY25" fmla="*/ 2632105 h 5212935"/>
              <a:gd name="connsiteX26" fmla="*/ 898974 w 2830324"/>
              <a:gd name="connsiteY26" fmla="*/ 2657742 h 5212935"/>
              <a:gd name="connsiteX27" fmla="*/ 804971 w 2830324"/>
              <a:gd name="connsiteY27" fmla="*/ 2709017 h 5212935"/>
              <a:gd name="connsiteX28" fmla="*/ 770787 w 2830324"/>
              <a:gd name="connsiteY28" fmla="*/ 2726108 h 5212935"/>
              <a:gd name="connsiteX29" fmla="*/ 719513 w 2830324"/>
              <a:gd name="connsiteY29" fmla="*/ 2743200 h 5212935"/>
              <a:gd name="connsiteX30" fmla="*/ 668238 w 2830324"/>
              <a:gd name="connsiteY30" fmla="*/ 2768837 h 5212935"/>
              <a:gd name="connsiteX31" fmla="*/ 642601 w 2830324"/>
              <a:gd name="connsiteY31" fmla="*/ 2785929 h 5212935"/>
              <a:gd name="connsiteX32" fmla="*/ 591326 w 2830324"/>
              <a:gd name="connsiteY32" fmla="*/ 2803021 h 5212935"/>
              <a:gd name="connsiteX33" fmla="*/ 540051 w 2830324"/>
              <a:gd name="connsiteY33" fmla="*/ 2837204 h 5212935"/>
              <a:gd name="connsiteX34" fmla="*/ 428956 w 2830324"/>
              <a:gd name="connsiteY34" fmla="*/ 2888479 h 5212935"/>
              <a:gd name="connsiteX35" fmla="*/ 377681 w 2830324"/>
              <a:gd name="connsiteY35" fmla="*/ 2914116 h 5212935"/>
              <a:gd name="connsiteX36" fmla="*/ 352043 w 2830324"/>
              <a:gd name="connsiteY36" fmla="*/ 2922662 h 5212935"/>
              <a:gd name="connsiteX37" fmla="*/ 258040 w 2830324"/>
              <a:gd name="connsiteY37" fmla="*/ 2965391 h 5212935"/>
              <a:gd name="connsiteX38" fmla="*/ 223857 w 2830324"/>
              <a:gd name="connsiteY38" fmla="*/ 2999574 h 5212935"/>
              <a:gd name="connsiteX39" fmla="*/ 172582 w 2830324"/>
              <a:gd name="connsiteY39" fmla="*/ 3033757 h 5212935"/>
              <a:gd name="connsiteX40" fmla="*/ 155490 w 2830324"/>
              <a:gd name="connsiteY40" fmla="*/ 3059394 h 5212935"/>
              <a:gd name="connsiteX41" fmla="*/ 129853 w 2830324"/>
              <a:gd name="connsiteY41" fmla="*/ 3110669 h 5212935"/>
              <a:gd name="connsiteX42" fmla="*/ 121307 w 2830324"/>
              <a:gd name="connsiteY42" fmla="*/ 3238856 h 5212935"/>
              <a:gd name="connsiteX43" fmla="*/ 112761 w 2830324"/>
              <a:gd name="connsiteY43" fmla="*/ 3273039 h 5212935"/>
              <a:gd name="connsiteX44" fmla="*/ 104215 w 2830324"/>
              <a:gd name="connsiteY44" fmla="*/ 3324314 h 5212935"/>
              <a:gd name="connsiteX45" fmla="*/ 95670 w 2830324"/>
              <a:gd name="connsiteY45" fmla="*/ 3358497 h 5212935"/>
              <a:gd name="connsiteX46" fmla="*/ 78578 w 2830324"/>
              <a:gd name="connsiteY46" fmla="*/ 3409772 h 5212935"/>
              <a:gd name="connsiteX47" fmla="*/ 70032 w 2830324"/>
              <a:gd name="connsiteY47" fmla="*/ 3495230 h 5212935"/>
              <a:gd name="connsiteX48" fmla="*/ 61486 w 2830324"/>
              <a:gd name="connsiteY48" fmla="*/ 3537959 h 5212935"/>
              <a:gd name="connsiteX49" fmla="*/ 52941 w 2830324"/>
              <a:gd name="connsiteY49" fmla="*/ 3589234 h 5212935"/>
              <a:gd name="connsiteX50" fmla="*/ 44395 w 2830324"/>
              <a:gd name="connsiteY50" fmla="*/ 3631963 h 5212935"/>
              <a:gd name="connsiteX51" fmla="*/ 35849 w 2830324"/>
              <a:gd name="connsiteY51" fmla="*/ 3691783 h 5212935"/>
              <a:gd name="connsiteX52" fmla="*/ 27303 w 2830324"/>
              <a:gd name="connsiteY52" fmla="*/ 3768695 h 5212935"/>
              <a:gd name="connsiteX53" fmla="*/ 18758 w 2830324"/>
              <a:gd name="connsiteY53" fmla="*/ 3794333 h 5212935"/>
              <a:gd name="connsiteX54" fmla="*/ 10212 w 2830324"/>
              <a:gd name="connsiteY54" fmla="*/ 3913974 h 5212935"/>
              <a:gd name="connsiteX55" fmla="*/ 10212 w 2830324"/>
              <a:gd name="connsiteY55" fmla="*/ 4025069 h 5212935"/>
              <a:gd name="connsiteX56" fmla="*/ 35849 w 2830324"/>
              <a:gd name="connsiteY56" fmla="*/ 4076344 h 5212935"/>
              <a:gd name="connsiteX57" fmla="*/ 61486 w 2830324"/>
              <a:gd name="connsiteY57" fmla="*/ 4101981 h 5212935"/>
              <a:gd name="connsiteX58" fmla="*/ 78578 w 2830324"/>
              <a:gd name="connsiteY58" fmla="*/ 4127619 h 5212935"/>
              <a:gd name="connsiteX59" fmla="*/ 104215 w 2830324"/>
              <a:gd name="connsiteY59" fmla="*/ 4144710 h 5212935"/>
              <a:gd name="connsiteX60" fmla="*/ 129853 w 2830324"/>
              <a:gd name="connsiteY60" fmla="*/ 4170348 h 5212935"/>
              <a:gd name="connsiteX61" fmla="*/ 249494 w 2830324"/>
              <a:gd name="connsiteY61" fmla="*/ 4255806 h 5212935"/>
              <a:gd name="connsiteX62" fmla="*/ 292223 w 2830324"/>
              <a:gd name="connsiteY62" fmla="*/ 4272897 h 5212935"/>
              <a:gd name="connsiteX63" fmla="*/ 369135 w 2830324"/>
              <a:gd name="connsiteY63" fmla="*/ 4315626 h 5212935"/>
              <a:gd name="connsiteX64" fmla="*/ 437501 w 2830324"/>
              <a:gd name="connsiteY64" fmla="*/ 4349809 h 5212935"/>
              <a:gd name="connsiteX65" fmla="*/ 480230 w 2830324"/>
              <a:gd name="connsiteY65" fmla="*/ 4366901 h 5212935"/>
              <a:gd name="connsiteX66" fmla="*/ 514414 w 2830324"/>
              <a:gd name="connsiteY66" fmla="*/ 4375447 h 5212935"/>
              <a:gd name="connsiteX67" fmla="*/ 548597 w 2830324"/>
              <a:gd name="connsiteY67" fmla="*/ 4392538 h 5212935"/>
              <a:gd name="connsiteX68" fmla="*/ 582780 w 2830324"/>
              <a:gd name="connsiteY68" fmla="*/ 4401084 h 5212935"/>
              <a:gd name="connsiteX69" fmla="*/ 710967 w 2830324"/>
              <a:gd name="connsiteY69" fmla="*/ 4435267 h 5212935"/>
              <a:gd name="connsiteX70" fmla="*/ 787879 w 2830324"/>
              <a:gd name="connsiteY70" fmla="*/ 4460905 h 5212935"/>
              <a:gd name="connsiteX71" fmla="*/ 822062 w 2830324"/>
              <a:gd name="connsiteY71" fmla="*/ 4477996 h 5212935"/>
              <a:gd name="connsiteX72" fmla="*/ 847700 w 2830324"/>
              <a:gd name="connsiteY72" fmla="*/ 4495088 h 5212935"/>
              <a:gd name="connsiteX73" fmla="*/ 907520 w 2830324"/>
              <a:gd name="connsiteY73" fmla="*/ 4512179 h 5212935"/>
              <a:gd name="connsiteX74" fmla="*/ 958795 w 2830324"/>
              <a:gd name="connsiteY74" fmla="*/ 4537817 h 5212935"/>
              <a:gd name="connsiteX75" fmla="*/ 984432 w 2830324"/>
              <a:gd name="connsiteY75" fmla="*/ 4554908 h 5212935"/>
              <a:gd name="connsiteX76" fmla="*/ 1035707 w 2830324"/>
              <a:gd name="connsiteY76" fmla="*/ 4572000 h 5212935"/>
              <a:gd name="connsiteX77" fmla="*/ 1061344 w 2830324"/>
              <a:gd name="connsiteY77" fmla="*/ 4580546 h 5212935"/>
              <a:gd name="connsiteX78" fmla="*/ 1086982 w 2830324"/>
              <a:gd name="connsiteY78" fmla="*/ 4597637 h 5212935"/>
              <a:gd name="connsiteX79" fmla="*/ 1138257 w 2830324"/>
              <a:gd name="connsiteY79" fmla="*/ 4614729 h 5212935"/>
              <a:gd name="connsiteX80" fmla="*/ 1215169 w 2830324"/>
              <a:gd name="connsiteY80" fmla="*/ 4648912 h 5212935"/>
              <a:gd name="connsiteX81" fmla="*/ 1249352 w 2830324"/>
              <a:gd name="connsiteY81" fmla="*/ 4666004 h 5212935"/>
              <a:gd name="connsiteX82" fmla="*/ 1283535 w 2830324"/>
              <a:gd name="connsiteY82" fmla="*/ 4674550 h 5212935"/>
              <a:gd name="connsiteX83" fmla="*/ 1309172 w 2830324"/>
              <a:gd name="connsiteY83" fmla="*/ 4683095 h 5212935"/>
              <a:gd name="connsiteX84" fmla="*/ 1377539 w 2830324"/>
              <a:gd name="connsiteY84" fmla="*/ 4700187 h 5212935"/>
              <a:gd name="connsiteX85" fmla="*/ 1471543 w 2830324"/>
              <a:gd name="connsiteY85" fmla="*/ 4708733 h 5212935"/>
              <a:gd name="connsiteX86" fmla="*/ 1539909 w 2830324"/>
              <a:gd name="connsiteY86" fmla="*/ 4725824 h 5212935"/>
              <a:gd name="connsiteX87" fmla="*/ 1565546 w 2830324"/>
              <a:gd name="connsiteY87" fmla="*/ 4734370 h 5212935"/>
              <a:gd name="connsiteX88" fmla="*/ 1625367 w 2830324"/>
              <a:gd name="connsiteY88" fmla="*/ 4742916 h 5212935"/>
              <a:gd name="connsiteX89" fmla="*/ 1719371 w 2830324"/>
              <a:gd name="connsiteY89" fmla="*/ 4768553 h 5212935"/>
              <a:gd name="connsiteX90" fmla="*/ 1753554 w 2830324"/>
              <a:gd name="connsiteY90" fmla="*/ 4777099 h 5212935"/>
              <a:gd name="connsiteX91" fmla="*/ 1787737 w 2830324"/>
              <a:gd name="connsiteY91" fmla="*/ 4794191 h 5212935"/>
              <a:gd name="connsiteX92" fmla="*/ 1839012 w 2830324"/>
              <a:gd name="connsiteY92" fmla="*/ 4811282 h 5212935"/>
              <a:gd name="connsiteX93" fmla="*/ 1898832 w 2830324"/>
              <a:gd name="connsiteY93" fmla="*/ 4836920 h 5212935"/>
              <a:gd name="connsiteX94" fmla="*/ 1967199 w 2830324"/>
              <a:gd name="connsiteY94" fmla="*/ 4862557 h 5212935"/>
              <a:gd name="connsiteX95" fmla="*/ 2027019 w 2830324"/>
              <a:gd name="connsiteY95" fmla="*/ 4896740 h 5212935"/>
              <a:gd name="connsiteX96" fmla="*/ 2069748 w 2830324"/>
              <a:gd name="connsiteY96" fmla="*/ 4905286 h 5212935"/>
              <a:gd name="connsiteX97" fmla="*/ 2112477 w 2830324"/>
              <a:gd name="connsiteY97" fmla="*/ 4930923 h 5212935"/>
              <a:gd name="connsiteX98" fmla="*/ 2146660 w 2830324"/>
              <a:gd name="connsiteY98" fmla="*/ 4939469 h 5212935"/>
              <a:gd name="connsiteX99" fmla="*/ 2232118 w 2830324"/>
              <a:gd name="connsiteY99" fmla="*/ 4973652 h 5212935"/>
              <a:gd name="connsiteX100" fmla="*/ 2274847 w 2830324"/>
              <a:gd name="connsiteY100" fmla="*/ 4990744 h 5212935"/>
              <a:gd name="connsiteX101" fmla="*/ 2351759 w 2830324"/>
              <a:gd name="connsiteY101" fmla="*/ 5024927 h 5212935"/>
              <a:gd name="connsiteX102" fmla="*/ 2394488 w 2830324"/>
              <a:gd name="connsiteY102" fmla="*/ 5033473 h 5212935"/>
              <a:gd name="connsiteX103" fmla="*/ 2462855 w 2830324"/>
              <a:gd name="connsiteY103" fmla="*/ 5067656 h 5212935"/>
              <a:gd name="connsiteX104" fmla="*/ 2514129 w 2830324"/>
              <a:gd name="connsiteY104" fmla="*/ 5093293 h 5212935"/>
              <a:gd name="connsiteX105" fmla="*/ 2548313 w 2830324"/>
              <a:gd name="connsiteY105" fmla="*/ 5101839 h 5212935"/>
              <a:gd name="connsiteX106" fmla="*/ 2659408 w 2830324"/>
              <a:gd name="connsiteY106" fmla="*/ 5136022 h 5212935"/>
              <a:gd name="connsiteX107" fmla="*/ 2744866 w 2830324"/>
              <a:gd name="connsiteY107" fmla="*/ 5178751 h 5212935"/>
              <a:gd name="connsiteX108" fmla="*/ 2779049 w 2830324"/>
              <a:gd name="connsiteY108" fmla="*/ 5195843 h 5212935"/>
              <a:gd name="connsiteX109" fmla="*/ 2830324 w 2830324"/>
              <a:gd name="connsiteY109" fmla="*/ 5212935 h 5212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2830324" h="5212935">
                <a:moveTo>
                  <a:pt x="1274989" y="0"/>
                </a:moveTo>
                <a:cubicBezTo>
                  <a:pt x="1298942" y="347316"/>
                  <a:pt x="1299208" y="244836"/>
                  <a:pt x="1283535" y="683664"/>
                </a:cubicBezTo>
                <a:cubicBezTo>
                  <a:pt x="1283017" y="698180"/>
                  <a:pt x="1277377" y="712066"/>
                  <a:pt x="1274989" y="726393"/>
                </a:cubicBezTo>
                <a:cubicBezTo>
                  <a:pt x="1245635" y="902514"/>
                  <a:pt x="1290380" y="668242"/>
                  <a:pt x="1249352" y="846034"/>
                </a:cubicBezTo>
                <a:cubicBezTo>
                  <a:pt x="1245456" y="862917"/>
                  <a:pt x="1245365" y="880591"/>
                  <a:pt x="1240806" y="897308"/>
                </a:cubicBezTo>
                <a:cubicBezTo>
                  <a:pt x="1236770" y="912108"/>
                  <a:pt x="1229101" y="925674"/>
                  <a:pt x="1223715" y="940037"/>
                </a:cubicBezTo>
                <a:cubicBezTo>
                  <a:pt x="1220552" y="948472"/>
                  <a:pt x="1218018" y="957129"/>
                  <a:pt x="1215169" y="965675"/>
                </a:cubicBezTo>
                <a:cubicBezTo>
                  <a:pt x="1212320" y="994161"/>
                  <a:pt x="1210407" y="1022756"/>
                  <a:pt x="1206623" y="1051133"/>
                </a:cubicBezTo>
                <a:cubicBezTo>
                  <a:pt x="1202326" y="1083357"/>
                  <a:pt x="1196301" y="1097577"/>
                  <a:pt x="1189531" y="1128045"/>
                </a:cubicBezTo>
                <a:cubicBezTo>
                  <a:pt x="1186380" y="1142224"/>
                  <a:pt x="1183834" y="1156531"/>
                  <a:pt x="1180986" y="1170774"/>
                </a:cubicBezTo>
                <a:cubicBezTo>
                  <a:pt x="1172208" y="1276103"/>
                  <a:pt x="1173634" y="1283250"/>
                  <a:pt x="1155348" y="1392964"/>
                </a:cubicBezTo>
                <a:cubicBezTo>
                  <a:pt x="1152499" y="1410056"/>
                  <a:pt x="1151361" y="1427522"/>
                  <a:pt x="1146802" y="1444239"/>
                </a:cubicBezTo>
                <a:cubicBezTo>
                  <a:pt x="1142766" y="1459039"/>
                  <a:pt x="1135408" y="1472725"/>
                  <a:pt x="1129711" y="1486968"/>
                </a:cubicBezTo>
                <a:cubicBezTo>
                  <a:pt x="1126862" y="1524000"/>
                  <a:pt x="1126675" y="1561334"/>
                  <a:pt x="1121165" y="1598064"/>
                </a:cubicBezTo>
                <a:cubicBezTo>
                  <a:pt x="1118089" y="1618573"/>
                  <a:pt x="1106544" y="1637294"/>
                  <a:pt x="1104073" y="1657884"/>
                </a:cubicBezTo>
                <a:cubicBezTo>
                  <a:pt x="1097955" y="1708872"/>
                  <a:pt x="1099977" y="1760547"/>
                  <a:pt x="1095528" y="1811708"/>
                </a:cubicBezTo>
                <a:cubicBezTo>
                  <a:pt x="1094270" y="1826178"/>
                  <a:pt x="1089191" y="1840081"/>
                  <a:pt x="1086982" y="1854437"/>
                </a:cubicBezTo>
                <a:cubicBezTo>
                  <a:pt x="1066062" y="1990416"/>
                  <a:pt x="1092121" y="1850077"/>
                  <a:pt x="1069890" y="2016807"/>
                </a:cubicBezTo>
                <a:cubicBezTo>
                  <a:pt x="1068338" y="2028449"/>
                  <a:pt x="1063647" y="2039474"/>
                  <a:pt x="1061344" y="2050991"/>
                </a:cubicBezTo>
                <a:cubicBezTo>
                  <a:pt x="1057946" y="2067982"/>
                  <a:pt x="1055647" y="2085174"/>
                  <a:pt x="1052799" y="2102265"/>
                </a:cubicBezTo>
                <a:cubicBezTo>
                  <a:pt x="1049950" y="2201966"/>
                  <a:pt x="1049234" y="2301751"/>
                  <a:pt x="1044253" y="2401368"/>
                </a:cubicBezTo>
                <a:cubicBezTo>
                  <a:pt x="1043719" y="2412049"/>
                  <a:pt x="1030889" y="2465233"/>
                  <a:pt x="1027161" y="2478280"/>
                </a:cubicBezTo>
                <a:cubicBezTo>
                  <a:pt x="1024686" y="2486942"/>
                  <a:pt x="1020800" y="2495179"/>
                  <a:pt x="1018615" y="2503918"/>
                </a:cubicBezTo>
                <a:cubicBezTo>
                  <a:pt x="1015092" y="2518009"/>
                  <a:pt x="1016080" y="2533424"/>
                  <a:pt x="1010070" y="2546647"/>
                </a:cubicBezTo>
                <a:cubicBezTo>
                  <a:pt x="1002689" y="2562885"/>
                  <a:pt x="970698" y="2609926"/>
                  <a:pt x="950249" y="2623559"/>
                </a:cubicBezTo>
                <a:cubicBezTo>
                  <a:pt x="942754" y="2628556"/>
                  <a:pt x="933158" y="2629256"/>
                  <a:pt x="924612" y="2632105"/>
                </a:cubicBezTo>
                <a:cubicBezTo>
                  <a:pt x="916066" y="2640651"/>
                  <a:pt x="908258" y="2650005"/>
                  <a:pt x="898974" y="2657742"/>
                </a:cubicBezTo>
                <a:cubicBezTo>
                  <a:pt x="875552" y="2677260"/>
                  <a:pt x="824440" y="2699283"/>
                  <a:pt x="804971" y="2709017"/>
                </a:cubicBezTo>
                <a:cubicBezTo>
                  <a:pt x="793576" y="2714714"/>
                  <a:pt x="782873" y="2722079"/>
                  <a:pt x="770787" y="2726108"/>
                </a:cubicBezTo>
                <a:cubicBezTo>
                  <a:pt x="753696" y="2731805"/>
                  <a:pt x="734503" y="2733207"/>
                  <a:pt x="719513" y="2743200"/>
                </a:cubicBezTo>
                <a:cubicBezTo>
                  <a:pt x="686380" y="2765289"/>
                  <a:pt x="703619" y="2757044"/>
                  <a:pt x="668238" y="2768837"/>
                </a:cubicBezTo>
                <a:cubicBezTo>
                  <a:pt x="659692" y="2774534"/>
                  <a:pt x="651986" y="2781758"/>
                  <a:pt x="642601" y="2785929"/>
                </a:cubicBezTo>
                <a:cubicBezTo>
                  <a:pt x="626138" y="2793246"/>
                  <a:pt x="606316" y="2793027"/>
                  <a:pt x="591326" y="2803021"/>
                </a:cubicBezTo>
                <a:cubicBezTo>
                  <a:pt x="574234" y="2814415"/>
                  <a:pt x="558424" y="2828018"/>
                  <a:pt x="540051" y="2837204"/>
                </a:cubicBezTo>
                <a:cubicBezTo>
                  <a:pt x="410946" y="2901755"/>
                  <a:pt x="572670" y="2822149"/>
                  <a:pt x="428956" y="2888479"/>
                </a:cubicBezTo>
                <a:cubicBezTo>
                  <a:pt x="411606" y="2896487"/>
                  <a:pt x="395143" y="2906355"/>
                  <a:pt x="377681" y="2914116"/>
                </a:cubicBezTo>
                <a:cubicBezTo>
                  <a:pt x="369449" y="2917775"/>
                  <a:pt x="360244" y="2918934"/>
                  <a:pt x="352043" y="2922662"/>
                </a:cubicBezTo>
                <a:cubicBezTo>
                  <a:pt x="246958" y="2970428"/>
                  <a:pt x="317982" y="2945410"/>
                  <a:pt x="258040" y="2965391"/>
                </a:cubicBezTo>
                <a:cubicBezTo>
                  <a:pt x="243538" y="3008896"/>
                  <a:pt x="261147" y="2978857"/>
                  <a:pt x="223857" y="2999574"/>
                </a:cubicBezTo>
                <a:cubicBezTo>
                  <a:pt x="205900" y="3009550"/>
                  <a:pt x="172582" y="3033757"/>
                  <a:pt x="172582" y="3033757"/>
                </a:cubicBezTo>
                <a:cubicBezTo>
                  <a:pt x="166885" y="3042303"/>
                  <a:pt x="160083" y="3050208"/>
                  <a:pt x="155490" y="3059394"/>
                </a:cubicBezTo>
                <a:cubicBezTo>
                  <a:pt x="120104" y="3130164"/>
                  <a:pt x="178838" y="3037189"/>
                  <a:pt x="129853" y="3110669"/>
                </a:cubicBezTo>
                <a:cubicBezTo>
                  <a:pt x="127004" y="3153398"/>
                  <a:pt x="125790" y="3196267"/>
                  <a:pt x="121307" y="3238856"/>
                </a:cubicBezTo>
                <a:cubicBezTo>
                  <a:pt x="120077" y="3250536"/>
                  <a:pt x="115064" y="3261522"/>
                  <a:pt x="112761" y="3273039"/>
                </a:cubicBezTo>
                <a:cubicBezTo>
                  <a:pt x="109363" y="3290030"/>
                  <a:pt x="107613" y="3307323"/>
                  <a:pt x="104215" y="3324314"/>
                </a:cubicBezTo>
                <a:cubicBezTo>
                  <a:pt x="101912" y="3335831"/>
                  <a:pt x="99045" y="3347247"/>
                  <a:pt x="95670" y="3358497"/>
                </a:cubicBezTo>
                <a:cubicBezTo>
                  <a:pt x="90493" y="3375753"/>
                  <a:pt x="78578" y="3409772"/>
                  <a:pt x="78578" y="3409772"/>
                </a:cubicBezTo>
                <a:cubicBezTo>
                  <a:pt x="75729" y="3438258"/>
                  <a:pt x="73816" y="3466853"/>
                  <a:pt x="70032" y="3495230"/>
                </a:cubicBezTo>
                <a:cubicBezTo>
                  <a:pt x="68112" y="3509628"/>
                  <a:pt x="64084" y="3523668"/>
                  <a:pt x="61486" y="3537959"/>
                </a:cubicBezTo>
                <a:cubicBezTo>
                  <a:pt x="58386" y="3555007"/>
                  <a:pt x="56041" y="3572186"/>
                  <a:pt x="52941" y="3589234"/>
                </a:cubicBezTo>
                <a:cubicBezTo>
                  <a:pt x="50343" y="3603525"/>
                  <a:pt x="46783" y="3617636"/>
                  <a:pt x="44395" y="3631963"/>
                </a:cubicBezTo>
                <a:cubicBezTo>
                  <a:pt x="41084" y="3651831"/>
                  <a:pt x="38347" y="3671796"/>
                  <a:pt x="35849" y="3691783"/>
                </a:cubicBezTo>
                <a:cubicBezTo>
                  <a:pt x="32649" y="3717379"/>
                  <a:pt x="31544" y="3743251"/>
                  <a:pt x="27303" y="3768695"/>
                </a:cubicBezTo>
                <a:cubicBezTo>
                  <a:pt x="25822" y="3777581"/>
                  <a:pt x="21606" y="3785787"/>
                  <a:pt x="18758" y="3794333"/>
                </a:cubicBezTo>
                <a:cubicBezTo>
                  <a:pt x="15909" y="3834213"/>
                  <a:pt x="14398" y="3874212"/>
                  <a:pt x="10212" y="3913974"/>
                </a:cubicBezTo>
                <a:cubicBezTo>
                  <a:pt x="2168" y="3990394"/>
                  <a:pt x="-8050" y="3924628"/>
                  <a:pt x="10212" y="4025069"/>
                </a:cubicBezTo>
                <a:cubicBezTo>
                  <a:pt x="13797" y="4044788"/>
                  <a:pt x="23120" y="4061069"/>
                  <a:pt x="35849" y="4076344"/>
                </a:cubicBezTo>
                <a:cubicBezTo>
                  <a:pt x="43586" y="4085628"/>
                  <a:pt x="53749" y="4092697"/>
                  <a:pt x="61486" y="4101981"/>
                </a:cubicBezTo>
                <a:cubicBezTo>
                  <a:pt x="68061" y="4109871"/>
                  <a:pt x="71315" y="4120356"/>
                  <a:pt x="78578" y="4127619"/>
                </a:cubicBezTo>
                <a:cubicBezTo>
                  <a:pt x="85840" y="4134881"/>
                  <a:pt x="96325" y="4138135"/>
                  <a:pt x="104215" y="4144710"/>
                </a:cubicBezTo>
                <a:cubicBezTo>
                  <a:pt x="113500" y="4152447"/>
                  <a:pt x="120568" y="4162611"/>
                  <a:pt x="129853" y="4170348"/>
                </a:cubicBezTo>
                <a:cubicBezTo>
                  <a:pt x="163463" y="4198356"/>
                  <a:pt x="207765" y="4234942"/>
                  <a:pt x="249494" y="4255806"/>
                </a:cubicBezTo>
                <a:cubicBezTo>
                  <a:pt x="263215" y="4262666"/>
                  <a:pt x="277980" y="4267200"/>
                  <a:pt x="292223" y="4272897"/>
                </a:cubicBezTo>
                <a:cubicBezTo>
                  <a:pt x="337614" y="4318289"/>
                  <a:pt x="295938" y="4284256"/>
                  <a:pt x="369135" y="4315626"/>
                </a:cubicBezTo>
                <a:cubicBezTo>
                  <a:pt x="392553" y="4325662"/>
                  <a:pt x="413845" y="4340346"/>
                  <a:pt x="437501" y="4349809"/>
                </a:cubicBezTo>
                <a:cubicBezTo>
                  <a:pt x="451744" y="4355506"/>
                  <a:pt x="465677" y="4362050"/>
                  <a:pt x="480230" y="4366901"/>
                </a:cubicBezTo>
                <a:cubicBezTo>
                  <a:pt x="491373" y="4370615"/>
                  <a:pt x="503416" y="4371323"/>
                  <a:pt x="514414" y="4375447"/>
                </a:cubicBezTo>
                <a:cubicBezTo>
                  <a:pt x="526342" y="4379920"/>
                  <a:pt x="536669" y="4388065"/>
                  <a:pt x="548597" y="4392538"/>
                </a:cubicBezTo>
                <a:cubicBezTo>
                  <a:pt x="559594" y="4396662"/>
                  <a:pt x="571554" y="4397630"/>
                  <a:pt x="582780" y="4401084"/>
                </a:cubicBezTo>
                <a:cubicBezTo>
                  <a:pt x="693100" y="4435030"/>
                  <a:pt x="622155" y="4420466"/>
                  <a:pt x="710967" y="4435267"/>
                </a:cubicBezTo>
                <a:cubicBezTo>
                  <a:pt x="736604" y="4443813"/>
                  <a:pt x="763708" y="4448820"/>
                  <a:pt x="787879" y="4460905"/>
                </a:cubicBezTo>
                <a:cubicBezTo>
                  <a:pt x="799273" y="4466602"/>
                  <a:pt x="811001" y="4471676"/>
                  <a:pt x="822062" y="4477996"/>
                </a:cubicBezTo>
                <a:cubicBezTo>
                  <a:pt x="830980" y="4483092"/>
                  <a:pt x="838513" y="4490495"/>
                  <a:pt x="847700" y="4495088"/>
                </a:cubicBezTo>
                <a:cubicBezTo>
                  <a:pt x="859963" y="4501220"/>
                  <a:pt x="896563" y="4509440"/>
                  <a:pt x="907520" y="4512179"/>
                </a:cubicBezTo>
                <a:cubicBezTo>
                  <a:pt x="980992" y="4561160"/>
                  <a:pt x="888036" y="4502437"/>
                  <a:pt x="958795" y="4537817"/>
                </a:cubicBezTo>
                <a:cubicBezTo>
                  <a:pt x="967981" y="4542410"/>
                  <a:pt x="975047" y="4550737"/>
                  <a:pt x="984432" y="4554908"/>
                </a:cubicBezTo>
                <a:cubicBezTo>
                  <a:pt x="1000895" y="4562225"/>
                  <a:pt x="1018615" y="4566303"/>
                  <a:pt x="1035707" y="4572000"/>
                </a:cubicBezTo>
                <a:cubicBezTo>
                  <a:pt x="1044253" y="4574849"/>
                  <a:pt x="1053849" y="4575549"/>
                  <a:pt x="1061344" y="4580546"/>
                </a:cubicBezTo>
                <a:cubicBezTo>
                  <a:pt x="1069890" y="4586243"/>
                  <a:pt x="1077596" y="4593466"/>
                  <a:pt x="1086982" y="4597637"/>
                </a:cubicBezTo>
                <a:cubicBezTo>
                  <a:pt x="1103445" y="4604954"/>
                  <a:pt x="1138257" y="4614729"/>
                  <a:pt x="1138257" y="4614729"/>
                </a:cubicBezTo>
                <a:cubicBezTo>
                  <a:pt x="1213673" y="4665009"/>
                  <a:pt x="1093126" y="4587889"/>
                  <a:pt x="1215169" y="4648912"/>
                </a:cubicBezTo>
                <a:cubicBezTo>
                  <a:pt x="1226563" y="4654609"/>
                  <a:pt x="1237424" y="4661531"/>
                  <a:pt x="1249352" y="4666004"/>
                </a:cubicBezTo>
                <a:cubicBezTo>
                  <a:pt x="1260349" y="4670128"/>
                  <a:pt x="1272242" y="4671323"/>
                  <a:pt x="1283535" y="4674550"/>
                </a:cubicBezTo>
                <a:cubicBezTo>
                  <a:pt x="1292196" y="4677025"/>
                  <a:pt x="1300482" y="4680725"/>
                  <a:pt x="1309172" y="4683095"/>
                </a:cubicBezTo>
                <a:cubicBezTo>
                  <a:pt x="1331835" y="4689276"/>
                  <a:pt x="1354145" y="4698060"/>
                  <a:pt x="1377539" y="4700187"/>
                </a:cubicBezTo>
                <a:lnTo>
                  <a:pt x="1471543" y="4708733"/>
                </a:lnTo>
                <a:cubicBezTo>
                  <a:pt x="1494332" y="4714430"/>
                  <a:pt x="1517625" y="4718396"/>
                  <a:pt x="1539909" y="4725824"/>
                </a:cubicBezTo>
                <a:cubicBezTo>
                  <a:pt x="1548455" y="4728673"/>
                  <a:pt x="1556713" y="4732603"/>
                  <a:pt x="1565546" y="4734370"/>
                </a:cubicBezTo>
                <a:cubicBezTo>
                  <a:pt x="1585298" y="4738320"/>
                  <a:pt x="1605427" y="4740067"/>
                  <a:pt x="1625367" y="4742916"/>
                </a:cubicBezTo>
                <a:cubicBezTo>
                  <a:pt x="1673291" y="4758891"/>
                  <a:pt x="1642259" y="4749275"/>
                  <a:pt x="1719371" y="4768553"/>
                </a:cubicBezTo>
                <a:cubicBezTo>
                  <a:pt x="1730765" y="4771402"/>
                  <a:pt x="1743049" y="4771846"/>
                  <a:pt x="1753554" y="4777099"/>
                </a:cubicBezTo>
                <a:cubicBezTo>
                  <a:pt x="1764948" y="4782796"/>
                  <a:pt x="1775909" y="4789460"/>
                  <a:pt x="1787737" y="4794191"/>
                </a:cubicBezTo>
                <a:cubicBezTo>
                  <a:pt x="1804465" y="4800882"/>
                  <a:pt x="1839012" y="4811282"/>
                  <a:pt x="1839012" y="4811282"/>
                </a:cubicBezTo>
                <a:cubicBezTo>
                  <a:pt x="1890963" y="4845918"/>
                  <a:pt x="1835768" y="4813271"/>
                  <a:pt x="1898832" y="4836920"/>
                </a:cubicBezTo>
                <a:cubicBezTo>
                  <a:pt x="1988206" y="4870435"/>
                  <a:pt x="1879456" y="4840621"/>
                  <a:pt x="1967199" y="4862557"/>
                </a:cubicBezTo>
                <a:cubicBezTo>
                  <a:pt x="1985955" y="4875062"/>
                  <a:pt x="2005331" y="4889511"/>
                  <a:pt x="2027019" y="4896740"/>
                </a:cubicBezTo>
                <a:cubicBezTo>
                  <a:pt x="2040799" y="4901333"/>
                  <a:pt x="2055505" y="4902437"/>
                  <a:pt x="2069748" y="4905286"/>
                </a:cubicBezTo>
                <a:cubicBezTo>
                  <a:pt x="2083991" y="4913832"/>
                  <a:pt x="2097299" y="4924177"/>
                  <a:pt x="2112477" y="4930923"/>
                </a:cubicBezTo>
                <a:cubicBezTo>
                  <a:pt x="2123210" y="4935693"/>
                  <a:pt x="2136155" y="4934216"/>
                  <a:pt x="2146660" y="4939469"/>
                </a:cubicBezTo>
                <a:cubicBezTo>
                  <a:pt x="2230736" y="4981508"/>
                  <a:pt x="2122960" y="4955461"/>
                  <a:pt x="2232118" y="4973652"/>
                </a:cubicBezTo>
                <a:cubicBezTo>
                  <a:pt x="2246361" y="4979349"/>
                  <a:pt x="2260829" y="4984514"/>
                  <a:pt x="2274847" y="4990744"/>
                </a:cubicBezTo>
                <a:cubicBezTo>
                  <a:pt x="2309814" y="5006285"/>
                  <a:pt x="2312780" y="5013233"/>
                  <a:pt x="2351759" y="5024927"/>
                </a:cubicBezTo>
                <a:cubicBezTo>
                  <a:pt x="2365672" y="5029101"/>
                  <a:pt x="2380245" y="5030624"/>
                  <a:pt x="2394488" y="5033473"/>
                </a:cubicBezTo>
                <a:cubicBezTo>
                  <a:pt x="2499463" y="5096457"/>
                  <a:pt x="2391890" y="5036116"/>
                  <a:pt x="2462855" y="5067656"/>
                </a:cubicBezTo>
                <a:cubicBezTo>
                  <a:pt x="2480317" y="5075417"/>
                  <a:pt x="2496387" y="5086196"/>
                  <a:pt x="2514129" y="5093293"/>
                </a:cubicBezTo>
                <a:cubicBezTo>
                  <a:pt x="2525034" y="5097655"/>
                  <a:pt x="2537275" y="5097825"/>
                  <a:pt x="2548313" y="5101839"/>
                </a:cubicBezTo>
                <a:cubicBezTo>
                  <a:pt x="2649030" y="5138464"/>
                  <a:pt x="2566789" y="5120587"/>
                  <a:pt x="2659408" y="5136022"/>
                </a:cubicBezTo>
                <a:cubicBezTo>
                  <a:pt x="2733284" y="5180349"/>
                  <a:pt x="2670097" y="5145520"/>
                  <a:pt x="2744866" y="5178751"/>
                </a:cubicBezTo>
                <a:cubicBezTo>
                  <a:pt x="2756507" y="5183925"/>
                  <a:pt x="2767121" y="5191370"/>
                  <a:pt x="2779049" y="5195843"/>
                </a:cubicBezTo>
                <a:cubicBezTo>
                  <a:pt x="2859779" y="5226118"/>
                  <a:pt x="2780834" y="5188190"/>
                  <a:pt x="2830324" y="5212935"/>
                </a:cubicBezTo>
              </a:path>
            </a:pathLst>
          </a:custGeom>
          <a:noFill/>
          <a:ln w="762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latinLnBrk="1">
              <a:defRPr/>
            </a:pPr>
            <a:endParaRPr lang="ko-KR" altLang="en-US" sz="1350">
              <a:solidFill>
                <a:prstClr val="white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F81F042D-A768-4FA1-865E-CDCE989B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490" y="1271683"/>
            <a:ext cx="3843158" cy="462431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121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 animBg="1"/>
      <p:bldP spid="10" grpId="0" animBg="1"/>
      <p:bldP spid="22" grpId="0" animBg="1"/>
      <p:bldP spid="25" grpId="0" animBg="1"/>
      <p:bldP spid="29" grpId="0" animBg="1"/>
      <p:bldP spid="32" grpId="0" animBg="1"/>
      <p:bldP spid="33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A2D9DC3-DEB3-4E3D-84D0-A7351A25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66" y="279958"/>
            <a:ext cx="7311838" cy="520795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More Complex Testing Situations (1/3)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내용 개체 틀 5">
            <a:extLst>
              <a:ext uri="{FF2B5EF4-FFF2-40B4-BE49-F238E27FC236}">
                <a16:creationId xmlns:a16="http://schemas.microsoft.com/office/drawing/2014/main" id="{455DA29E-83C0-42D3-B564-79C28BFAB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53" y="1270747"/>
            <a:ext cx="8071597" cy="49062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Software is constantly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changing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What if “integer value” is relaxed to “floating  value” ?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Round-off errors should be handled explicitly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What if new statements S</a:t>
            </a:r>
            <a:r>
              <a:rPr lang="en-US" altLang="ko-KR" baseline="-25000" dirty="0">
                <a:ea typeface="나눔스퀘어" panose="020B0600000101010101" pitchFamily="50" charset="-127"/>
              </a:rPr>
              <a:t>1</a:t>
            </a:r>
            <a:r>
              <a:rPr lang="en-US" altLang="ko-KR" dirty="0">
                <a:ea typeface="나눔스퀘어" panose="020B0600000101010101" pitchFamily="50" charset="-127"/>
              </a:rPr>
              <a:t> … S</a:t>
            </a:r>
            <a:r>
              <a:rPr lang="en-US" altLang="ko-KR" baseline="-25000" dirty="0">
                <a:ea typeface="나눔스퀘어" panose="020B0600000101010101" pitchFamily="50" charset="-127"/>
              </a:rPr>
              <a:t>n </a:t>
            </a:r>
            <a:r>
              <a:rPr lang="en-US" altLang="ko-KR" dirty="0">
                <a:ea typeface="나눔스퀘어" panose="020B0600000101010101" pitchFamily="50" charset="-127"/>
              </a:rPr>
              <a:t> are added to check whether the given triangle </a:t>
            </a:r>
            <a:r>
              <a:rPr lang="en-US" altLang="ko-KR">
                <a:ea typeface="나눔스퀘어" panose="020B0600000101010101" pitchFamily="50" charset="-127"/>
              </a:rPr>
              <a:t>is a right angle triangle (</a:t>
            </a:r>
            <a:r>
              <a:rPr lang="ko-KR" altLang="en-US">
                <a:ea typeface="나눔스퀘어" panose="020B0600000101010101" pitchFamily="50" charset="-127"/>
              </a:rPr>
              <a:t>직각삼각형</a:t>
            </a:r>
            <a:r>
              <a:rPr lang="en-US" altLang="ko-KR">
                <a:ea typeface="나눔스퀘어" panose="020B0600000101010101" pitchFamily="50" charset="-127"/>
              </a:rPr>
              <a:t>)?</a:t>
            </a:r>
            <a:endParaRPr lang="en-US" altLang="ko-KR" dirty="0">
              <a:ea typeface="나눔스퀘어" panose="020B0600000101010101" pitchFamily="50" charset="-127"/>
            </a:endParaRP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Will you test all previous tests again?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How to create minimal test cases to check the changed parts of the target program</a:t>
            </a:r>
          </a:p>
          <a:p>
            <a:pPr>
              <a:lnSpc>
                <a:spcPct val="120000"/>
              </a:lnSpc>
              <a:buNone/>
            </a:pPr>
            <a:endParaRPr lang="en-US" altLang="ko-KR" sz="2400" dirty="0">
              <a:ea typeface="나눔스퀘어" panose="020B0600000101010101" pitchFamily="50" charset="-127"/>
            </a:endParaRPr>
          </a:p>
          <a:p>
            <a:pPr>
              <a:lnSpc>
                <a:spcPct val="120000"/>
              </a:lnSpc>
              <a:buNone/>
            </a:pPr>
            <a:endParaRPr lang="ko-KR" altLang="en-US" sz="2400" dirty="0"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2525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4A0180-0193-4D0C-8B64-5A17D2DE7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29" y="178914"/>
            <a:ext cx="7479926" cy="722501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More Complex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Testing Situations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(2/3)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내용 개체 틀 5">
            <a:extLst>
              <a:ext uri="{FF2B5EF4-FFF2-40B4-BE49-F238E27FC236}">
                <a16:creationId xmlns:a16="http://schemas.microsoft.com/office/drawing/2014/main" id="{75F6C6DA-CDD0-41E1-AE71-E39AAB7E5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569" y="1083336"/>
            <a:ext cx="8552329" cy="523762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Regression testing </a:t>
            </a:r>
            <a:r>
              <a:rPr lang="en-US" altLang="ko-KR" sz="2400" dirty="0">
                <a:ea typeface="나눔스퀘어" panose="020B0600000101010101" pitchFamily="50" charset="-127"/>
              </a:rPr>
              <a:t>is essential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 to select statements/conditions </a:t>
            </a: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affected</a:t>
            </a:r>
            <a:r>
              <a:rPr lang="en-US" altLang="ko-KR" dirty="0">
                <a:ea typeface="나눔스퀘어" panose="020B0600000101010101" pitchFamily="50" charset="-127"/>
              </a:rPr>
              <a:t> by the revision of the program?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 to create test cases to </a:t>
            </a: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cover</a:t>
            </a:r>
            <a:r>
              <a:rPr lang="en-US" altLang="ko-KR" dirty="0">
                <a:ea typeface="나눔스퀘어" panose="020B0600000101010101" pitchFamily="50" charset="-127"/>
              </a:rPr>
              <a:t> those statements/conditions?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 to create </a:t>
            </a: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efficient</a:t>
            </a:r>
            <a:r>
              <a:rPr lang="en-US" altLang="ko-KR" dirty="0">
                <a:ea typeface="나눔스퀘어" panose="020B0600000101010101" pitchFamily="50" charset="-127"/>
              </a:rPr>
              <a:t> test cases?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How to create a minimal set of test cases (i.e. # of test cases is small)?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How to create a minimal test case (i.e. causing minimal execution time)?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 to </a:t>
            </a: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reuse</a:t>
            </a:r>
            <a:r>
              <a:rPr lang="en-US" altLang="ko-KR" dirty="0">
                <a:ea typeface="나눔스퀘어" panose="020B0600000101010101" pitchFamily="50" charset="-127"/>
              </a:rPr>
              <a:t> pre-existing test cases?  </a:t>
            </a:r>
          </a:p>
          <a:p>
            <a:pPr>
              <a:lnSpc>
                <a:spcPct val="120000"/>
              </a:lnSpc>
              <a:buNone/>
            </a:pPr>
            <a:endParaRPr lang="ko-KR" altLang="en-US" sz="2400" dirty="0"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272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9E45C1B-153E-41F4-B41F-37773937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43" y="161822"/>
            <a:ext cx="7493374" cy="762842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More Complex Testing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Situations (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3/3)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내용 개체 틀 5">
            <a:extLst>
              <a:ext uri="{FF2B5EF4-FFF2-40B4-BE49-F238E27FC236}">
                <a16:creationId xmlns:a16="http://schemas.microsoft.com/office/drawing/2014/main" id="{FF3C3954-B16A-4849-9860-8B26188FA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7" y="922427"/>
            <a:ext cx="8310282" cy="519056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However, conventional coverage is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not</a:t>
            </a:r>
            <a:r>
              <a:rPr lang="en-US" altLang="ko-KR" sz="2400" dirty="0">
                <a:ea typeface="나눔스퀘어" panose="020B0600000101010101" pitchFamily="50" charset="-127"/>
              </a:rPr>
              <a:t>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complete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Ex</a:t>
            </a:r>
            <a:r>
              <a:rPr lang="en-US" altLang="ko-KR">
                <a:ea typeface="나눔스퀘어" panose="020B0600000101010101" pitchFamily="50" charset="-127"/>
              </a:rPr>
              <a:t>.  int </a:t>
            </a:r>
            <a:r>
              <a:rPr lang="en-US" altLang="ko-KR" dirty="0">
                <a:ea typeface="나눔스퀘어" panose="020B0600000101010101" pitchFamily="50" charset="-127"/>
              </a:rPr>
              <a:t>adder(</a:t>
            </a:r>
            <a:r>
              <a:rPr lang="en-US" altLang="ko-KR" dirty="0" err="1">
                <a:ea typeface="나눔스퀘어" panose="020B0600000101010101" pitchFamily="50" charset="-127"/>
              </a:rPr>
              <a:t>int</a:t>
            </a:r>
            <a:r>
              <a:rPr lang="en-US" altLang="ko-KR" dirty="0">
                <a:ea typeface="나눔스퀘어" panose="020B0600000101010101" pitchFamily="50" charset="-127"/>
              </a:rPr>
              <a:t> x, </a:t>
            </a:r>
            <a:r>
              <a:rPr lang="en-US" altLang="ko-KR" dirty="0" err="1">
                <a:ea typeface="나눔스퀘어" panose="020B0600000101010101" pitchFamily="50" charset="-127"/>
              </a:rPr>
              <a:t>int</a:t>
            </a:r>
            <a:r>
              <a:rPr lang="en-US" altLang="ko-KR" dirty="0">
                <a:ea typeface="나눔스퀘어" panose="020B0600000101010101" pitchFamily="50" charset="-127"/>
              </a:rPr>
              <a:t> y) { return 3;}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Test case (x=1,y=2) covers all statements/branches of the target program and detects no error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 In other words, all variable values must be explored for complete results</a:t>
            </a:r>
          </a:p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Formal verification aims to guarantee completeness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Model checking </a:t>
            </a:r>
            <a:r>
              <a:rPr lang="en-US" altLang="ko-KR" dirty="0">
                <a:ea typeface="나눔스퀘어" panose="020B0600000101010101" pitchFamily="50" charset="-127"/>
              </a:rPr>
              <a:t>analyzes all possible x, y values through 2</a:t>
            </a:r>
            <a:r>
              <a:rPr lang="en-US" altLang="ko-KR" baseline="30000" dirty="0">
                <a:ea typeface="나눔스퀘어" panose="020B0600000101010101" pitchFamily="50" charset="-127"/>
              </a:rPr>
              <a:t>64</a:t>
            </a:r>
            <a:r>
              <a:rPr lang="en-US" altLang="ko-KR" dirty="0">
                <a:ea typeface="나눔스퀘어" panose="020B0600000101010101" pitchFamily="50" charset="-127"/>
              </a:rPr>
              <a:t> (=2</a:t>
            </a:r>
            <a:r>
              <a:rPr lang="en-US" altLang="ko-KR" baseline="30000" dirty="0">
                <a:ea typeface="나눔스퀘어" panose="020B0600000101010101" pitchFamily="50" charset="-127"/>
              </a:rPr>
              <a:t>32 </a:t>
            </a:r>
            <a:r>
              <a:rPr lang="en-US" altLang="ko-KR" dirty="0">
                <a:ea typeface="나눔스퀘어" panose="020B0600000101010101" pitchFamily="50" charset="-127"/>
              </a:rPr>
              <a:t>x 2</a:t>
            </a:r>
            <a:r>
              <a:rPr lang="en-US" altLang="ko-KR" baseline="30000" dirty="0">
                <a:ea typeface="나눔스퀘어" panose="020B0600000101010101" pitchFamily="50" charset="-127"/>
              </a:rPr>
              <a:t>32</a:t>
            </a:r>
            <a:r>
              <a:rPr lang="en-US" altLang="ko-KR" dirty="0">
                <a:ea typeface="나눔스퀘어" panose="020B0600000101010101" pitchFamily="50" charset="-127"/>
              </a:rPr>
              <a:t>) cases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However, model checking is more popular for </a:t>
            </a:r>
            <a:r>
              <a:rPr lang="en-US" altLang="ko-KR" dirty="0">
                <a:solidFill>
                  <a:srgbClr val="FF0000"/>
                </a:solidFill>
                <a:ea typeface="나눔스퀘어" panose="020B0600000101010101" pitchFamily="50" charset="-127"/>
              </a:rPr>
              <a:t>debugging</a:t>
            </a:r>
            <a:r>
              <a:rPr lang="en-US" altLang="ko-KR" dirty="0">
                <a:ea typeface="나눔스퀘어" panose="020B0600000101010101" pitchFamily="50" charset="-127"/>
              </a:rPr>
              <a:t>, not verification</a:t>
            </a:r>
            <a:endParaRPr lang="en-US" altLang="ko-KR" baseline="30000" dirty="0">
              <a:ea typeface="나눔스퀘어" panose="020B0600000101010101" pitchFamily="50" charset="-127"/>
            </a:endParaRPr>
          </a:p>
          <a:p>
            <a:pPr lvl="1">
              <a:lnSpc>
                <a:spcPct val="120000"/>
              </a:lnSpc>
            </a:pPr>
            <a:endParaRPr lang="en-US" altLang="ko-KR" dirty="0"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36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4158" y="406417"/>
            <a:ext cx="8353426" cy="329301"/>
          </a:xfrm>
        </p:spPr>
        <p:txBody>
          <a:bodyPr>
            <a:noAutofit/>
          </a:bodyPr>
          <a:lstStyle/>
          <a:p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SW Testing is Very Complex and Difficult Task 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" name="Picture 6" descr="Microsoft Unveils a New Look. | Corporate Identity Portal">
            <a:extLst>
              <a:ext uri="{FF2B5EF4-FFF2-40B4-BE49-F238E27FC236}">
                <a16:creationId xmlns:a16="http://schemas.microsoft.com/office/drawing/2014/main" id="{2032C7CD-FC58-4E15-A812-93AB8C37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04" y="1045470"/>
            <a:ext cx="3849896" cy="16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ill Gates: Innovating to zero! | TED Talk">
            <a:extLst>
              <a:ext uri="{FF2B5EF4-FFF2-40B4-BE49-F238E27FC236}">
                <a16:creationId xmlns:a16="http://schemas.microsoft.com/office/drawing/2014/main" id="{997F1534-0837-4106-8CFA-C0A42D0E4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72" y="1075472"/>
            <a:ext cx="276763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9A98041-E3B2-4B1D-8390-85C0DB7BC45D}"/>
              </a:ext>
            </a:extLst>
          </p:cNvPr>
          <p:cNvSpPr/>
          <p:nvPr/>
        </p:nvSpPr>
        <p:spPr>
          <a:xfrm>
            <a:off x="1073754" y="4620373"/>
            <a:ext cx="7549385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342900" lvl="1" defTabSz="685800">
              <a:spcBef>
                <a:spcPct val="20000"/>
              </a:spcBef>
              <a:defRPr/>
            </a:pPr>
            <a:r>
              <a:rPr lang="en-US" altLang="ko-KR" b="1">
                <a:ea typeface="나눔스퀘어" panose="020B0600000101010101" pitchFamily="50" charset="-127"/>
              </a:rPr>
              <a:t>The ratio of program code written for </a:t>
            </a:r>
            <a:r>
              <a:rPr lang="en-US" altLang="ko-KR" b="1">
                <a:solidFill>
                  <a:schemeClr val="accent1"/>
                </a:solidFill>
                <a:ea typeface="나눔스퀘어" panose="020B0600000101010101" pitchFamily="50" charset="-127"/>
              </a:rPr>
              <a:t>SW products </a:t>
            </a:r>
            <a:r>
              <a:rPr lang="en-US" altLang="ko-KR" b="1">
                <a:ea typeface="나눔스퀘어" panose="020B0600000101010101" pitchFamily="50" charset="-127"/>
              </a:rPr>
              <a:t>and</a:t>
            </a:r>
            <a:r>
              <a:rPr lang="en-US" altLang="ko-KR" b="1">
                <a:solidFill>
                  <a:srgbClr val="00B05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b="1">
                <a:solidFill>
                  <a:schemeClr val="accent2"/>
                </a:solidFill>
                <a:ea typeface="나눔스퀘어" panose="020B0600000101010101" pitchFamily="50" charset="-127"/>
              </a:rPr>
              <a:t>test harness </a:t>
            </a:r>
            <a:r>
              <a:rPr lang="en-US" altLang="ko-KR" b="1">
                <a:ea typeface="나눔스퀘어" panose="020B0600000101010101" pitchFamily="50" charset="-127"/>
              </a:rPr>
              <a:t>is</a:t>
            </a:r>
            <a:r>
              <a:rPr lang="en-US" altLang="ko-KR" b="1">
                <a:solidFill>
                  <a:srgbClr val="00B05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b="1">
                <a:solidFill>
                  <a:schemeClr val="accent1"/>
                </a:solidFill>
                <a:ea typeface="나눔스퀘어" panose="020B0600000101010101" pitchFamily="50" charset="-127"/>
              </a:rPr>
              <a:t>1</a:t>
            </a:r>
            <a:r>
              <a:rPr lang="en-US" altLang="ko-KR" b="1">
                <a:solidFill>
                  <a:srgbClr val="00B050"/>
                </a:solidFill>
                <a:ea typeface="나눔스퀘어" panose="020B0600000101010101" pitchFamily="50" charset="-127"/>
              </a:rPr>
              <a:t>:</a:t>
            </a:r>
            <a:r>
              <a:rPr lang="en-US" altLang="ko-KR" b="1">
                <a:solidFill>
                  <a:schemeClr val="accent2"/>
                </a:solidFill>
                <a:ea typeface="나눔스퀘어" panose="020B0600000101010101" pitchFamily="50" charset="-127"/>
              </a:rPr>
              <a:t>3</a:t>
            </a:r>
            <a:r>
              <a:rPr lang="en-US" altLang="ko-KR" b="1">
                <a:solidFill>
                  <a:srgbClr val="00B050"/>
                </a:solidFill>
                <a:ea typeface="나눔스퀘어" panose="020B0600000101010101" pitchFamily="50" charset="-127"/>
              </a:rPr>
              <a:t>  </a:t>
            </a:r>
            <a:endParaRPr lang="en-US" altLang="ko-KR" b="1" dirty="0">
              <a:solidFill>
                <a:srgbClr val="00B050"/>
              </a:solidFill>
              <a:ea typeface="나눔스퀘어" panose="020B0600000101010101" pitchFamily="50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27166F3E-C8F6-4D32-BAA3-044022370B45}"/>
              </a:ext>
            </a:extLst>
          </p:cNvPr>
          <p:cNvSpPr/>
          <p:nvPr/>
        </p:nvSpPr>
        <p:spPr>
          <a:xfrm>
            <a:off x="1073754" y="2908493"/>
            <a:ext cx="701409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anchor="t" anchorCtr="0">
            <a:spAutoFit/>
          </a:bodyPr>
          <a:lstStyle/>
          <a:p>
            <a:pPr marL="342900" lvl="1" defTabSz="685800">
              <a:spcBef>
                <a:spcPct val="20000"/>
              </a:spcBef>
              <a:defRPr/>
            </a:pPr>
            <a:r>
              <a:rPr lang="en-US" altLang="ko-KR" sz="1800" b="1">
                <a:ea typeface="나눔스퀘어" panose="020B0600000101010101" pitchFamily="50" charset="-127"/>
              </a:rPr>
              <a:t>The ratio of time spent for </a:t>
            </a:r>
            <a:r>
              <a:rPr lang="en-US" altLang="ko-KR" sz="1800" b="1">
                <a:solidFill>
                  <a:schemeClr val="accent1"/>
                </a:solidFill>
                <a:ea typeface="나눔스퀘어" panose="020B0600000101010101" pitchFamily="50" charset="-127"/>
              </a:rPr>
              <a:t>developing</a:t>
            </a:r>
            <a:r>
              <a:rPr lang="en-US" altLang="ko-KR" sz="1800" b="1">
                <a:solidFill>
                  <a:srgbClr val="00B05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sz="1800" b="1">
                <a:ea typeface="나눔스퀘어" panose="020B0600000101010101" pitchFamily="50" charset="-127"/>
              </a:rPr>
              <a:t>and</a:t>
            </a:r>
            <a:r>
              <a:rPr lang="en-US" altLang="ko-KR" sz="1800" b="1">
                <a:solidFill>
                  <a:srgbClr val="00B05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sz="1800" b="1">
                <a:solidFill>
                  <a:schemeClr val="accent2"/>
                </a:solidFill>
                <a:ea typeface="나눔스퀘어" panose="020B0600000101010101" pitchFamily="50" charset="-127"/>
              </a:rPr>
              <a:t>testing</a:t>
            </a:r>
            <a:r>
              <a:rPr lang="en-US" altLang="ko-KR" sz="1800" b="1">
                <a:solidFill>
                  <a:srgbClr val="00B050"/>
                </a:solidFill>
                <a:ea typeface="나눔스퀘어" panose="020B0600000101010101" pitchFamily="50" charset="-127"/>
              </a:rPr>
              <a:t> </a:t>
            </a:r>
            <a:r>
              <a:rPr lang="en-US" altLang="ko-KR" sz="1800" b="1">
                <a:ea typeface="나눔스퀘어" panose="020B0600000101010101" pitchFamily="50" charset="-127"/>
              </a:rPr>
              <a:t>SW products is </a:t>
            </a:r>
            <a:r>
              <a:rPr lang="en-US" altLang="ko-KR" sz="1800" b="1">
                <a:solidFill>
                  <a:schemeClr val="accent1"/>
                </a:solidFill>
                <a:ea typeface="나눔스퀘어" panose="020B0600000101010101" pitchFamily="50" charset="-127"/>
              </a:rPr>
              <a:t>1</a:t>
            </a:r>
            <a:r>
              <a:rPr lang="en-US" altLang="ko-KR" sz="1800" b="1">
                <a:solidFill>
                  <a:srgbClr val="00B050"/>
                </a:solidFill>
                <a:ea typeface="나눔스퀘어" panose="020B0600000101010101" pitchFamily="50" charset="-127"/>
              </a:rPr>
              <a:t>:</a:t>
            </a:r>
            <a:r>
              <a:rPr lang="en-US" altLang="ko-KR" sz="1800" b="1">
                <a:solidFill>
                  <a:schemeClr val="accent2"/>
                </a:solidFill>
                <a:ea typeface="나눔스퀘어" panose="020B0600000101010101" pitchFamily="50" charset="-127"/>
              </a:rPr>
              <a:t>3</a:t>
            </a:r>
            <a:r>
              <a:rPr lang="en-US" altLang="ko-KR" sz="1800" b="1">
                <a:solidFill>
                  <a:srgbClr val="00B050"/>
                </a:solidFill>
                <a:ea typeface="나눔스퀘어" panose="020B0600000101010101" pitchFamily="50" charset="-127"/>
              </a:rPr>
              <a:t>  </a:t>
            </a:r>
            <a:endParaRPr lang="en-US" altLang="ko-KR" sz="1800" b="1" dirty="0">
              <a:solidFill>
                <a:srgbClr val="00B050"/>
              </a:solidFill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818B426-B50A-4317-878B-F9C038944232}"/>
              </a:ext>
            </a:extLst>
          </p:cNvPr>
          <p:cNvSpPr/>
          <p:nvPr/>
        </p:nvSpPr>
        <p:spPr>
          <a:xfrm>
            <a:off x="1073754" y="3358191"/>
            <a:ext cx="667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altLang="ko-KR" dirty="0">
                <a:ea typeface="나눔스퀘어" panose="020B0600000101010101" pitchFamily="50" charset="-127"/>
              </a:rPr>
              <a:t>“… </a:t>
            </a:r>
            <a:r>
              <a:rPr lang="en-US" altLang="ko-KR" u="sng" dirty="0">
                <a:ea typeface="나눔스퀘어" panose="020B0600000101010101" pitchFamily="50" charset="-127"/>
              </a:rPr>
              <a:t>We have as many testers as we have developers</a:t>
            </a:r>
            <a:r>
              <a:rPr lang="en-US" altLang="ko-KR" dirty="0">
                <a:ea typeface="나눔스퀘어" panose="020B0600000101010101" pitchFamily="50" charset="-127"/>
              </a:rPr>
              <a:t>. </a:t>
            </a:r>
            <a:r>
              <a:rPr lang="en-US" altLang="ko-KR" u="sng" dirty="0">
                <a:ea typeface="나눔스퀘어" panose="020B0600000101010101" pitchFamily="50" charset="-127"/>
              </a:rPr>
              <a:t>Testers basically test all the time, and developers basically are involved in the testing process about half the time…”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165CBCC-0B3E-483E-8BB8-16BFE2935FA5}"/>
              </a:ext>
            </a:extLst>
          </p:cNvPr>
          <p:cNvSpPr/>
          <p:nvPr/>
        </p:nvSpPr>
        <p:spPr>
          <a:xfrm>
            <a:off x="1073754" y="5075274"/>
            <a:ext cx="7014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ct val="20000"/>
              </a:spcBef>
              <a:defRPr/>
            </a:pPr>
            <a:r>
              <a:rPr lang="en-US" altLang="ko-KR" dirty="0">
                <a:ea typeface="나눔스퀘어" panose="020B0600000101010101" pitchFamily="50" charset="-127"/>
              </a:rPr>
              <a:t>“…The test cases are unbelievably expensive; in fact, </a:t>
            </a:r>
            <a:r>
              <a:rPr lang="en-US" altLang="ko-KR" u="sng" dirty="0">
                <a:ea typeface="나눔스퀘어" panose="020B0600000101010101" pitchFamily="50" charset="-127"/>
              </a:rPr>
              <a:t>there's more lines of code in the test harness than there is in the program itself</a:t>
            </a:r>
            <a:r>
              <a:rPr lang="en-US" altLang="ko-KR" dirty="0">
                <a:ea typeface="나눔스퀘어" panose="020B0600000101010101" pitchFamily="50" charset="-127"/>
              </a:rPr>
              <a:t>. Often that's a ratio of about three to one.”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BE57A851-4DD3-49AB-BBC1-D4A45A07BC9E}"/>
              </a:ext>
            </a:extLst>
          </p:cNvPr>
          <p:cNvSpPr/>
          <p:nvPr/>
        </p:nvSpPr>
        <p:spPr>
          <a:xfrm>
            <a:off x="1073754" y="6460566"/>
            <a:ext cx="7710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i="1"/>
              <a:t>Object-Oriented Programming, Systems  Languages, and Applications,  Seattle, Washington, 2002</a:t>
            </a:r>
          </a:p>
        </p:txBody>
      </p:sp>
    </p:spTree>
    <p:extLst>
      <p:ext uri="{BB962C8B-B14F-4D97-AF65-F5344CB8AC3E}">
        <p14:creationId xmlns:p14="http://schemas.microsoft.com/office/powerpoint/2010/main" val="288019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8FE5418-0D29-4472-89D4-0E4EC5373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17" y="228480"/>
            <a:ext cx="7372350" cy="635095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Concurrency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134" name="내용 개체 틀 4">
            <a:extLst>
              <a:ext uri="{FF2B5EF4-FFF2-40B4-BE49-F238E27FC236}">
                <a16:creationId xmlns:a16="http://schemas.microsoft.com/office/drawing/2014/main" id="{A1959A5A-A28D-4D95-A189-6C3FB397E477}"/>
              </a:ext>
            </a:extLst>
          </p:cNvPr>
          <p:cNvSpPr txBox="1">
            <a:spLocks/>
          </p:cNvSpPr>
          <p:nvPr/>
        </p:nvSpPr>
        <p:spPr>
          <a:xfrm>
            <a:off x="112805" y="962806"/>
            <a:ext cx="8429655" cy="52149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Concurrent programs have very high complexity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400" dirty="0">
                <a:ea typeface="나눔스퀘어" panose="020B0600000101010101" pitchFamily="50" charset="-127"/>
              </a:rPr>
              <a:t>   due to </a:t>
            </a:r>
            <a:r>
              <a:rPr lang="en-US" altLang="ko-KR" sz="2400" dirty="0">
                <a:solidFill>
                  <a:srgbClr val="FF0000"/>
                </a:solidFill>
                <a:ea typeface="나눔스퀘어" panose="020B0600000101010101" pitchFamily="50" charset="-127"/>
              </a:rPr>
              <a:t>non-deterministic scheduling </a:t>
            </a:r>
          </a:p>
          <a:p>
            <a:pPr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Ex.  int x=0, y=0, z =0;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dirty="0">
                <a:ea typeface="나눔스퀘어" panose="020B0600000101010101" pitchFamily="50" charset="-127"/>
              </a:rPr>
              <a:t>void Thread1() {x=y+1; y=z+1; z= x+1;}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dirty="0">
                <a:ea typeface="나눔스퀘어" panose="020B0600000101010101" pitchFamily="50" charset="-127"/>
              </a:rPr>
              <a:t>Void Thread2() {y=z+1; z=x+1; x=y+1;}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Total 20 interleaving scenarios</a:t>
            </a:r>
          </a:p>
          <a:p>
            <a:pPr marL="914400" lvl="2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ko-KR" sz="2400" dirty="0">
                <a:ea typeface="나눔스퀘어" panose="020B0600000101010101" pitchFamily="50" charset="-127"/>
              </a:rPr>
              <a:t>= (3+3)!/(3!x3!)</a:t>
            </a:r>
          </a:p>
          <a:p>
            <a:pPr lvl="1">
              <a:lnSpc>
                <a:spcPct val="12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However, only 11 unique outcomes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assert(</a:t>
            </a:r>
            <a:r>
              <a:rPr lang="en-US" altLang="ko-KR" sz="2400" dirty="0" err="1">
                <a:ea typeface="나눔스퀘어" panose="020B0600000101010101" pitchFamily="50" charset="-127"/>
              </a:rPr>
              <a:t>x+y+z</a:t>
            </a:r>
            <a:r>
              <a:rPr lang="en-US" altLang="ko-KR" sz="2400" dirty="0">
                <a:ea typeface="나눔스퀘어" panose="020B0600000101010101" pitchFamily="50" charset="-127"/>
              </a:rPr>
              <a:t> &gt; 5)???</a:t>
            </a:r>
          </a:p>
          <a:p>
            <a:pPr lvl="2">
              <a:lnSpc>
                <a:spcPct val="12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assert(</a:t>
            </a:r>
            <a:r>
              <a:rPr lang="en-US" altLang="ko-KR" sz="2400" dirty="0" err="1">
                <a:ea typeface="나눔스퀘어" panose="020B0600000101010101" pitchFamily="50" charset="-127"/>
              </a:rPr>
              <a:t>x+y+z</a:t>
            </a:r>
            <a:r>
              <a:rPr lang="en-US" altLang="ko-KR" sz="2400" dirty="0">
                <a:ea typeface="나눔스퀘어" panose="020B0600000101010101" pitchFamily="50" charset="-127"/>
              </a:rPr>
              <a:t> &lt; 15)???</a:t>
            </a:r>
          </a:p>
          <a:p>
            <a:pPr lvl="2">
              <a:lnSpc>
                <a:spcPct val="120000"/>
              </a:lnSpc>
            </a:pPr>
            <a:endParaRPr lang="en-US" altLang="ko-KR" sz="2400" dirty="0">
              <a:ea typeface="나눔스퀘어" panose="020B0600000101010101" pitchFamily="50" charset="-127"/>
            </a:endParaRPr>
          </a:p>
          <a:p>
            <a:pPr lvl="2">
              <a:lnSpc>
                <a:spcPct val="120000"/>
              </a:lnSpc>
            </a:pPr>
            <a:endParaRPr lang="en-US" altLang="ko-KR" sz="2400" dirty="0">
              <a:solidFill>
                <a:srgbClr val="FF0000"/>
              </a:solidFill>
              <a:ea typeface="나눔스퀘어" panose="020B0600000101010101" pitchFamily="50" charset="-127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ko-KR" dirty="0">
              <a:solidFill>
                <a:srgbClr val="FF0000"/>
              </a:solidFill>
              <a:ea typeface="나눔스퀘어" panose="020B0600000101010101" pitchFamily="50" charset="-127"/>
            </a:endParaRPr>
          </a:p>
          <a:p>
            <a:pPr lvl="1">
              <a:lnSpc>
                <a:spcPct val="120000"/>
              </a:lnSpc>
            </a:pPr>
            <a:endParaRPr lang="en-US" altLang="ko-KR" dirty="0">
              <a:solidFill>
                <a:srgbClr val="FF0000"/>
              </a:solidFill>
              <a:ea typeface="나눔스퀘어" panose="020B0600000101010101" pitchFamily="50" charset="-127"/>
            </a:endParaRPr>
          </a:p>
          <a:p>
            <a:pPr lvl="1">
              <a:lnSpc>
                <a:spcPct val="120000"/>
              </a:lnSpc>
              <a:buFont typeface="Arial" panose="020B0604020202020204" pitchFamily="34" charset="0"/>
              <a:buNone/>
            </a:pPr>
            <a:endParaRPr lang="ko-KR" altLang="en-US" dirty="0">
              <a:solidFill>
                <a:srgbClr val="FF0000"/>
              </a:solidFill>
              <a:ea typeface="나눔스퀘어" panose="020B0600000101010101" pitchFamily="50" charset="-12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AB6C6F5-0EF8-4740-8499-ED1ACDAC92C4}"/>
              </a:ext>
            </a:extLst>
          </p:cNvPr>
          <p:cNvSpPr txBox="1"/>
          <p:nvPr/>
        </p:nvSpPr>
        <p:spPr>
          <a:xfrm>
            <a:off x="6800011" y="1496012"/>
            <a:ext cx="1092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Thread1()</a:t>
            </a:r>
            <a:endParaRPr lang="ko-KR" altLang="en-US" sz="1600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2782FD4B-AC24-4996-B198-CE6B4D6F8044}"/>
              </a:ext>
            </a:extLst>
          </p:cNvPr>
          <p:cNvSpPr txBox="1"/>
          <p:nvPr/>
        </p:nvSpPr>
        <p:spPr>
          <a:xfrm>
            <a:off x="5431859" y="2000068"/>
            <a:ext cx="1092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Thread2()</a:t>
            </a:r>
            <a:endParaRPr lang="ko-KR" altLang="en-US" sz="1600" b="1" dirty="0">
              <a:solidFill>
                <a:prstClr val="black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37" name="그룹 136">
            <a:extLst>
              <a:ext uri="{FF2B5EF4-FFF2-40B4-BE49-F238E27FC236}">
                <a16:creationId xmlns:a16="http://schemas.microsoft.com/office/drawing/2014/main" id="{1A0E082C-8F8E-4992-A874-C0C8BF331596}"/>
              </a:ext>
            </a:extLst>
          </p:cNvPr>
          <p:cNvGrpSpPr/>
          <p:nvPr/>
        </p:nvGrpSpPr>
        <p:grpSpPr>
          <a:xfrm>
            <a:off x="5820353" y="1842700"/>
            <a:ext cx="3238898" cy="2523126"/>
            <a:chOff x="5701650" y="1686734"/>
            <a:chExt cx="3238898" cy="2523126"/>
          </a:xfrm>
        </p:grpSpPr>
        <p:cxnSp>
          <p:nvCxnSpPr>
            <p:cNvPr id="138" name="직선 화살표 연결선 137">
              <a:extLst>
                <a:ext uri="{FF2B5EF4-FFF2-40B4-BE49-F238E27FC236}">
                  <a16:creationId xmlns:a16="http://schemas.microsoft.com/office/drawing/2014/main" id="{6B863C5C-4A09-4B95-9259-0B83C813C5A0}"/>
                </a:ext>
              </a:extLst>
            </p:cNvPr>
            <p:cNvCxnSpPr/>
            <p:nvPr/>
          </p:nvCxnSpPr>
          <p:spPr>
            <a:xfrm>
              <a:off x="6583094" y="279062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직선 화살표 연결선 138">
              <a:extLst>
                <a:ext uri="{FF2B5EF4-FFF2-40B4-BE49-F238E27FC236}">
                  <a16:creationId xmlns:a16="http://schemas.microsoft.com/office/drawing/2014/main" id="{09F31BB2-7E64-4641-B885-1FCC7833806D}"/>
                </a:ext>
              </a:extLst>
            </p:cNvPr>
            <p:cNvCxnSpPr/>
            <p:nvPr/>
          </p:nvCxnSpPr>
          <p:spPr>
            <a:xfrm>
              <a:off x="7368912" y="279062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직선 화살표 연결선 139">
              <a:extLst>
                <a:ext uri="{FF2B5EF4-FFF2-40B4-BE49-F238E27FC236}">
                  <a16:creationId xmlns:a16="http://schemas.microsoft.com/office/drawing/2014/main" id="{6163CAC8-1420-42BA-A562-3B817634DFF2}"/>
                </a:ext>
              </a:extLst>
            </p:cNvPr>
            <p:cNvCxnSpPr/>
            <p:nvPr/>
          </p:nvCxnSpPr>
          <p:spPr>
            <a:xfrm>
              <a:off x="8154730" y="279062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직선 화살표 연결선 140">
              <a:extLst>
                <a:ext uri="{FF2B5EF4-FFF2-40B4-BE49-F238E27FC236}">
                  <a16:creationId xmlns:a16="http://schemas.microsoft.com/office/drawing/2014/main" id="{CB7B1346-7411-4962-A983-B2C3FA8FD2F3}"/>
                </a:ext>
              </a:extLst>
            </p:cNvPr>
            <p:cNvCxnSpPr/>
            <p:nvPr/>
          </p:nvCxnSpPr>
          <p:spPr>
            <a:xfrm>
              <a:off x="6583094" y="3493892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직선 화살표 연결선 141">
              <a:extLst>
                <a:ext uri="{FF2B5EF4-FFF2-40B4-BE49-F238E27FC236}">
                  <a16:creationId xmlns:a16="http://schemas.microsoft.com/office/drawing/2014/main" id="{1F31FC5C-C309-4676-980B-A42B02F2B4D5}"/>
                </a:ext>
              </a:extLst>
            </p:cNvPr>
            <p:cNvCxnSpPr/>
            <p:nvPr/>
          </p:nvCxnSpPr>
          <p:spPr>
            <a:xfrm>
              <a:off x="7368912" y="3493892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직선 화살표 연결선 142">
              <a:extLst>
                <a:ext uri="{FF2B5EF4-FFF2-40B4-BE49-F238E27FC236}">
                  <a16:creationId xmlns:a16="http://schemas.microsoft.com/office/drawing/2014/main" id="{4C879539-5FD5-4C2B-965A-B4B79D0F3749}"/>
                </a:ext>
              </a:extLst>
            </p:cNvPr>
            <p:cNvCxnSpPr/>
            <p:nvPr/>
          </p:nvCxnSpPr>
          <p:spPr>
            <a:xfrm>
              <a:off x="8154730" y="3493892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직선 화살표 연결선 143">
              <a:extLst>
                <a:ext uri="{FF2B5EF4-FFF2-40B4-BE49-F238E27FC236}">
                  <a16:creationId xmlns:a16="http://schemas.microsoft.com/office/drawing/2014/main" id="{23279BB7-ED26-487B-BE0A-7A4436534E38}"/>
                </a:ext>
              </a:extLst>
            </p:cNvPr>
            <p:cNvCxnSpPr/>
            <p:nvPr/>
          </p:nvCxnSpPr>
          <p:spPr>
            <a:xfrm>
              <a:off x="6583094" y="413683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직선 화살표 연결선 144">
              <a:extLst>
                <a:ext uri="{FF2B5EF4-FFF2-40B4-BE49-F238E27FC236}">
                  <a16:creationId xmlns:a16="http://schemas.microsoft.com/office/drawing/2014/main" id="{B9DA91DB-2432-446E-91D1-BD1FBF8B60EC}"/>
                </a:ext>
              </a:extLst>
            </p:cNvPr>
            <p:cNvCxnSpPr/>
            <p:nvPr/>
          </p:nvCxnSpPr>
          <p:spPr>
            <a:xfrm>
              <a:off x="7368912" y="413683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직선 화살표 연결선 145">
              <a:extLst>
                <a:ext uri="{FF2B5EF4-FFF2-40B4-BE49-F238E27FC236}">
                  <a16:creationId xmlns:a16="http://schemas.microsoft.com/office/drawing/2014/main" id="{0A2B1523-251C-463D-B298-CDDCFCAABB06}"/>
                </a:ext>
              </a:extLst>
            </p:cNvPr>
            <p:cNvCxnSpPr/>
            <p:nvPr/>
          </p:nvCxnSpPr>
          <p:spPr>
            <a:xfrm>
              <a:off x="8154730" y="4136834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직선 화살표 연결선 146">
              <a:extLst>
                <a:ext uri="{FF2B5EF4-FFF2-40B4-BE49-F238E27FC236}">
                  <a16:creationId xmlns:a16="http://schemas.microsoft.com/office/drawing/2014/main" id="{9F682614-1FD3-469E-B647-81D168256848}"/>
                </a:ext>
              </a:extLst>
            </p:cNvPr>
            <p:cNvCxnSpPr/>
            <p:nvPr/>
          </p:nvCxnSpPr>
          <p:spPr>
            <a:xfrm>
              <a:off x="6583094" y="2066720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직선 화살표 연결선 147">
              <a:extLst>
                <a:ext uri="{FF2B5EF4-FFF2-40B4-BE49-F238E27FC236}">
                  <a16:creationId xmlns:a16="http://schemas.microsoft.com/office/drawing/2014/main" id="{DF242F33-C927-4ADB-86FB-E291FEC232FB}"/>
                </a:ext>
              </a:extLst>
            </p:cNvPr>
            <p:cNvCxnSpPr/>
            <p:nvPr/>
          </p:nvCxnSpPr>
          <p:spPr>
            <a:xfrm>
              <a:off x="7368912" y="2066720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직선 화살표 연결선 148">
              <a:extLst>
                <a:ext uri="{FF2B5EF4-FFF2-40B4-BE49-F238E27FC236}">
                  <a16:creationId xmlns:a16="http://schemas.microsoft.com/office/drawing/2014/main" id="{E9CCFAF2-06B8-4AF2-AFCD-A20109CA56B6}"/>
                </a:ext>
              </a:extLst>
            </p:cNvPr>
            <p:cNvCxnSpPr/>
            <p:nvPr/>
          </p:nvCxnSpPr>
          <p:spPr>
            <a:xfrm>
              <a:off x="8154730" y="2066720"/>
              <a:ext cx="785818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직선 화살표 연결선 149">
              <a:extLst>
                <a:ext uri="{FF2B5EF4-FFF2-40B4-BE49-F238E27FC236}">
                  <a16:creationId xmlns:a16="http://schemas.microsoft.com/office/drawing/2014/main" id="{A3866421-FA7F-44C9-A39E-09C112354917}"/>
                </a:ext>
              </a:extLst>
            </p:cNvPr>
            <p:cNvCxnSpPr/>
            <p:nvPr/>
          </p:nvCxnSpPr>
          <p:spPr>
            <a:xfrm rot="5400000">
              <a:off x="6230666" y="2404280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직선 화살표 연결선 150">
              <a:extLst>
                <a:ext uri="{FF2B5EF4-FFF2-40B4-BE49-F238E27FC236}">
                  <a16:creationId xmlns:a16="http://schemas.microsoft.com/office/drawing/2014/main" id="{C037B07E-9F6E-4AA5-970C-2F0271BC9D3E}"/>
                </a:ext>
              </a:extLst>
            </p:cNvPr>
            <p:cNvCxnSpPr/>
            <p:nvPr/>
          </p:nvCxnSpPr>
          <p:spPr>
            <a:xfrm rot="5400000">
              <a:off x="6231460" y="3151782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직선 화살표 연결선 151">
              <a:extLst>
                <a:ext uri="{FF2B5EF4-FFF2-40B4-BE49-F238E27FC236}">
                  <a16:creationId xmlns:a16="http://schemas.microsoft.com/office/drawing/2014/main" id="{58692FD0-F266-4B87-87D6-4BAB683FCB0B}"/>
                </a:ext>
              </a:extLst>
            </p:cNvPr>
            <p:cNvCxnSpPr/>
            <p:nvPr/>
          </p:nvCxnSpPr>
          <p:spPr>
            <a:xfrm rot="5400000">
              <a:off x="6231460" y="3785200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직선 화살표 연결선 152">
              <a:extLst>
                <a:ext uri="{FF2B5EF4-FFF2-40B4-BE49-F238E27FC236}">
                  <a16:creationId xmlns:a16="http://schemas.microsoft.com/office/drawing/2014/main" id="{612F94E5-1C29-4819-8193-4B63DEC2CDFD}"/>
                </a:ext>
              </a:extLst>
            </p:cNvPr>
            <p:cNvCxnSpPr/>
            <p:nvPr/>
          </p:nvCxnSpPr>
          <p:spPr>
            <a:xfrm rot="5400000">
              <a:off x="7014896" y="2418354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직선 화살표 연결선 153">
              <a:extLst>
                <a:ext uri="{FF2B5EF4-FFF2-40B4-BE49-F238E27FC236}">
                  <a16:creationId xmlns:a16="http://schemas.microsoft.com/office/drawing/2014/main" id="{6266E54A-47A0-478F-99DF-0D49AD7D04A8}"/>
                </a:ext>
              </a:extLst>
            </p:cNvPr>
            <p:cNvCxnSpPr/>
            <p:nvPr/>
          </p:nvCxnSpPr>
          <p:spPr>
            <a:xfrm rot="5400000">
              <a:off x="7015690" y="3165856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직선 화살표 연결선 154">
              <a:extLst>
                <a:ext uri="{FF2B5EF4-FFF2-40B4-BE49-F238E27FC236}">
                  <a16:creationId xmlns:a16="http://schemas.microsoft.com/office/drawing/2014/main" id="{C14D0378-0596-4002-90A9-37E57321760C}"/>
                </a:ext>
              </a:extLst>
            </p:cNvPr>
            <p:cNvCxnSpPr/>
            <p:nvPr/>
          </p:nvCxnSpPr>
          <p:spPr>
            <a:xfrm rot="5400000">
              <a:off x="7015690" y="3799274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직선 화살표 연결선 155">
              <a:extLst>
                <a:ext uri="{FF2B5EF4-FFF2-40B4-BE49-F238E27FC236}">
                  <a16:creationId xmlns:a16="http://schemas.microsoft.com/office/drawing/2014/main" id="{A2B9F1FD-7238-48CC-9866-B88017DDD97B}"/>
                </a:ext>
              </a:extLst>
            </p:cNvPr>
            <p:cNvCxnSpPr/>
            <p:nvPr/>
          </p:nvCxnSpPr>
          <p:spPr>
            <a:xfrm rot="5400000">
              <a:off x="7800714" y="2418354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직선 화살표 연결선 156">
              <a:extLst>
                <a:ext uri="{FF2B5EF4-FFF2-40B4-BE49-F238E27FC236}">
                  <a16:creationId xmlns:a16="http://schemas.microsoft.com/office/drawing/2014/main" id="{4916C76E-6F40-4939-84C1-72456A9E8F3D}"/>
                </a:ext>
              </a:extLst>
            </p:cNvPr>
            <p:cNvCxnSpPr/>
            <p:nvPr/>
          </p:nvCxnSpPr>
          <p:spPr>
            <a:xfrm rot="5400000">
              <a:off x="7801508" y="3165856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직선 화살표 연결선 157">
              <a:extLst>
                <a:ext uri="{FF2B5EF4-FFF2-40B4-BE49-F238E27FC236}">
                  <a16:creationId xmlns:a16="http://schemas.microsoft.com/office/drawing/2014/main" id="{41B5F2E5-C409-40B6-A6B5-C0781BE99B17}"/>
                </a:ext>
              </a:extLst>
            </p:cNvPr>
            <p:cNvCxnSpPr/>
            <p:nvPr/>
          </p:nvCxnSpPr>
          <p:spPr>
            <a:xfrm rot="5400000">
              <a:off x="7801508" y="3799274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직선 화살표 연결선 158">
              <a:extLst>
                <a:ext uri="{FF2B5EF4-FFF2-40B4-BE49-F238E27FC236}">
                  <a16:creationId xmlns:a16="http://schemas.microsoft.com/office/drawing/2014/main" id="{877AAFFB-B702-41FA-956E-5A3036D6814A}"/>
                </a:ext>
              </a:extLst>
            </p:cNvPr>
            <p:cNvCxnSpPr/>
            <p:nvPr/>
          </p:nvCxnSpPr>
          <p:spPr>
            <a:xfrm rot="5400000">
              <a:off x="8586532" y="2475718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직선 화살표 연결선 159">
              <a:extLst>
                <a:ext uri="{FF2B5EF4-FFF2-40B4-BE49-F238E27FC236}">
                  <a16:creationId xmlns:a16="http://schemas.microsoft.com/office/drawing/2014/main" id="{36640DF8-AC40-4B3D-87D0-59E13C61F884}"/>
                </a:ext>
              </a:extLst>
            </p:cNvPr>
            <p:cNvCxnSpPr/>
            <p:nvPr/>
          </p:nvCxnSpPr>
          <p:spPr>
            <a:xfrm rot="5400000">
              <a:off x="8587326" y="3223220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직선 화살표 연결선 160">
              <a:extLst>
                <a:ext uri="{FF2B5EF4-FFF2-40B4-BE49-F238E27FC236}">
                  <a16:creationId xmlns:a16="http://schemas.microsoft.com/office/drawing/2014/main" id="{76D349BE-4175-428B-9E8C-EA79E74987F6}"/>
                </a:ext>
              </a:extLst>
            </p:cNvPr>
            <p:cNvCxnSpPr/>
            <p:nvPr/>
          </p:nvCxnSpPr>
          <p:spPr>
            <a:xfrm rot="5400000">
              <a:off x="8587326" y="3856638"/>
              <a:ext cx="704856" cy="158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ED6AAED-853B-4E7A-91AF-AFC2B3479BF2}"/>
                </a:ext>
              </a:extLst>
            </p:cNvPr>
            <p:cNvSpPr txBox="1"/>
            <p:nvPr/>
          </p:nvSpPr>
          <p:spPr>
            <a:xfrm>
              <a:off x="6568172" y="1686734"/>
              <a:ext cx="7633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x=y+1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446F8AAA-3D2C-4903-9310-05ACF16D118D}"/>
                </a:ext>
              </a:extLst>
            </p:cNvPr>
            <p:cNvSpPr txBox="1"/>
            <p:nvPr/>
          </p:nvSpPr>
          <p:spPr>
            <a:xfrm>
              <a:off x="7360260" y="1696026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y=z+1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F93B7F3B-5EED-4844-8CC8-63054630CA1F}"/>
                </a:ext>
              </a:extLst>
            </p:cNvPr>
            <p:cNvSpPr txBox="1"/>
            <p:nvPr/>
          </p:nvSpPr>
          <p:spPr>
            <a:xfrm>
              <a:off x="8152348" y="1686734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z=x+1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A8F3913-104B-44AE-88D3-8841CD5ACA7D}"/>
                </a:ext>
              </a:extLst>
            </p:cNvPr>
            <p:cNvSpPr txBox="1"/>
            <p:nvPr/>
          </p:nvSpPr>
          <p:spPr>
            <a:xfrm>
              <a:off x="5701650" y="3589186"/>
              <a:ext cx="7633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x=y+1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0F3423BF-5668-4ED8-A320-42B7814ED65D}"/>
                </a:ext>
              </a:extLst>
            </p:cNvPr>
            <p:cNvSpPr txBox="1"/>
            <p:nvPr/>
          </p:nvSpPr>
          <p:spPr>
            <a:xfrm>
              <a:off x="5761645" y="2155908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y=z+1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D2BD9824-F1B4-49A7-898A-A77D2DC9C27A}"/>
                </a:ext>
              </a:extLst>
            </p:cNvPr>
            <p:cNvSpPr txBox="1"/>
            <p:nvPr/>
          </p:nvSpPr>
          <p:spPr>
            <a:xfrm>
              <a:off x="5760041" y="2962805"/>
              <a:ext cx="7601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z=x+1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168" name="그룹 167">
              <a:extLst>
                <a:ext uri="{FF2B5EF4-FFF2-40B4-BE49-F238E27FC236}">
                  <a16:creationId xmlns:a16="http://schemas.microsoft.com/office/drawing/2014/main" id="{2FA061A8-EE63-4D01-8FEC-D5C2BB2C645B}"/>
                </a:ext>
              </a:extLst>
            </p:cNvPr>
            <p:cNvGrpSpPr/>
            <p:nvPr/>
          </p:nvGrpSpPr>
          <p:grpSpPr>
            <a:xfrm>
              <a:off x="6699965" y="2204864"/>
              <a:ext cx="2099167" cy="1858778"/>
              <a:chOff x="6699965" y="2204864"/>
              <a:chExt cx="2099167" cy="1858778"/>
            </a:xfrm>
          </p:grpSpPr>
          <p:cxnSp>
            <p:nvCxnSpPr>
              <p:cNvPr id="169" name="직선 연결선 168">
                <a:extLst>
                  <a:ext uri="{FF2B5EF4-FFF2-40B4-BE49-F238E27FC236}">
                    <a16:creationId xmlns:a16="http://schemas.microsoft.com/office/drawing/2014/main" id="{07BDE10E-F67B-4D2B-8E6D-A9C3C03D690F}"/>
                  </a:ext>
                </a:extLst>
              </p:cNvPr>
              <p:cNvCxnSpPr/>
              <p:nvPr/>
            </p:nvCxnSpPr>
            <p:spPr>
              <a:xfrm>
                <a:off x="6699965" y="2204864"/>
                <a:ext cx="0" cy="44682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직선 연결선 169">
                <a:extLst>
                  <a:ext uri="{FF2B5EF4-FFF2-40B4-BE49-F238E27FC236}">
                    <a16:creationId xmlns:a16="http://schemas.microsoft.com/office/drawing/2014/main" id="{EB7E4A86-7497-4E46-A3FE-BC00A680D9A2}"/>
                  </a:ext>
                </a:extLst>
              </p:cNvPr>
              <p:cNvCxnSpPr/>
              <p:nvPr/>
            </p:nvCxnSpPr>
            <p:spPr>
              <a:xfrm flipV="1">
                <a:off x="6736477" y="2694751"/>
                <a:ext cx="513975" cy="739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직선 연결선 170">
                <a:extLst>
                  <a:ext uri="{FF2B5EF4-FFF2-40B4-BE49-F238E27FC236}">
                    <a16:creationId xmlns:a16="http://schemas.microsoft.com/office/drawing/2014/main" id="{05C28024-3889-4320-A05C-DFED539B25E9}"/>
                  </a:ext>
                </a:extLst>
              </p:cNvPr>
              <p:cNvCxnSpPr/>
              <p:nvPr/>
            </p:nvCxnSpPr>
            <p:spPr>
              <a:xfrm>
                <a:off x="7456557" y="2924944"/>
                <a:ext cx="0" cy="44682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직선 연결선 171">
                <a:extLst>
                  <a:ext uri="{FF2B5EF4-FFF2-40B4-BE49-F238E27FC236}">
                    <a16:creationId xmlns:a16="http://schemas.microsoft.com/office/drawing/2014/main" id="{DDF16D69-0261-4905-801A-0F9D383B008E}"/>
                  </a:ext>
                </a:extLst>
              </p:cNvPr>
              <p:cNvCxnSpPr/>
              <p:nvPr/>
            </p:nvCxnSpPr>
            <p:spPr>
              <a:xfrm flipV="1">
                <a:off x="7493069" y="3414831"/>
                <a:ext cx="513975" cy="739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직선 연결선 172">
                <a:extLst>
                  <a:ext uri="{FF2B5EF4-FFF2-40B4-BE49-F238E27FC236}">
                    <a16:creationId xmlns:a16="http://schemas.microsoft.com/office/drawing/2014/main" id="{6306CC2D-C0D8-4B03-B16D-6E1C1C181639}"/>
                  </a:ext>
                </a:extLst>
              </p:cNvPr>
              <p:cNvCxnSpPr/>
              <p:nvPr/>
            </p:nvCxnSpPr>
            <p:spPr>
              <a:xfrm>
                <a:off x="8248645" y="3573016"/>
                <a:ext cx="0" cy="44682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직선 연결선 173">
                <a:extLst>
                  <a:ext uri="{FF2B5EF4-FFF2-40B4-BE49-F238E27FC236}">
                    <a16:creationId xmlns:a16="http://schemas.microsoft.com/office/drawing/2014/main" id="{32EE4963-91CA-4C9E-B847-AC4A5265AC30}"/>
                  </a:ext>
                </a:extLst>
              </p:cNvPr>
              <p:cNvCxnSpPr/>
              <p:nvPr/>
            </p:nvCxnSpPr>
            <p:spPr>
              <a:xfrm flipV="1">
                <a:off x="8285157" y="4062903"/>
                <a:ext cx="513975" cy="739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5" name="그룹 174">
            <a:extLst>
              <a:ext uri="{FF2B5EF4-FFF2-40B4-BE49-F238E27FC236}">
                <a16:creationId xmlns:a16="http://schemas.microsoft.com/office/drawing/2014/main" id="{C6656B49-44B0-4884-8A40-2912E3705FC3}"/>
              </a:ext>
            </a:extLst>
          </p:cNvPr>
          <p:cNvGrpSpPr/>
          <p:nvPr/>
        </p:nvGrpSpPr>
        <p:grpSpPr>
          <a:xfrm>
            <a:off x="6074512" y="4626417"/>
            <a:ext cx="3066087" cy="1754326"/>
            <a:chOff x="5220072" y="4869160"/>
            <a:chExt cx="3066087" cy="1754326"/>
          </a:xfrm>
        </p:grpSpPr>
        <p:sp>
          <p:nvSpPr>
            <p:cNvPr id="176" name="직사각형 175">
              <a:extLst>
                <a:ext uri="{FF2B5EF4-FFF2-40B4-BE49-F238E27FC236}">
                  <a16:creationId xmlns:a16="http://schemas.microsoft.com/office/drawing/2014/main" id="{C480D7EF-74A3-40F0-AF24-01C05A08FD50}"/>
                </a:ext>
              </a:extLst>
            </p:cNvPr>
            <p:cNvSpPr/>
            <p:nvPr/>
          </p:nvSpPr>
          <p:spPr>
            <a:xfrm>
              <a:off x="5220072" y="4869160"/>
              <a:ext cx="154766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srgbClr val="00B05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Trail1: </a:t>
              </a:r>
              <a:r>
                <a:rPr lang="en-US" altLang="ko-KR" sz="1600" dirty="0">
                  <a:solidFill>
                    <a:srgbClr val="00B05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2,1,2</a:t>
              </a:r>
              <a:endParaRPr lang="ko-KR" altLang="en-US" sz="1600" dirty="0">
                <a:solidFill>
                  <a:srgbClr val="00B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Trail2: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endParaRPr lang="ko-KR" altLang="en-US" sz="16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Trail3: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,2,3</a:t>
              </a: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Trail4: 2,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,3</a:t>
              </a:r>
            </a:p>
            <a:p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Trail5: 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endPara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Trail6: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,3</a:t>
              </a:r>
            </a:p>
          </p:txBody>
        </p:sp>
        <p:sp>
          <p:nvSpPr>
            <p:cNvPr id="177" name="직사각형 176">
              <a:extLst>
                <a:ext uri="{FF2B5EF4-FFF2-40B4-BE49-F238E27FC236}">
                  <a16:creationId xmlns:a16="http://schemas.microsoft.com/office/drawing/2014/main" id="{75F27740-E2FB-47DA-B0A7-909A17326FDF}"/>
                </a:ext>
              </a:extLst>
            </p:cNvPr>
            <p:cNvSpPr/>
            <p:nvPr/>
          </p:nvSpPr>
          <p:spPr>
            <a:xfrm>
              <a:off x="6732240" y="4869160"/>
              <a:ext cx="155391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Trail7: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endParaRPr lang="ko-KR" altLang="en-US" sz="16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Trail8: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,3,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Trail9: 4,3,5</a:t>
              </a:r>
            </a:p>
            <a:p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Trail10: 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  <a:endParaRPr lang="ko-KR" altLang="en-US" sz="1600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r>
                <a:rPr lang="ko-KR" altLang="en-US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Trail11: </a:t>
              </a:r>
              <a:r>
                <a:rPr lang="en-US" altLang="ko-KR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5</a:t>
              </a:r>
              <a:r>
                <a:rPr lang="ko-KR" altLang="en-US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4</a:t>
              </a:r>
              <a:r>
                <a:rPr lang="ko-KR" altLang="en-US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</a:t>
              </a:r>
              <a:r>
                <a:rPr lang="en-US" altLang="ko-KR" sz="1600" dirty="0">
                  <a:solidFill>
                    <a:srgbClr val="FF00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</a:t>
              </a:r>
              <a:endParaRPr lang="ko-KR" altLang="en-US" sz="16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78" name="직사각형 177">
              <a:extLst>
                <a:ext uri="{FF2B5EF4-FFF2-40B4-BE49-F238E27FC236}">
                  <a16:creationId xmlns:a16="http://schemas.microsoft.com/office/drawing/2014/main" id="{E8C9EFAA-1BDD-49DD-B31D-1C8B298ABE31}"/>
                </a:ext>
              </a:extLst>
            </p:cNvPr>
            <p:cNvSpPr/>
            <p:nvPr/>
          </p:nvSpPr>
          <p:spPr>
            <a:xfrm>
              <a:off x="5220072" y="4869160"/>
              <a:ext cx="3000047" cy="17543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prstClr val="white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F339E7FA-FDE5-4CB3-9554-5020BF19ADC4}"/>
              </a:ext>
            </a:extLst>
          </p:cNvPr>
          <p:cNvGrpSpPr/>
          <p:nvPr/>
        </p:nvGrpSpPr>
        <p:grpSpPr>
          <a:xfrm>
            <a:off x="6798375" y="2308484"/>
            <a:ext cx="2197353" cy="1960718"/>
            <a:chOff x="6787486" y="2308484"/>
            <a:chExt cx="2197353" cy="1960718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3C931AF6-EE34-4CEE-9045-193D38C3ED64}"/>
                </a:ext>
              </a:extLst>
            </p:cNvPr>
            <p:cNvGrpSpPr/>
            <p:nvPr/>
          </p:nvGrpSpPr>
          <p:grpSpPr>
            <a:xfrm>
              <a:off x="6787486" y="2308484"/>
              <a:ext cx="647985" cy="566820"/>
              <a:chOff x="6837508" y="2311855"/>
              <a:chExt cx="527221" cy="505657"/>
            </a:xfrm>
          </p:grpSpPr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BCF6BF02-843D-40D2-86DF-3C542DC567F1}"/>
                  </a:ext>
                </a:extLst>
              </p:cNvPr>
              <p:cNvCxnSpPr/>
              <p:nvPr/>
            </p:nvCxnSpPr>
            <p:spPr>
              <a:xfrm>
                <a:off x="7353920" y="2370692"/>
                <a:ext cx="0" cy="446820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직선 연결선 50">
                <a:extLst>
                  <a:ext uri="{FF2B5EF4-FFF2-40B4-BE49-F238E27FC236}">
                    <a16:creationId xmlns:a16="http://schemas.microsoft.com/office/drawing/2014/main" id="{16B3B4C0-A4F2-46A7-8AB1-40E370ED4F7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7508" y="2311855"/>
                <a:ext cx="527221" cy="19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6AC27C90-09C8-477C-9B42-69AE0E2C561A}"/>
                </a:ext>
              </a:extLst>
            </p:cNvPr>
            <p:cNvGrpSpPr/>
            <p:nvPr/>
          </p:nvGrpSpPr>
          <p:grpSpPr>
            <a:xfrm>
              <a:off x="7565269" y="3003473"/>
              <a:ext cx="647985" cy="566820"/>
              <a:chOff x="6837508" y="2311855"/>
              <a:chExt cx="527221" cy="505657"/>
            </a:xfrm>
          </p:grpSpPr>
          <p:cxnSp>
            <p:nvCxnSpPr>
              <p:cNvPr id="63" name="직선 연결선 62">
                <a:extLst>
                  <a:ext uri="{FF2B5EF4-FFF2-40B4-BE49-F238E27FC236}">
                    <a16:creationId xmlns:a16="http://schemas.microsoft.com/office/drawing/2014/main" id="{0381992E-D669-439D-8AC0-6B317842F038}"/>
                  </a:ext>
                </a:extLst>
              </p:cNvPr>
              <p:cNvCxnSpPr/>
              <p:nvPr/>
            </p:nvCxnSpPr>
            <p:spPr>
              <a:xfrm>
                <a:off x="7353920" y="2370692"/>
                <a:ext cx="0" cy="446820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연결선 63">
                <a:extLst>
                  <a:ext uri="{FF2B5EF4-FFF2-40B4-BE49-F238E27FC236}">
                    <a16:creationId xmlns:a16="http://schemas.microsoft.com/office/drawing/2014/main" id="{F67D4941-BB4E-4D9C-B293-E1D28459B1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7508" y="2311855"/>
                <a:ext cx="527221" cy="19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그룹 64">
              <a:extLst>
                <a:ext uri="{FF2B5EF4-FFF2-40B4-BE49-F238E27FC236}">
                  <a16:creationId xmlns:a16="http://schemas.microsoft.com/office/drawing/2014/main" id="{539DECF9-76F7-4B75-99AA-6C5C05017C7E}"/>
                </a:ext>
              </a:extLst>
            </p:cNvPr>
            <p:cNvGrpSpPr/>
            <p:nvPr/>
          </p:nvGrpSpPr>
          <p:grpSpPr>
            <a:xfrm>
              <a:off x="8336854" y="3702382"/>
              <a:ext cx="647985" cy="566820"/>
              <a:chOff x="6837508" y="2311855"/>
              <a:chExt cx="527221" cy="505657"/>
            </a:xfrm>
          </p:grpSpPr>
          <p:cxnSp>
            <p:nvCxnSpPr>
              <p:cNvPr id="66" name="직선 연결선 65">
                <a:extLst>
                  <a:ext uri="{FF2B5EF4-FFF2-40B4-BE49-F238E27FC236}">
                    <a16:creationId xmlns:a16="http://schemas.microsoft.com/office/drawing/2014/main" id="{FC8C161C-BAF9-4A99-B167-3883F78A4005}"/>
                  </a:ext>
                </a:extLst>
              </p:cNvPr>
              <p:cNvCxnSpPr/>
              <p:nvPr/>
            </p:nvCxnSpPr>
            <p:spPr>
              <a:xfrm>
                <a:off x="7353920" y="2370692"/>
                <a:ext cx="0" cy="446820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연결선 66">
                <a:extLst>
                  <a:ext uri="{FF2B5EF4-FFF2-40B4-BE49-F238E27FC236}">
                    <a16:creationId xmlns:a16="http://schemas.microsoft.com/office/drawing/2014/main" id="{70D3D3D3-ED9B-4E40-A8AC-915A7B8FA7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7508" y="2311855"/>
                <a:ext cx="527221" cy="19"/>
              </a:xfrm>
              <a:prstGeom prst="line">
                <a:avLst/>
              </a:prstGeom>
              <a:ln w="57150">
                <a:solidFill>
                  <a:srgbClr val="00B05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5915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E6C273-3631-4671-8588-45B0DE17A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962" y="239525"/>
            <a:ext cx="7339693" cy="604409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An Example of Mutual Exclusion Protocol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E03BB42E-BB4F-40F3-830D-CB04A8F3C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4" y="1333500"/>
            <a:ext cx="3963985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char </a:t>
            </a: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cnt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=0,x=0,y=0,z=0;</a:t>
            </a: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endParaRPr lang="en-US" altLang="ko-KR" sz="1600" b="0" dirty="0">
              <a:solidFill>
                <a:srgbClr val="660066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void process() {       </a:t>
            </a: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     char me=_</a:t>
            </a: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pid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+1; /* me is 1 or 2*/</a:t>
            </a: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again: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x = me;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If (y ==0 || y== me) 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else </a:t>
            </a: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goto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 again;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endParaRPr lang="en-US" altLang="ko-KR" sz="1600" b="0" dirty="0">
              <a:solidFill>
                <a:srgbClr val="660066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z =me;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If (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x == me) 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else </a:t>
            </a: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goto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again;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endParaRPr lang="en-US" altLang="ko-KR" sz="1600" b="0" dirty="0">
              <a:solidFill>
                <a:srgbClr val="660066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  <a:sym typeface="Wingdings" pitchFamily="2" charset="2"/>
            </a:endParaRP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y=me;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If(z==me);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else </a:t>
            </a: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goto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again;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/* enter critical section */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cnt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++;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FF5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assert( </a:t>
            </a:r>
            <a:r>
              <a:rPr lang="en-US" altLang="ko-KR" sz="1600" b="0" dirty="0" err="1">
                <a:solidFill>
                  <a:srgbClr val="FF5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cnt</a:t>
            </a:r>
            <a:r>
              <a:rPr lang="en-US" altLang="ko-KR" sz="1600" b="0" dirty="0">
                <a:solidFill>
                  <a:srgbClr val="FF505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==1); 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cnt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--;</a:t>
            </a:r>
          </a:p>
          <a:p>
            <a:pPr lvl="1"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 err="1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goto</a:t>
            </a: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 again;</a:t>
            </a: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r>
              <a:rPr lang="en-US" altLang="ko-KR" sz="1600" b="0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  <a:sym typeface="Wingdings" pitchFamily="2" charset="2"/>
              </a:rPr>
              <a:t>}</a:t>
            </a:r>
            <a:endParaRPr lang="en-US" altLang="ko-KR" sz="1600" b="0" dirty="0">
              <a:solidFill>
                <a:srgbClr val="660066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  <a:p>
            <a:pPr defTabSz="762000" latinLnBrk="0">
              <a:lnSpc>
                <a:spcPct val="30000"/>
              </a:lnSpc>
              <a:spcBef>
                <a:spcPct val="50000"/>
              </a:spcBef>
            </a:pPr>
            <a:endParaRPr lang="en-US" altLang="ko-KR" sz="1600" b="0" dirty="0">
              <a:solidFill>
                <a:srgbClr val="660066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id="{CB8179B5-262C-49E0-9458-60AB4D5A5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773" y="1236663"/>
            <a:ext cx="0" cy="5400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>
              <a:cs typeface="Calibri" panose="020F0502020204030204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32147A4-3C05-45E2-866F-E460A4133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5867400"/>
            <a:ext cx="2016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762000" latinLnBrk="0"/>
            <a:r>
              <a:rPr lang="en-US" altLang="ko-KR" sz="1600" b="1" i="1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Mutual</a:t>
            </a:r>
          </a:p>
          <a:p>
            <a:pPr algn="ctr" defTabSz="762000" latinLnBrk="0"/>
            <a:r>
              <a:rPr lang="en-US" altLang="ko-KR" sz="1600" b="1" i="1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Exclusion</a:t>
            </a:r>
          </a:p>
          <a:p>
            <a:pPr algn="ctr" defTabSz="762000" latinLnBrk="0"/>
            <a:r>
              <a:rPr lang="en-US" altLang="ko-KR" sz="1600" b="1" i="1" dirty="0">
                <a:solidFill>
                  <a:srgbClr val="66006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Algorithm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B5DE6BE-CA76-4EFF-81EA-57EFCA004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2" y="4816475"/>
            <a:ext cx="2261053" cy="794821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ko-KR" altLang="en-US">
              <a:cs typeface="Calibri" panose="020F050202020403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DA867D59-A42A-481C-A2BC-B833493B1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74887"/>
            <a:ext cx="2359026" cy="2167580"/>
          </a:xfrm>
          <a:prstGeom prst="rect">
            <a:avLst/>
          </a:prstGeom>
          <a:noFill/>
          <a:ln w="12700" algn="ctr">
            <a:solidFill>
              <a:srgbClr val="3366FF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ko-KR" altLang="en-US">
              <a:cs typeface="Calibri" panose="020F0502020204030204" pitchFamily="34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BACD85C3-84BC-4AE9-B829-84B51E493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583113"/>
            <a:ext cx="733342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i="1">
                <a:solidFill>
                  <a:srgbClr val="FF3300"/>
                </a:solidFill>
                <a:cs typeface="Calibri" panose="020F0502020204030204" pitchFamily="34" charset="0"/>
              </a:rPr>
              <a:t>Critical </a:t>
            </a:r>
          </a:p>
          <a:p>
            <a:r>
              <a:rPr lang="en-US" altLang="ko-KR" sz="1400" i="1">
                <a:solidFill>
                  <a:srgbClr val="FF3300"/>
                </a:solidFill>
                <a:cs typeface="Calibri" panose="020F0502020204030204" pitchFamily="34" charset="0"/>
              </a:rPr>
              <a:t>section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A0DF6811-F531-49C0-8E9F-451984F9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0"/>
            <a:ext cx="840295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i="1" dirty="0">
                <a:solidFill>
                  <a:schemeClr val="accent2"/>
                </a:solidFill>
                <a:cs typeface="Calibri" panose="020F0502020204030204" pitchFamily="34" charset="0"/>
              </a:rPr>
              <a:t>Software</a:t>
            </a:r>
          </a:p>
          <a:p>
            <a:r>
              <a:rPr lang="en-US" altLang="ko-KR" sz="1400" i="1" dirty="0">
                <a:solidFill>
                  <a:schemeClr val="accent2"/>
                </a:solidFill>
                <a:cs typeface="Calibri" panose="020F0502020204030204" pitchFamily="34" charset="0"/>
              </a:rPr>
              <a:t>locks</a:t>
            </a:r>
          </a:p>
        </p:txBody>
      </p:sp>
      <p:grpSp>
        <p:nvGrpSpPr>
          <p:cNvPr id="21" name="그룹 22">
            <a:extLst>
              <a:ext uri="{FF2B5EF4-FFF2-40B4-BE49-F238E27FC236}">
                <a16:creationId xmlns:a16="http://schemas.microsoft.com/office/drawing/2014/main" id="{CF5F40F4-1B2F-43C7-850B-7312F249E546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720850"/>
            <a:ext cx="4548187" cy="4603750"/>
            <a:chOff x="4291013" y="1720850"/>
            <a:chExt cx="4548187" cy="4603750"/>
          </a:xfrm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id="{1A36D6C0-122B-4CFD-B600-E09E478733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1013" y="1720850"/>
              <a:ext cx="4548187" cy="4603750"/>
              <a:chOff x="2703" y="1084"/>
              <a:chExt cx="2865" cy="2900"/>
            </a:xfrm>
          </p:grpSpPr>
          <p:sp>
            <p:nvSpPr>
              <p:cNvPr id="24" name="Text Box 11">
                <a:extLst>
                  <a:ext uri="{FF2B5EF4-FFF2-40B4-BE49-F238E27FC236}">
                    <a16:creationId xmlns:a16="http://schemas.microsoft.com/office/drawing/2014/main" id="{A81FBDF7-9FD0-439B-9874-E54233D7AF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" y="1084"/>
                <a:ext cx="1180" cy="2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i="1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Process 0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i="1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 = 1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If(y==0 || y == 1)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 = 1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If(x == 1)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 = 1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If(z == 1)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 err="1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cnt</a:t>
                </a: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++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25" name="Text Box 12">
                <a:extLst>
                  <a:ext uri="{FF2B5EF4-FFF2-40B4-BE49-F238E27FC236}">
                    <a16:creationId xmlns:a16="http://schemas.microsoft.com/office/drawing/2014/main" id="{338F35F7-75CE-4B61-82AE-4F629D2FDF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8" y="1084"/>
                <a:ext cx="1180" cy="1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i="1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Process 1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 = 2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If(y==0 || y ==2)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 = 2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If(x==2)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y=2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If (z==2)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r>
                  <a:rPr lang="en-US" altLang="ko-KR" sz="1600" b="0" dirty="0" err="1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cnt</a:t>
                </a:r>
                <a:r>
                  <a:rPr lang="en-US" altLang="ko-KR" sz="1600" b="0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++</a:t>
                </a:r>
              </a:p>
              <a:p>
                <a:pPr defTabSz="762000" latinLnBrk="0">
                  <a:lnSpc>
                    <a:spcPct val="30000"/>
                  </a:lnSpc>
                  <a:spcBef>
                    <a:spcPct val="50000"/>
                  </a:spcBef>
                </a:pPr>
                <a:endParaRPr lang="en-US" altLang="ko-KR" sz="1600" b="0" dirty="0">
                  <a:solidFill>
                    <a:srgbClr val="660066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26" name="Rectangle 13">
                <a:extLst>
                  <a:ext uri="{FF2B5EF4-FFF2-40B4-BE49-F238E27FC236}">
                    <a16:creationId xmlns:a16="http://schemas.microsoft.com/office/drawing/2014/main" id="{6494773C-37E0-4192-ABA2-184A04E943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3621"/>
                <a:ext cx="1270" cy="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762000" latinLnBrk="0"/>
                <a:r>
                  <a:rPr lang="en-US" altLang="ko-KR" sz="1600" b="1" i="1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Counter</a:t>
                </a:r>
              </a:p>
              <a:p>
                <a:pPr algn="ctr" defTabSz="762000" latinLnBrk="0"/>
                <a:r>
                  <a:rPr lang="en-US" altLang="ko-KR" sz="1600" b="1" i="1" dirty="0">
                    <a:solidFill>
                      <a:srgbClr val="660066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  <a:cs typeface="Calibri" panose="020F0502020204030204" pitchFamily="34" charset="0"/>
                  </a:rPr>
                  <a:t>Example</a:t>
                </a:r>
              </a:p>
            </p:txBody>
          </p:sp>
          <p:sp>
            <p:nvSpPr>
              <p:cNvPr id="27" name="Line 14">
                <a:extLst>
                  <a:ext uri="{FF2B5EF4-FFF2-40B4-BE49-F238E27FC236}">
                    <a16:creationId xmlns:a16="http://schemas.microsoft.com/office/drawing/2014/main" id="{DEA365E4-13E4-46B5-8A3D-484330099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1618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28" name="Line 15">
                <a:extLst>
                  <a:ext uri="{FF2B5EF4-FFF2-40B4-BE49-F238E27FC236}">
                    <a16:creationId xmlns:a16="http://schemas.microsoft.com/office/drawing/2014/main" id="{8B053C75-9067-40AA-8466-141778974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3" y="1954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29" name="Line 16">
                <a:extLst>
                  <a:ext uri="{FF2B5EF4-FFF2-40B4-BE49-F238E27FC236}">
                    <a16:creationId xmlns:a16="http://schemas.microsoft.com/office/drawing/2014/main" id="{21A25A79-C3B6-4A40-B56D-C0764CC9B9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86"/>
                <a:ext cx="432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30" name="Line 17">
                <a:extLst>
                  <a:ext uri="{FF2B5EF4-FFF2-40B4-BE49-F238E27FC236}">
                    <a16:creationId xmlns:a16="http://schemas.microsoft.com/office/drawing/2014/main" id="{917A65BF-8979-477E-AB04-96A3F5AB9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5" y="1186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31" name="Line 18">
                <a:extLst>
                  <a:ext uri="{FF2B5EF4-FFF2-40B4-BE49-F238E27FC236}">
                    <a16:creationId xmlns:a16="http://schemas.microsoft.com/office/drawing/2014/main" id="{7073A3D5-A3FB-4103-808B-E80B9A4B6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1618"/>
                <a:ext cx="0" cy="336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32" name="Line 19">
                <a:extLst>
                  <a:ext uri="{FF2B5EF4-FFF2-40B4-BE49-F238E27FC236}">
                    <a16:creationId xmlns:a16="http://schemas.microsoft.com/office/drawing/2014/main" id="{964CDC7F-5F2A-442F-BD5F-726A98C21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5" y="1954"/>
                <a:ext cx="0" cy="43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33" name="Line 20">
                <a:extLst>
                  <a:ext uri="{FF2B5EF4-FFF2-40B4-BE49-F238E27FC236}">
                    <a16:creationId xmlns:a16="http://schemas.microsoft.com/office/drawing/2014/main" id="{8E5C9F91-B237-45AA-898C-F929B871B9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03" y="2386"/>
                <a:ext cx="0" cy="624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spAutoFit/>
              </a:bodyPr>
              <a:lstStyle/>
              <a:p>
                <a:endPara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id="{EE3A255E-C9CD-42DB-B73F-49AB46372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816475"/>
              <a:ext cx="2109424" cy="338554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600" i="1">
                  <a:solidFill>
                    <a:srgbClr val="FF3300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Violation detected !!!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736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481FFB0-CBC8-44B5-9C9D-E72C01BC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100" y="212855"/>
            <a:ext cx="7380944" cy="666286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More Concurrency Bugs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37F2868D-1327-48A9-B36C-A128C80C00F5}"/>
              </a:ext>
            </a:extLst>
          </p:cNvPr>
          <p:cNvSpPr/>
          <p:nvPr/>
        </p:nvSpPr>
        <p:spPr bwMode="auto">
          <a:xfrm>
            <a:off x="5039990" y="4344738"/>
            <a:ext cx="1439863" cy="666750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 sz="1000">
              <a:solidFill>
                <a:srgbClr val="953735"/>
              </a:solidFill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C418E8B-44D9-49A0-96E2-E086535DC325}"/>
              </a:ext>
            </a:extLst>
          </p:cNvPr>
          <p:cNvSpPr/>
          <p:nvPr/>
        </p:nvSpPr>
        <p:spPr bwMode="auto">
          <a:xfrm>
            <a:off x="5135240" y="4281238"/>
            <a:ext cx="762000" cy="144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kumimoji="0" lang="ko-KR" altLang="en-US" sz="1000">
              <a:solidFill>
                <a:srgbClr val="953735"/>
              </a:solidFill>
            </a:endParaRPr>
          </a:p>
        </p:txBody>
      </p:sp>
      <p:sp>
        <p:nvSpPr>
          <p:cNvPr id="27" name="모서리가 둥근 직사각형 17">
            <a:extLst>
              <a:ext uri="{FF2B5EF4-FFF2-40B4-BE49-F238E27FC236}">
                <a16:creationId xmlns:a16="http://schemas.microsoft.com/office/drawing/2014/main" id="{1445B2EC-C2ED-4EC5-9E32-115197A23D37}"/>
              </a:ext>
            </a:extLst>
          </p:cNvPr>
          <p:cNvSpPr/>
          <p:nvPr/>
        </p:nvSpPr>
        <p:spPr bwMode="auto">
          <a:xfrm>
            <a:off x="6867203" y="5094038"/>
            <a:ext cx="1568450" cy="144463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36000" rIns="36000" bIns="36000" anchor="ctr"/>
          <a:lstStyle/>
          <a:p>
            <a:pPr algn="r">
              <a:defRPr/>
            </a:pPr>
            <a:endParaRPr kumimoji="0" lang="ko-KR" altLang="en-US" sz="1000" b="1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18">
            <a:extLst>
              <a:ext uri="{FF2B5EF4-FFF2-40B4-BE49-F238E27FC236}">
                <a16:creationId xmlns:a16="http://schemas.microsoft.com/office/drawing/2014/main" id="{2A8DA88B-3B81-4F14-8E5F-B12CEA5B9B0B}"/>
              </a:ext>
            </a:extLst>
          </p:cNvPr>
          <p:cNvSpPr/>
          <p:nvPr/>
        </p:nvSpPr>
        <p:spPr bwMode="auto">
          <a:xfrm>
            <a:off x="5051103" y="5441701"/>
            <a:ext cx="1547812" cy="142875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0" rIns="36000" bIns="0" anchor="b"/>
          <a:lstStyle/>
          <a:p>
            <a:pPr algn="r">
              <a:defRPr/>
            </a:pPr>
            <a:endParaRPr kumimoji="0" lang="ko-KR" altLang="en-US" sz="1000" b="1" baseline="30000" dirty="0">
              <a:solidFill>
                <a:schemeClr val="tx1"/>
              </a:solidFill>
            </a:endParaRPr>
          </a:p>
        </p:txBody>
      </p:sp>
      <p:sp>
        <p:nvSpPr>
          <p:cNvPr id="29" name="모서리가 둥근 직사각형 19">
            <a:extLst>
              <a:ext uri="{FF2B5EF4-FFF2-40B4-BE49-F238E27FC236}">
                <a16:creationId xmlns:a16="http://schemas.microsoft.com/office/drawing/2014/main" id="{41ED2054-D7DF-4E68-B5D9-E9AFC186832A}"/>
              </a:ext>
            </a:extLst>
          </p:cNvPr>
          <p:cNvSpPr/>
          <p:nvPr/>
        </p:nvSpPr>
        <p:spPr bwMode="auto">
          <a:xfrm>
            <a:off x="5176515" y="4570163"/>
            <a:ext cx="1250950" cy="144463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0" rIns="36000" bIns="0" anchor="b"/>
          <a:lstStyle/>
          <a:p>
            <a:pPr algn="r">
              <a:defRPr/>
            </a:pPr>
            <a:endParaRPr kumimoji="0" lang="ko-KR" altLang="en-US" sz="1000" b="1" dirty="0">
              <a:solidFill>
                <a:schemeClr val="tx1"/>
              </a:solidFill>
            </a:endParaRPr>
          </a:p>
        </p:txBody>
      </p: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45B0B422-FE2A-4057-8D4E-03C851710FAB}"/>
              </a:ext>
            </a:extLst>
          </p:cNvPr>
          <p:cNvCxnSpPr>
            <a:endCxn id="38" idx="2"/>
          </p:cNvCxnSpPr>
          <p:nvPr/>
        </p:nvCxnSpPr>
        <p:spPr>
          <a:xfrm>
            <a:off x="6771953" y="3943101"/>
            <a:ext cx="0" cy="183673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001E16EB-6970-4779-A273-ED5DE8A595A0}"/>
              </a:ext>
            </a:extLst>
          </p:cNvPr>
          <p:cNvSpPr/>
          <p:nvPr/>
        </p:nvSpPr>
        <p:spPr>
          <a:xfrm>
            <a:off x="4970140" y="1457013"/>
            <a:ext cx="3600450" cy="187166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class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Account_BR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{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Lock m;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double balance;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// INV: balance should be non-negative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double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getBalance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() {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double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tmp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1:  lock(m);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2: 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tmp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= balance 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3:  unlock(m);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4:  return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tmp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; }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2977730-4870-4F07-BEA5-DA14074CF922}"/>
              </a:ext>
            </a:extLst>
          </p:cNvPr>
          <p:cNvSpPr/>
          <p:nvPr/>
        </p:nvSpPr>
        <p:spPr>
          <a:xfrm>
            <a:off x="6683053" y="1590363"/>
            <a:ext cx="1957387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void withdraw(double x){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kumimoji="0"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/*@atomic region begins*/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11: if (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getBalance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() &gt;= x){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12:   lock(m);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13:   balance = balance – x;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14:   unlock(m); }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kumimoji="0"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/*@atomic region ends*/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... }</a:t>
            </a:r>
            <a:endParaRPr kumimoji="0" lang="ko-KR" altLang="en-US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3" name="모서리가 둥근 직사각형 23">
            <a:extLst>
              <a:ext uri="{FF2B5EF4-FFF2-40B4-BE49-F238E27FC236}">
                <a16:creationId xmlns:a16="http://schemas.microsoft.com/office/drawing/2014/main" id="{33C1F8D9-3CC5-439C-860B-A41ECE5D9A66}"/>
              </a:ext>
            </a:extLst>
          </p:cNvPr>
          <p:cNvSpPr/>
          <p:nvPr/>
        </p:nvSpPr>
        <p:spPr bwMode="auto">
          <a:xfrm>
            <a:off x="6795765" y="3790701"/>
            <a:ext cx="1728788" cy="1944687"/>
          </a:xfrm>
          <a:prstGeom prst="roundRect">
            <a:avLst>
              <a:gd name="adj" fmla="val 832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-th2 : withdraw(10)-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...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12: lock(m);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13: balance=10–10; 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14: unlock(m);</a:t>
            </a:r>
          </a:p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</p:txBody>
      </p:sp>
      <p:sp>
        <p:nvSpPr>
          <p:cNvPr id="34" name="모서리가 둥근 직사각형 24">
            <a:extLst>
              <a:ext uri="{FF2B5EF4-FFF2-40B4-BE49-F238E27FC236}">
                <a16:creationId xmlns:a16="http://schemas.microsoft.com/office/drawing/2014/main" id="{38FAAD30-A93E-4BC9-AC42-A822F9D9DB06}"/>
              </a:ext>
            </a:extLst>
          </p:cNvPr>
          <p:cNvSpPr/>
          <p:nvPr/>
        </p:nvSpPr>
        <p:spPr bwMode="auto">
          <a:xfrm>
            <a:off x="4971728" y="3625601"/>
            <a:ext cx="1719262" cy="2319337"/>
          </a:xfrm>
          <a:prstGeom prst="roundRect">
            <a:avLst>
              <a:gd name="adj" fmla="val 832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itchFamily="34" charset="0"/>
              </a:rPr>
              <a:t>[Initially,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 balance:10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alibri" pitchFamily="34" charset="0"/>
              </a:rPr>
              <a:t> ]</a:t>
            </a:r>
          </a:p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-th1: withdraw(10)-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11:if(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getBalance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()&gt;=10)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   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getBalance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()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     1:lock(m);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     2:tmp = balance; 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     3:unlock(m);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4:return </a:t>
            </a:r>
            <a:r>
              <a:rPr kumimoji="0" lang="en-US" altLang="ko-KR" sz="1000" dirty="0" err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tmp</a:t>
            </a: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;</a:t>
            </a: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0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  <a:cs typeface="Courier New" pitchFamily="49" charset="0"/>
            </a:endParaRP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12: lock(m);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13: balance=0 – 10; </a:t>
            </a:r>
          </a:p>
          <a:p>
            <a:pPr algn="just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14: unlock(m);</a:t>
            </a:r>
          </a:p>
        </p:txBody>
      </p:sp>
      <p:sp>
        <p:nvSpPr>
          <p:cNvPr id="35" name="TextBox 30">
            <a:extLst>
              <a:ext uri="{FF2B5EF4-FFF2-40B4-BE49-F238E27FC236}">
                <a16:creationId xmlns:a16="http://schemas.microsoft.com/office/drawing/2014/main" id="{EA505FE9-5EDC-41B6-AC4A-951E47213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0140" y="3295338"/>
            <a:ext cx="36004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(a) Buggy program code</a:t>
            </a:r>
            <a:endParaRPr kumimoji="0" lang="ko-KR" altLang="en-US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1">
            <a:extLst>
              <a:ext uri="{FF2B5EF4-FFF2-40B4-BE49-F238E27FC236}">
                <a16:creationId xmlns:a16="http://schemas.microsoft.com/office/drawing/2014/main" id="{79453325-782F-437E-A292-B9EE02B90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728" y="5752851"/>
            <a:ext cx="3600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0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(b) Erroneous execution</a:t>
            </a:r>
            <a:endParaRPr kumimoji="0" lang="ko-KR" altLang="en-US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7" name="모서리가 둥근 직사각형 27">
            <a:extLst>
              <a:ext uri="{FF2B5EF4-FFF2-40B4-BE49-F238E27FC236}">
                <a16:creationId xmlns:a16="http://schemas.microsoft.com/office/drawing/2014/main" id="{5BB04EF6-E19B-4D7E-9FB4-CCC714C0E5F7}"/>
              </a:ext>
            </a:extLst>
          </p:cNvPr>
          <p:cNvSpPr/>
          <p:nvPr/>
        </p:nvSpPr>
        <p:spPr bwMode="auto">
          <a:xfrm>
            <a:off x="6814815" y="5354388"/>
            <a:ext cx="1709738" cy="350838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ko-KR" sz="9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The invariant is violated as </a:t>
            </a:r>
          </a:p>
          <a:p>
            <a:pPr>
              <a:defRPr/>
            </a:pPr>
            <a:r>
              <a:rPr kumimoji="0" lang="en-US" altLang="ko-KR" sz="9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balance becomes -10.</a:t>
            </a:r>
            <a:endParaRPr kumimoji="0" lang="ko-KR" altLang="en-US" sz="900" dirty="0">
              <a:solidFill>
                <a:srgbClr val="FF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2A8C17B7-10B6-47F6-A5A6-EFFDDD1DABB1}"/>
              </a:ext>
            </a:extLst>
          </p:cNvPr>
          <p:cNvSpPr/>
          <p:nvPr/>
        </p:nvSpPr>
        <p:spPr>
          <a:xfrm>
            <a:off x="4971728" y="3692276"/>
            <a:ext cx="3600450" cy="208756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28843566-9A45-416A-9BC6-CA2BE65F654B}"/>
              </a:ext>
            </a:extLst>
          </p:cNvPr>
          <p:cNvSpPr/>
          <p:nvPr/>
        </p:nvSpPr>
        <p:spPr bwMode="auto">
          <a:xfrm>
            <a:off x="5027290" y="4151063"/>
            <a:ext cx="1655763" cy="1547813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 sz="1000">
              <a:solidFill>
                <a:srgbClr val="953735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3347CEF-D311-4D23-A95B-0DB7FBA608A6}"/>
              </a:ext>
            </a:extLst>
          </p:cNvPr>
          <p:cNvSpPr txBox="1"/>
          <p:nvPr/>
        </p:nvSpPr>
        <p:spPr>
          <a:xfrm>
            <a:off x="4932040" y="3943101"/>
            <a:ext cx="1223963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operation block b</a:t>
            </a:r>
            <a:r>
              <a:rPr lang="en-US" altLang="ko-KR" sz="100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i</a:t>
            </a:r>
            <a:endParaRPr lang="ko-KR" altLang="en-US" sz="1000" baseline="-25000" dirty="0">
              <a:solidFill>
                <a:schemeClr val="tx1">
                  <a:lumMod val="75000"/>
                  <a:lumOff val="25000"/>
                </a:schemeClr>
              </a:solidFill>
              <a:cs typeface="Calibri" pitchFamily="34" charset="0"/>
            </a:endParaRPr>
          </a:p>
        </p:txBody>
      </p:sp>
      <p:sp>
        <p:nvSpPr>
          <p:cNvPr id="41" name="오른쪽 화살표 31">
            <a:extLst>
              <a:ext uri="{FF2B5EF4-FFF2-40B4-BE49-F238E27FC236}">
                <a16:creationId xmlns:a16="http://schemas.microsoft.com/office/drawing/2014/main" id="{CC053E8A-D590-4DE3-95AB-1A1518CBEF89}"/>
              </a:ext>
            </a:extLst>
          </p:cNvPr>
          <p:cNvSpPr/>
          <p:nvPr/>
        </p:nvSpPr>
        <p:spPr bwMode="auto">
          <a:xfrm flipH="1">
            <a:off x="6611615" y="5376613"/>
            <a:ext cx="203200" cy="1778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/>
          </a:p>
        </p:txBody>
      </p:sp>
      <p:sp>
        <p:nvSpPr>
          <p:cNvPr id="45" name="모서리가 둥근 직사각형 5">
            <a:extLst>
              <a:ext uri="{FF2B5EF4-FFF2-40B4-BE49-F238E27FC236}">
                <a16:creationId xmlns:a16="http://schemas.microsoft.com/office/drawing/2014/main" id="{21C29B16-A48F-4354-9ABD-1E10F9688434}"/>
              </a:ext>
            </a:extLst>
          </p:cNvPr>
          <p:cNvSpPr/>
          <p:nvPr/>
        </p:nvSpPr>
        <p:spPr bwMode="auto">
          <a:xfrm>
            <a:off x="2729466" y="4628682"/>
            <a:ext cx="1655316" cy="179387"/>
          </a:xfrm>
          <a:prstGeom prst="round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r">
              <a:defRPr/>
            </a:pPr>
            <a:endParaRPr kumimoji="0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BED03F43-BA4B-45CA-92AB-B1549A104F42}"/>
              </a:ext>
            </a:extLst>
          </p:cNvPr>
          <p:cNvSpPr/>
          <p:nvPr/>
        </p:nvSpPr>
        <p:spPr>
          <a:xfrm>
            <a:off x="496350" y="1458992"/>
            <a:ext cx="4032448" cy="165854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class </a:t>
            </a:r>
            <a:r>
              <a:rPr kumimoji="0" lang="en-US" altLang="ko-KR" sz="1200" dirty="0" err="1">
                <a:solidFill>
                  <a:schemeClr val="tx1"/>
                </a:solidFill>
              </a:rPr>
              <a:t>Account_DR</a:t>
            </a:r>
            <a:r>
              <a:rPr kumimoji="0" lang="en-US" altLang="ko-KR" sz="1200" dirty="0">
                <a:solidFill>
                  <a:schemeClr val="tx1"/>
                </a:solidFill>
              </a:rPr>
              <a:t> {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  double balance; 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// </a:t>
            </a:r>
            <a:r>
              <a:rPr kumimoji="0" lang="en-US" altLang="ko-KR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INV:balance</a:t>
            </a:r>
            <a:r>
              <a:rPr kumimoji="0"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should be always non-negative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700" dirty="0">
              <a:solidFill>
                <a:schemeClr val="tx1"/>
              </a:solidFill>
            </a:endParaRP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   void withdraw(double x) {       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1:   if (balance &gt;= x) {</a:t>
            </a:r>
            <a:r>
              <a:rPr kumimoji="0" lang="en-US" altLang="ko-KR" sz="1200" dirty="0">
                <a:solidFill>
                  <a:schemeClr val="accent1"/>
                </a:solidFill>
              </a:rPr>
              <a:t>          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2:     balance = balance–x;}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     ...</a:t>
            </a:r>
          </a:p>
          <a:p>
            <a:pPr algn="just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</a:rPr>
              <a:t>   }}  </a:t>
            </a:r>
          </a:p>
        </p:txBody>
      </p:sp>
      <p:sp>
        <p:nvSpPr>
          <p:cNvPr id="47" name="모서리가 둥근 직사각형 7">
            <a:extLst>
              <a:ext uri="{FF2B5EF4-FFF2-40B4-BE49-F238E27FC236}">
                <a16:creationId xmlns:a16="http://schemas.microsoft.com/office/drawing/2014/main" id="{6F3C5043-749B-49A6-AA75-AF953A2A9843}"/>
              </a:ext>
            </a:extLst>
          </p:cNvPr>
          <p:cNvSpPr/>
          <p:nvPr/>
        </p:nvSpPr>
        <p:spPr bwMode="auto">
          <a:xfrm>
            <a:off x="545562" y="3692578"/>
            <a:ext cx="1967012" cy="1287462"/>
          </a:xfrm>
          <a:prstGeom prst="roundRect">
            <a:avLst>
              <a:gd name="adj" fmla="val 832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tx1"/>
                </a:solidFill>
              </a:rPr>
              <a:t>[Initially, balance:10]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tx1"/>
                </a:solidFill>
              </a:rPr>
              <a:t>-th1: withdraw(10)-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dirty="0">
              <a:solidFill>
                <a:schemeClr val="tx1"/>
              </a:solidFill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tx1"/>
                </a:solidFill>
              </a:rPr>
              <a:t>1: if(balance &gt;= 10) 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200" dirty="0">
              <a:solidFill>
                <a:schemeClr val="tx1"/>
              </a:solidFill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dirty="0">
                <a:solidFill>
                  <a:schemeClr val="tx1"/>
                </a:solidFill>
              </a:rPr>
              <a:t>2: balance = 0 – 10;</a:t>
            </a:r>
          </a:p>
        </p:txBody>
      </p:sp>
      <p:sp>
        <p:nvSpPr>
          <p:cNvPr id="48" name="모서리가 둥근 직사각형 8">
            <a:extLst>
              <a:ext uri="{FF2B5EF4-FFF2-40B4-BE49-F238E27FC236}">
                <a16:creationId xmlns:a16="http://schemas.microsoft.com/office/drawing/2014/main" id="{F957D90E-97F3-4F28-AE57-40F1BF5EA4D2}"/>
              </a:ext>
            </a:extLst>
          </p:cNvPr>
          <p:cNvSpPr/>
          <p:nvPr/>
        </p:nvSpPr>
        <p:spPr bwMode="auto">
          <a:xfrm>
            <a:off x="2722099" y="3662932"/>
            <a:ext cx="1806699" cy="1400175"/>
          </a:xfrm>
          <a:prstGeom prst="roundRect">
            <a:avLst>
              <a:gd name="adj" fmla="val 832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dirty="0">
              <a:solidFill>
                <a:schemeClr val="tx1"/>
              </a:solidFill>
              <a:ea typeface="굴림" pitchFamily="50" charset="-127"/>
              <a:cs typeface="Courier New" pitchFamily="49" charset="0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  <a:ea typeface="굴림" pitchFamily="50" charset="-127"/>
                <a:cs typeface="Courier New" pitchFamily="49" charset="0"/>
              </a:rPr>
              <a:t> -th2: withdraw(10)-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  <a:ea typeface="굴림" pitchFamily="50" charset="-127"/>
                <a:cs typeface="Courier New" pitchFamily="49" charset="0"/>
              </a:rPr>
              <a:t>1: if(balance &gt;= 10) </a:t>
            </a: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dirty="0">
              <a:solidFill>
                <a:schemeClr val="tx1"/>
              </a:solidFill>
              <a:ea typeface="굴림" pitchFamily="50" charset="-127"/>
              <a:cs typeface="Courier New" pitchFamily="49" charset="0"/>
            </a:endParaRPr>
          </a:p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chemeClr val="tx1"/>
                </a:solidFill>
                <a:ea typeface="굴림" pitchFamily="50" charset="-127"/>
                <a:cs typeface="Courier New" pitchFamily="49" charset="0"/>
              </a:rPr>
              <a:t>2: balance = 10-10;</a:t>
            </a:r>
          </a:p>
        </p:txBody>
      </p:sp>
      <p:sp>
        <p:nvSpPr>
          <p:cNvPr id="49" name="TextBox 30">
            <a:extLst>
              <a:ext uri="{FF2B5EF4-FFF2-40B4-BE49-F238E27FC236}">
                <a16:creationId xmlns:a16="http://schemas.microsoft.com/office/drawing/2014/main" id="{EB3E4F58-A96E-4ED3-829F-0F37D415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50" y="3129087"/>
            <a:ext cx="3600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(a)  Buggy program code</a:t>
            </a:r>
            <a:endParaRPr kumimoji="0"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0" name="TextBox 31">
            <a:extLst>
              <a:ext uri="{FF2B5EF4-FFF2-40B4-BE49-F238E27FC236}">
                <a16:creationId xmlns:a16="http://schemas.microsoft.com/office/drawing/2014/main" id="{9420760B-B0D6-4D4B-ADBF-A3CBA5CE0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350" y="5721676"/>
            <a:ext cx="3592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algn="ctr" eaLnBrk="1" hangingPunct="1"/>
            <a:r>
              <a:rPr kumimoji="0"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(b) Erroneous execution</a:t>
            </a:r>
            <a:endParaRPr kumimoji="0" lang="ko-KR" altLang="en-US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1" name="모서리가 둥근 직사각형 11">
            <a:extLst>
              <a:ext uri="{FF2B5EF4-FFF2-40B4-BE49-F238E27FC236}">
                <a16:creationId xmlns:a16="http://schemas.microsoft.com/office/drawing/2014/main" id="{171B2C9F-FD6F-451A-B96F-88598217405B}"/>
              </a:ext>
            </a:extLst>
          </p:cNvPr>
          <p:cNvSpPr/>
          <p:nvPr/>
        </p:nvSpPr>
        <p:spPr bwMode="auto">
          <a:xfrm>
            <a:off x="496350" y="5453389"/>
            <a:ext cx="2111028" cy="32349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tIns="72000" rIns="36000" bIns="72000" anchor="ctr"/>
          <a:lstStyle/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rgbClr val="FF0000"/>
                </a:solidFill>
                <a:cs typeface="Calibri" pitchFamily="34" charset="0"/>
              </a:rPr>
              <a:t>The invariant is violated as </a:t>
            </a:r>
          </a:p>
          <a:p>
            <a:pPr fontAlgn="auto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dirty="0">
                <a:solidFill>
                  <a:srgbClr val="FF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Courier New" pitchFamily="49" charset="0"/>
              </a:rPr>
              <a:t>balance</a:t>
            </a:r>
            <a:r>
              <a:rPr kumimoji="0" lang="en-US" altLang="ko-KR" sz="1200" dirty="0">
                <a:solidFill>
                  <a:srgbClr val="FF0000"/>
                </a:solidFill>
              </a:rPr>
              <a:t> </a:t>
            </a:r>
            <a:r>
              <a:rPr kumimoji="0" lang="en-US" altLang="ko-KR" sz="1200" dirty="0">
                <a:solidFill>
                  <a:srgbClr val="FF0000"/>
                </a:solidFill>
                <a:cs typeface="Calibri" pitchFamily="34" charset="0"/>
              </a:rPr>
              <a:t>becomes -10.</a:t>
            </a:r>
            <a:endParaRPr kumimoji="0" lang="ko-KR" altLang="en-US" sz="1200" dirty="0">
              <a:solidFill>
                <a:srgbClr val="FF0000"/>
              </a:solidFill>
              <a:cs typeface="Calibri" pitchFamily="34" charset="0"/>
            </a:endParaRPr>
          </a:p>
        </p:txBody>
      </p: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32FCFE9E-8F6C-46F8-A67B-E8B2C8D57319}"/>
              </a:ext>
            </a:extLst>
          </p:cNvPr>
          <p:cNvCxnSpPr/>
          <p:nvPr/>
        </p:nvCxnSpPr>
        <p:spPr>
          <a:xfrm flipH="1">
            <a:off x="2512574" y="3975669"/>
            <a:ext cx="0" cy="115252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17AEF161-EC7D-478B-869C-8A9D83E384C0}"/>
              </a:ext>
            </a:extLst>
          </p:cNvPr>
          <p:cNvSpPr/>
          <p:nvPr/>
        </p:nvSpPr>
        <p:spPr bwMode="auto">
          <a:xfrm>
            <a:off x="496350" y="3707381"/>
            <a:ext cx="4032448" cy="169977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 sz="1200">
              <a:solidFill>
                <a:srgbClr val="953735"/>
              </a:solidFill>
            </a:endParaRPr>
          </a:p>
        </p:txBody>
      </p:sp>
      <p:sp>
        <p:nvSpPr>
          <p:cNvPr id="54" name="모서리가 둥근 직사각형 14">
            <a:extLst>
              <a:ext uri="{FF2B5EF4-FFF2-40B4-BE49-F238E27FC236}">
                <a16:creationId xmlns:a16="http://schemas.microsoft.com/office/drawing/2014/main" id="{38C028C4-60C2-493C-BE90-B5D9CD9A5775}"/>
              </a:ext>
            </a:extLst>
          </p:cNvPr>
          <p:cNvSpPr/>
          <p:nvPr/>
        </p:nvSpPr>
        <p:spPr bwMode="auto">
          <a:xfrm>
            <a:off x="553500" y="4412658"/>
            <a:ext cx="1670050" cy="227360"/>
          </a:xfrm>
          <a:prstGeom prst="round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36000" bIns="0"/>
          <a:lstStyle/>
          <a:p>
            <a:pPr algn="r">
              <a:defRPr/>
            </a:pPr>
            <a:endParaRPr kumimoji="0" lang="ko-KR" altLang="en-US" sz="1200" b="1" dirty="0">
              <a:solidFill>
                <a:schemeClr val="tx1"/>
              </a:solidFill>
            </a:endParaRPr>
          </a:p>
        </p:txBody>
      </p:sp>
      <p:sp>
        <p:nvSpPr>
          <p:cNvPr id="57" name="내용 개체 틀 2">
            <a:extLst>
              <a:ext uri="{FF2B5EF4-FFF2-40B4-BE49-F238E27FC236}">
                <a16:creationId xmlns:a16="http://schemas.microsoft.com/office/drawing/2014/main" id="{F1C8392B-6F04-4F0F-9946-82C5590BB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6" y="958221"/>
            <a:ext cx="3538736" cy="5000660"/>
          </a:xfrm>
        </p:spPr>
        <p:txBody>
          <a:bodyPr>
            <a:normAutofit/>
          </a:bodyPr>
          <a:lstStyle/>
          <a:p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  <a:cs typeface="Calibri" panose="020F0502020204030204" pitchFamily="34" charset="0"/>
              </a:rPr>
              <a:t>Data race bugs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0" name="내용 개체 틀 2">
            <a:extLst>
              <a:ext uri="{FF2B5EF4-FFF2-40B4-BE49-F238E27FC236}">
                <a16:creationId xmlns:a16="http://schemas.microsoft.com/office/drawing/2014/main" id="{96FA5323-731E-472F-9BEC-AD4469E7FFA3}"/>
              </a:ext>
            </a:extLst>
          </p:cNvPr>
          <p:cNvSpPr txBox="1">
            <a:spLocks/>
          </p:cNvSpPr>
          <p:nvPr/>
        </p:nvSpPr>
        <p:spPr>
          <a:xfrm>
            <a:off x="4993704" y="907425"/>
            <a:ext cx="3538736" cy="500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Atomicity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bugs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86050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515076-3C86-4C54-BA3E-B867F05F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645" y="1689018"/>
            <a:ext cx="2181048" cy="2345449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5621B1A1-7EFC-4199-8E29-93F3A64477BD}"/>
              </a:ext>
            </a:extLst>
          </p:cNvPr>
          <p:cNvGrpSpPr/>
          <p:nvPr/>
        </p:nvGrpSpPr>
        <p:grpSpPr>
          <a:xfrm>
            <a:off x="3471171" y="703613"/>
            <a:ext cx="5367197" cy="3217232"/>
            <a:chOff x="3471171" y="703613"/>
            <a:chExt cx="5367197" cy="3217232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A2CC212-82D1-4292-B2A6-4A695BEE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4046" y="703613"/>
              <a:ext cx="4214322" cy="3217232"/>
            </a:xfrm>
            <a:prstGeom prst="rect">
              <a:avLst/>
            </a:prstGeom>
          </p:spPr>
        </p:pic>
        <p:sp>
          <p:nvSpPr>
            <p:cNvPr id="2" name="화살표: 아래쪽 1">
              <a:extLst>
                <a:ext uri="{FF2B5EF4-FFF2-40B4-BE49-F238E27FC236}">
                  <a16:creationId xmlns:a16="http://schemas.microsoft.com/office/drawing/2014/main" id="{7508165A-1038-4A32-9D29-1C80462FC4DD}"/>
                </a:ext>
              </a:extLst>
            </p:cNvPr>
            <p:cNvSpPr/>
            <p:nvPr/>
          </p:nvSpPr>
          <p:spPr>
            <a:xfrm rot="16200000">
              <a:off x="3544854" y="2048080"/>
              <a:ext cx="1029810" cy="1177175"/>
            </a:xfrm>
            <a:prstGeom prst="down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제목 1">
            <a:extLst>
              <a:ext uri="{FF2B5EF4-FFF2-40B4-BE49-F238E27FC236}">
                <a16:creationId xmlns:a16="http://schemas.microsoft.com/office/drawing/2014/main" id="{C020635C-BD3A-41B5-BA68-B538C750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17" y="228480"/>
            <a:ext cx="7372350" cy="635095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Static SW Code vs. Dynamic SW Executions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8DB73-5423-434E-826A-69A0858EBEF3}"/>
              </a:ext>
            </a:extLst>
          </p:cNvPr>
          <p:cNvSpPr txBox="1"/>
          <p:nvPr/>
        </p:nvSpPr>
        <p:spPr>
          <a:xfrm>
            <a:off x="654066" y="4783557"/>
            <a:ext cx="2866456" cy="155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int x=0, y=0, z =0;</a:t>
            </a:r>
          </a:p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void Thread1() </a:t>
            </a:r>
            <a:b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{x=y+1; y=z+1; z= x+1;}</a:t>
            </a:r>
          </a:p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void Thread2() </a:t>
            </a:r>
            <a:b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{y=z+1; z=x+1; x=y+1;}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603B049-2C93-431A-9941-70D58A457DA8}"/>
              </a:ext>
            </a:extLst>
          </p:cNvPr>
          <p:cNvGrpSpPr/>
          <p:nvPr/>
        </p:nvGrpSpPr>
        <p:grpSpPr>
          <a:xfrm>
            <a:off x="3445760" y="4013016"/>
            <a:ext cx="4915658" cy="2735058"/>
            <a:chOff x="3445760" y="4013016"/>
            <a:chExt cx="4915658" cy="2735058"/>
          </a:xfrm>
        </p:grpSpPr>
        <p:sp>
          <p:nvSpPr>
            <p:cNvPr id="47" name="화살표: 아래쪽 46">
              <a:extLst>
                <a:ext uri="{FF2B5EF4-FFF2-40B4-BE49-F238E27FC236}">
                  <a16:creationId xmlns:a16="http://schemas.microsoft.com/office/drawing/2014/main" id="{7CF6115F-8B32-482B-A16A-C6DF645B7BBA}"/>
                </a:ext>
              </a:extLst>
            </p:cNvPr>
            <p:cNvSpPr/>
            <p:nvPr/>
          </p:nvSpPr>
          <p:spPr>
            <a:xfrm rot="16200000">
              <a:off x="3519443" y="5049873"/>
              <a:ext cx="1029810" cy="1177175"/>
            </a:xfrm>
            <a:prstGeom prst="down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FA46F5-1C67-41E2-BC79-FD2619A86A84}"/>
                </a:ext>
              </a:extLst>
            </p:cNvPr>
            <p:cNvSpPr txBox="1"/>
            <p:nvPr/>
          </p:nvSpPr>
          <p:spPr>
            <a:xfrm>
              <a:off x="5972235" y="4013016"/>
              <a:ext cx="10927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Thread1()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68B183D-F71C-4D70-9B6C-D5FDFD78EBA3}"/>
                </a:ext>
              </a:extLst>
            </p:cNvPr>
            <p:cNvSpPr txBox="1"/>
            <p:nvPr/>
          </p:nvSpPr>
          <p:spPr>
            <a:xfrm>
              <a:off x="4734026" y="4382316"/>
              <a:ext cx="10927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Thread2()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D47A05A6-D5AC-426A-B540-C78ACAB37943}"/>
                </a:ext>
              </a:extLst>
            </p:cNvPr>
            <p:cNvGrpSpPr/>
            <p:nvPr/>
          </p:nvGrpSpPr>
          <p:grpSpPr>
            <a:xfrm>
              <a:off x="5122520" y="4224948"/>
              <a:ext cx="3238898" cy="2523126"/>
              <a:chOff x="5701650" y="1686734"/>
              <a:chExt cx="3238898" cy="2523126"/>
            </a:xfrm>
          </p:grpSpPr>
          <p:cxnSp>
            <p:nvCxnSpPr>
              <p:cNvPr id="51" name="직선 화살표 연결선 50">
                <a:extLst>
                  <a:ext uri="{FF2B5EF4-FFF2-40B4-BE49-F238E27FC236}">
                    <a16:creationId xmlns:a16="http://schemas.microsoft.com/office/drawing/2014/main" id="{4E6AD6DF-2619-4B8F-8B79-D2E7C1F1F8E3}"/>
                  </a:ext>
                </a:extLst>
              </p:cNvPr>
              <p:cNvCxnSpPr/>
              <p:nvPr/>
            </p:nvCxnSpPr>
            <p:spPr>
              <a:xfrm>
                <a:off x="6583094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2F9092EA-F0E0-4CBB-A00B-0B18C3579B76}"/>
                  </a:ext>
                </a:extLst>
              </p:cNvPr>
              <p:cNvCxnSpPr/>
              <p:nvPr/>
            </p:nvCxnSpPr>
            <p:spPr>
              <a:xfrm>
                <a:off x="7368912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화살표 연결선 52">
                <a:extLst>
                  <a:ext uri="{FF2B5EF4-FFF2-40B4-BE49-F238E27FC236}">
                    <a16:creationId xmlns:a16="http://schemas.microsoft.com/office/drawing/2014/main" id="{6E162C89-A075-48BB-A741-10AA8E58D0AE}"/>
                  </a:ext>
                </a:extLst>
              </p:cNvPr>
              <p:cNvCxnSpPr/>
              <p:nvPr/>
            </p:nvCxnSpPr>
            <p:spPr>
              <a:xfrm>
                <a:off x="8154730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화살표 연결선 53">
                <a:extLst>
                  <a:ext uri="{FF2B5EF4-FFF2-40B4-BE49-F238E27FC236}">
                    <a16:creationId xmlns:a16="http://schemas.microsoft.com/office/drawing/2014/main" id="{B7F97D1C-F966-4D8E-A5A9-AAF95DAC755F}"/>
                  </a:ext>
                </a:extLst>
              </p:cNvPr>
              <p:cNvCxnSpPr/>
              <p:nvPr/>
            </p:nvCxnSpPr>
            <p:spPr>
              <a:xfrm>
                <a:off x="6583094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화살표 연결선 54">
                <a:extLst>
                  <a:ext uri="{FF2B5EF4-FFF2-40B4-BE49-F238E27FC236}">
                    <a16:creationId xmlns:a16="http://schemas.microsoft.com/office/drawing/2014/main" id="{CA2EA30F-37DD-4052-96D6-2DE74421F5AA}"/>
                  </a:ext>
                </a:extLst>
              </p:cNvPr>
              <p:cNvCxnSpPr/>
              <p:nvPr/>
            </p:nvCxnSpPr>
            <p:spPr>
              <a:xfrm>
                <a:off x="7368912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79A0E403-D185-43C6-BA32-F7F872ABC08E}"/>
                  </a:ext>
                </a:extLst>
              </p:cNvPr>
              <p:cNvCxnSpPr/>
              <p:nvPr/>
            </p:nvCxnSpPr>
            <p:spPr>
              <a:xfrm>
                <a:off x="8154730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화살표 연결선 56">
                <a:extLst>
                  <a:ext uri="{FF2B5EF4-FFF2-40B4-BE49-F238E27FC236}">
                    <a16:creationId xmlns:a16="http://schemas.microsoft.com/office/drawing/2014/main" id="{9C961BA4-5ACA-49BC-84F4-2C79B23D0523}"/>
                  </a:ext>
                </a:extLst>
              </p:cNvPr>
              <p:cNvCxnSpPr/>
              <p:nvPr/>
            </p:nvCxnSpPr>
            <p:spPr>
              <a:xfrm>
                <a:off x="6583094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B88B616A-626B-445E-860A-70F8531B67D4}"/>
                  </a:ext>
                </a:extLst>
              </p:cNvPr>
              <p:cNvCxnSpPr/>
              <p:nvPr/>
            </p:nvCxnSpPr>
            <p:spPr>
              <a:xfrm>
                <a:off x="7368912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75A8ECD6-695B-41DB-8AF6-E16E72A1E831}"/>
                  </a:ext>
                </a:extLst>
              </p:cNvPr>
              <p:cNvCxnSpPr/>
              <p:nvPr/>
            </p:nvCxnSpPr>
            <p:spPr>
              <a:xfrm>
                <a:off x="8154730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2268D2CC-3B0D-4526-B5F2-F9256442FF2B}"/>
                  </a:ext>
                </a:extLst>
              </p:cNvPr>
              <p:cNvCxnSpPr/>
              <p:nvPr/>
            </p:nvCxnSpPr>
            <p:spPr>
              <a:xfrm>
                <a:off x="6583094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화살표 연결선 60">
                <a:extLst>
                  <a:ext uri="{FF2B5EF4-FFF2-40B4-BE49-F238E27FC236}">
                    <a16:creationId xmlns:a16="http://schemas.microsoft.com/office/drawing/2014/main" id="{9CC5BBAB-CC28-4457-B91C-8E60D5D70E63}"/>
                  </a:ext>
                </a:extLst>
              </p:cNvPr>
              <p:cNvCxnSpPr/>
              <p:nvPr/>
            </p:nvCxnSpPr>
            <p:spPr>
              <a:xfrm>
                <a:off x="7368912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D052D7CD-139D-425C-A9EC-F7E964764D56}"/>
                  </a:ext>
                </a:extLst>
              </p:cNvPr>
              <p:cNvCxnSpPr/>
              <p:nvPr/>
            </p:nvCxnSpPr>
            <p:spPr>
              <a:xfrm>
                <a:off x="8154730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화살표 연결선 62">
                <a:extLst>
                  <a:ext uri="{FF2B5EF4-FFF2-40B4-BE49-F238E27FC236}">
                    <a16:creationId xmlns:a16="http://schemas.microsoft.com/office/drawing/2014/main" id="{61A4CDCD-4C9F-4819-ACAF-A7EF084126B4}"/>
                  </a:ext>
                </a:extLst>
              </p:cNvPr>
              <p:cNvCxnSpPr/>
              <p:nvPr/>
            </p:nvCxnSpPr>
            <p:spPr>
              <a:xfrm rot="5400000">
                <a:off x="6230666" y="240428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5F1702C6-D1B2-470C-928E-3F5CE53CE1C2}"/>
                  </a:ext>
                </a:extLst>
              </p:cNvPr>
              <p:cNvCxnSpPr/>
              <p:nvPr/>
            </p:nvCxnSpPr>
            <p:spPr>
              <a:xfrm rot="5400000">
                <a:off x="6231460" y="3151782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화살표 연결선 64">
                <a:extLst>
                  <a:ext uri="{FF2B5EF4-FFF2-40B4-BE49-F238E27FC236}">
                    <a16:creationId xmlns:a16="http://schemas.microsoft.com/office/drawing/2014/main" id="{B41A6C55-8728-4483-83F2-2DF65DF7AECB}"/>
                  </a:ext>
                </a:extLst>
              </p:cNvPr>
              <p:cNvCxnSpPr/>
              <p:nvPr/>
            </p:nvCxnSpPr>
            <p:spPr>
              <a:xfrm rot="5400000">
                <a:off x="6231460" y="378520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D80E2FBC-98B7-4AEF-887F-7A54ABE5ED8B}"/>
                  </a:ext>
                </a:extLst>
              </p:cNvPr>
              <p:cNvCxnSpPr/>
              <p:nvPr/>
            </p:nvCxnSpPr>
            <p:spPr>
              <a:xfrm rot="5400000">
                <a:off x="7014896" y="241835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화살표 연결선 66">
                <a:extLst>
                  <a:ext uri="{FF2B5EF4-FFF2-40B4-BE49-F238E27FC236}">
                    <a16:creationId xmlns:a16="http://schemas.microsoft.com/office/drawing/2014/main" id="{DDB1104A-F06D-4653-90E9-B2C63367B5DB}"/>
                  </a:ext>
                </a:extLst>
              </p:cNvPr>
              <p:cNvCxnSpPr/>
              <p:nvPr/>
            </p:nvCxnSpPr>
            <p:spPr>
              <a:xfrm rot="5400000">
                <a:off x="7015690" y="3165856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704BC9CE-5602-4D3F-97CD-0C32477A59B6}"/>
                  </a:ext>
                </a:extLst>
              </p:cNvPr>
              <p:cNvCxnSpPr/>
              <p:nvPr/>
            </p:nvCxnSpPr>
            <p:spPr>
              <a:xfrm rot="5400000">
                <a:off x="7015690" y="379927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>
                <a:extLst>
                  <a:ext uri="{FF2B5EF4-FFF2-40B4-BE49-F238E27FC236}">
                    <a16:creationId xmlns:a16="http://schemas.microsoft.com/office/drawing/2014/main" id="{54AE5419-9142-44CD-AD03-F807AF7ABE51}"/>
                  </a:ext>
                </a:extLst>
              </p:cNvPr>
              <p:cNvCxnSpPr/>
              <p:nvPr/>
            </p:nvCxnSpPr>
            <p:spPr>
              <a:xfrm rot="5400000">
                <a:off x="7800714" y="241835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D1162753-5640-48E4-9438-F6B4ACE97ECB}"/>
                  </a:ext>
                </a:extLst>
              </p:cNvPr>
              <p:cNvCxnSpPr/>
              <p:nvPr/>
            </p:nvCxnSpPr>
            <p:spPr>
              <a:xfrm rot="5400000">
                <a:off x="7801508" y="3165856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화살표 연결선 70">
                <a:extLst>
                  <a:ext uri="{FF2B5EF4-FFF2-40B4-BE49-F238E27FC236}">
                    <a16:creationId xmlns:a16="http://schemas.microsoft.com/office/drawing/2014/main" id="{E4EDB11C-DB48-4147-8B6D-58614AA98AB0}"/>
                  </a:ext>
                </a:extLst>
              </p:cNvPr>
              <p:cNvCxnSpPr/>
              <p:nvPr/>
            </p:nvCxnSpPr>
            <p:spPr>
              <a:xfrm rot="5400000">
                <a:off x="7801508" y="379927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533EA935-FAC7-4C4D-8A18-0C72F382DB26}"/>
                  </a:ext>
                </a:extLst>
              </p:cNvPr>
              <p:cNvCxnSpPr/>
              <p:nvPr/>
            </p:nvCxnSpPr>
            <p:spPr>
              <a:xfrm rot="5400000">
                <a:off x="8586532" y="2475718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FBD93C75-1BB3-4BFD-9228-04007A75A011}"/>
                  </a:ext>
                </a:extLst>
              </p:cNvPr>
              <p:cNvCxnSpPr/>
              <p:nvPr/>
            </p:nvCxnSpPr>
            <p:spPr>
              <a:xfrm rot="5400000">
                <a:off x="8587326" y="322322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A56C8D71-DA2A-4019-9FA5-174CB62CE53A}"/>
                  </a:ext>
                </a:extLst>
              </p:cNvPr>
              <p:cNvCxnSpPr/>
              <p:nvPr/>
            </p:nvCxnSpPr>
            <p:spPr>
              <a:xfrm rot="5400000">
                <a:off x="8587326" y="3856638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AC625-8E5C-40A5-A32D-25F47D8DEADB}"/>
                  </a:ext>
                </a:extLst>
              </p:cNvPr>
              <p:cNvSpPr txBox="1"/>
              <p:nvPr/>
            </p:nvSpPr>
            <p:spPr>
              <a:xfrm>
                <a:off x="6568172" y="1686734"/>
                <a:ext cx="763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x=y+1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CF54FFB-C15E-4037-B593-BEF3D87E89A7}"/>
                  </a:ext>
                </a:extLst>
              </p:cNvPr>
              <p:cNvSpPr txBox="1"/>
              <p:nvPr/>
            </p:nvSpPr>
            <p:spPr>
              <a:xfrm>
                <a:off x="7360260" y="1696026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y=z+1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1F8D06-D1DE-42BF-B3DB-C164BD114ECC}"/>
                  </a:ext>
                </a:extLst>
              </p:cNvPr>
              <p:cNvSpPr txBox="1"/>
              <p:nvPr/>
            </p:nvSpPr>
            <p:spPr>
              <a:xfrm>
                <a:off x="8152348" y="1686734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z=x+1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14C07E9-EB5B-4AC0-9669-79DC5B36F0AC}"/>
                  </a:ext>
                </a:extLst>
              </p:cNvPr>
              <p:cNvSpPr txBox="1"/>
              <p:nvPr/>
            </p:nvSpPr>
            <p:spPr>
              <a:xfrm>
                <a:off x="5701650" y="3589186"/>
                <a:ext cx="763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x=y+1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D4225EE-7217-438B-82A9-C2DA1FFE2F4E}"/>
                  </a:ext>
                </a:extLst>
              </p:cNvPr>
              <p:cNvSpPr txBox="1"/>
              <p:nvPr/>
            </p:nvSpPr>
            <p:spPr>
              <a:xfrm>
                <a:off x="5761645" y="2155908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y=z+1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985BA16-299E-4628-A1CE-3B55A5322243}"/>
                  </a:ext>
                </a:extLst>
              </p:cNvPr>
              <p:cNvSpPr txBox="1"/>
              <p:nvPr/>
            </p:nvSpPr>
            <p:spPr>
              <a:xfrm>
                <a:off x="5760041" y="2962805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z=x+1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C3194793-0266-4CA1-A33A-D2EAFE6C6111}"/>
                  </a:ext>
                </a:extLst>
              </p:cNvPr>
              <p:cNvGrpSpPr/>
              <p:nvPr/>
            </p:nvGrpSpPr>
            <p:grpSpPr>
              <a:xfrm>
                <a:off x="6699965" y="2204864"/>
                <a:ext cx="2099167" cy="1858778"/>
                <a:chOff x="6699965" y="2204864"/>
                <a:chExt cx="2099167" cy="1858778"/>
              </a:xfrm>
            </p:grpSpPr>
            <p:cxnSp>
              <p:nvCxnSpPr>
                <p:cNvPr id="82" name="직선 연결선 81">
                  <a:extLst>
                    <a:ext uri="{FF2B5EF4-FFF2-40B4-BE49-F238E27FC236}">
                      <a16:creationId xmlns:a16="http://schemas.microsoft.com/office/drawing/2014/main" id="{3817FE6F-6E8D-4287-9648-A252C25AA5B8}"/>
                    </a:ext>
                  </a:extLst>
                </p:cNvPr>
                <p:cNvCxnSpPr/>
                <p:nvPr/>
              </p:nvCxnSpPr>
              <p:spPr>
                <a:xfrm>
                  <a:off x="6699965" y="2204864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>
                  <a:extLst>
                    <a:ext uri="{FF2B5EF4-FFF2-40B4-BE49-F238E27FC236}">
                      <a16:creationId xmlns:a16="http://schemas.microsoft.com/office/drawing/2014/main" id="{6D92D942-D58D-405A-B0A1-7240C4301405}"/>
                    </a:ext>
                  </a:extLst>
                </p:cNvPr>
                <p:cNvCxnSpPr/>
                <p:nvPr/>
              </p:nvCxnSpPr>
              <p:spPr>
                <a:xfrm flipV="1">
                  <a:off x="6736477" y="2694751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직선 연결선 83">
                  <a:extLst>
                    <a:ext uri="{FF2B5EF4-FFF2-40B4-BE49-F238E27FC236}">
                      <a16:creationId xmlns:a16="http://schemas.microsoft.com/office/drawing/2014/main" id="{BECA28C2-A5B2-42B6-8DE1-5C03D81F0046}"/>
                    </a:ext>
                  </a:extLst>
                </p:cNvPr>
                <p:cNvCxnSpPr/>
                <p:nvPr/>
              </p:nvCxnSpPr>
              <p:spPr>
                <a:xfrm>
                  <a:off x="7456557" y="2924944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>
                  <a:extLst>
                    <a:ext uri="{FF2B5EF4-FFF2-40B4-BE49-F238E27FC236}">
                      <a16:creationId xmlns:a16="http://schemas.microsoft.com/office/drawing/2014/main" id="{06BBAB8C-4375-4E68-8EF4-1C16359F834D}"/>
                    </a:ext>
                  </a:extLst>
                </p:cNvPr>
                <p:cNvCxnSpPr/>
                <p:nvPr/>
              </p:nvCxnSpPr>
              <p:spPr>
                <a:xfrm flipV="1">
                  <a:off x="7493069" y="3414831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직선 연결선 85">
                  <a:extLst>
                    <a:ext uri="{FF2B5EF4-FFF2-40B4-BE49-F238E27FC236}">
                      <a16:creationId xmlns:a16="http://schemas.microsoft.com/office/drawing/2014/main" id="{A8890131-5A25-4D20-9F02-7CCA35ECCAAE}"/>
                    </a:ext>
                  </a:extLst>
                </p:cNvPr>
                <p:cNvCxnSpPr/>
                <p:nvPr/>
              </p:nvCxnSpPr>
              <p:spPr>
                <a:xfrm>
                  <a:off x="8248645" y="3573016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 86">
                  <a:extLst>
                    <a:ext uri="{FF2B5EF4-FFF2-40B4-BE49-F238E27FC236}">
                      <a16:creationId xmlns:a16="http://schemas.microsoft.com/office/drawing/2014/main" id="{6B01E34B-DDBC-437D-85F9-6FBB67875965}"/>
                    </a:ext>
                  </a:extLst>
                </p:cNvPr>
                <p:cNvCxnSpPr/>
                <p:nvPr/>
              </p:nvCxnSpPr>
              <p:spPr>
                <a:xfrm flipV="1">
                  <a:off x="8285157" y="4062903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283F252E-CDB9-4D5E-BD60-E0B5D41A0132}"/>
                </a:ext>
              </a:extLst>
            </p:cNvPr>
            <p:cNvGrpSpPr/>
            <p:nvPr/>
          </p:nvGrpSpPr>
          <p:grpSpPr>
            <a:xfrm>
              <a:off x="6100542" y="4690732"/>
              <a:ext cx="2197353" cy="1960718"/>
              <a:chOff x="6787486" y="2308484"/>
              <a:chExt cx="2197353" cy="1960718"/>
            </a:xfrm>
          </p:grpSpPr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F2A50466-27CA-4C79-8AF3-FC003BD61F70}"/>
                  </a:ext>
                </a:extLst>
              </p:cNvPr>
              <p:cNvGrpSpPr/>
              <p:nvPr/>
            </p:nvGrpSpPr>
            <p:grpSpPr>
              <a:xfrm>
                <a:off x="6787486" y="2308484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6" name="직선 연결선 95">
                  <a:extLst>
                    <a:ext uri="{FF2B5EF4-FFF2-40B4-BE49-F238E27FC236}">
                      <a16:creationId xmlns:a16="http://schemas.microsoft.com/office/drawing/2014/main" id="{07A76BDD-027E-448A-AD35-EABDB3BDE57C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직선 연결선 96">
                  <a:extLst>
                    <a:ext uri="{FF2B5EF4-FFF2-40B4-BE49-F238E27FC236}">
                      <a16:creationId xmlns:a16="http://schemas.microsoft.com/office/drawing/2014/main" id="{999DC817-E994-47ED-BBE6-389E2ACC9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668E8448-9ECA-4CE7-8DD7-A249545F7C8C}"/>
                  </a:ext>
                </a:extLst>
              </p:cNvPr>
              <p:cNvGrpSpPr/>
              <p:nvPr/>
            </p:nvGrpSpPr>
            <p:grpSpPr>
              <a:xfrm>
                <a:off x="7565269" y="3003473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4" name="직선 연결선 93">
                  <a:extLst>
                    <a:ext uri="{FF2B5EF4-FFF2-40B4-BE49-F238E27FC236}">
                      <a16:creationId xmlns:a16="http://schemas.microsoft.com/office/drawing/2014/main" id="{4919347F-5410-4212-B0EE-9A15139EB7D7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직선 연결선 94">
                  <a:extLst>
                    <a:ext uri="{FF2B5EF4-FFF2-40B4-BE49-F238E27FC236}">
                      <a16:creationId xmlns:a16="http://schemas.microsoft.com/office/drawing/2014/main" id="{6EDBD994-6943-4832-BE22-6D1A46FFC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7F6A08E2-A8EE-41C4-9DBB-33FC6D4E0779}"/>
                  </a:ext>
                </a:extLst>
              </p:cNvPr>
              <p:cNvGrpSpPr/>
              <p:nvPr/>
            </p:nvGrpSpPr>
            <p:grpSpPr>
              <a:xfrm>
                <a:off x="8336854" y="3702382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2" name="직선 연결선 91">
                  <a:extLst>
                    <a:ext uri="{FF2B5EF4-FFF2-40B4-BE49-F238E27FC236}">
                      <a16:creationId xmlns:a16="http://schemas.microsoft.com/office/drawing/2014/main" id="{1B42009A-6ACE-4DD7-B89B-A1F2A7BCF3BF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 92">
                  <a:extLst>
                    <a:ext uri="{FF2B5EF4-FFF2-40B4-BE49-F238E27FC236}">
                      <a16:creationId xmlns:a16="http://schemas.microsoft.com/office/drawing/2014/main" id="{370BEC59-6069-45E1-AEE9-CF70F5F42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975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1"/>
          <p:cNvSpPr>
            <a:spLocks noGrp="1"/>
          </p:cNvSpPr>
          <p:nvPr>
            <p:ph type="title"/>
          </p:nvPr>
        </p:nvSpPr>
        <p:spPr>
          <a:xfrm>
            <a:off x="268288" y="-8792"/>
            <a:ext cx="8624887" cy="1192213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Formal Analysis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of Software </a:t>
            </a:r>
            <a:endParaRPr lang="ko-KR" altLang="en-US" sz="2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267" name="내용 개체 틀 2"/>
          <p:cNvSpPr>
            <a:spLocks noGrp="1"/>
          </p:cNvSpPr>
          <p:nvPr>
            <p:ph idx="1"/>
          </p:nvPr>
        </p:nvSpPr>
        <p:spPr>
          <a:xfrm>
            <a:off x="175846" y="1106491"/>
            <a:ext cx="6705600" cy="522128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0000"/>
              </a:lnSpc>
            </a:pPr>
            <a:r>
              <a:rPr lang="en-US" altLang="ko-KR" dirty="0"/>
              <a:t>2007 ACM Turing Awardees</a:t>
            </a:r>
          </a:p>
          <a:p>
            <a:pPr lvl="1">
              <a:lnSpc>
                <a:spcPct val="130000"/>
              </a:lnSpc>
            </a:pPr>
            <a:r>
              <a:rPr lang="en-US" altLang="ko-KR" dirty="0"/>
              <a:t>Prof. Edmund Clarke, Dr. Joseph </a:t>
            </a:r>
            <a:br>
              <a:rPr lang="en-US" altLang="ko-KR" dirty="0"/>
            </a:br>
            <a:r>
              <a:rPr lang="en-US" altLang="ko-KR" dirty="0" err="1"/>
              <a:t>Sipfakis</a:t>
            </a:r>
            <a:r>
              <a:rPr lang="en-US" altLang="ko-KR" dirty="0"/>
              <a:t>, Prof. E. Allen Emerson </a:t>
            </a:r>
          </a:p>
          <a:p>
            <a:pPr lvl="1">
              <a:lnSpc>
                <a:spcPct val="130000"/>
              </a:lnSpc>
            </a:pPr>
            <a:r>
              <a:rPr lang="en-US" altLang="ko-KR" dirty="0"/>
              <a:t>For the contribution of migrating </a:t>
            </a:r>
            <a:br>
              <a:rPr lang="en-US" altLang="ko-KR" dirty="0"/>
            </a:br>
            <a:r>
              <a:rPr lang="en-US" altLang="ko-KR" dirty="0"/>
              <a:t>from pure model checking research </a:t>
            </a:r>
            <a:br>
              <a:rPr lang="en-US" altLang="ko-KR" dirty="0"/>
            </a:br>
            <a:r>
              <a:rPr lang="en-US" altLang="ko-KR" dirty="0"/>
              <a:t>to industrial reality</a:t>
            </a:r>
          </a:p>
          <a:p>
            <a:pPr marL="457200" lvl="1" indent="0">
              <a:lnSpc>
                <a:spcPct val="130000"/>
              </a:lnSpc>
              <a:buNone/>
            </a:pPr>
            <a:endParaRPr lang="en-US" altLang="ko-KR" dirty="0"/>
          </a:p>
          <a:p>
            <a:pPr>
              <a:lnSpc>
                <a:spcPct val="130000"/>
              </a:lnSpc>
            </a:pPr>
            <a:r>
              <a:rPr lang="en-US" altLang="ko-KR" dirty="0"/>
              <a:t> 2013</a:t>
            </a:r>
            <a:r>
              <a:rPr lang="ko-KR" altLang="en-US"/>
              <a:t> </a:t>
            </a:r>
            <a:r>
              <a:rPr lang="en-US" altLang="ko-KR" dirty="0"/>
              <a:t>ACM Turing Awardee</a:t>
            </a:r>
          </a:p>
          <a:p>
            <a:pPr lvl="1">
              <a:lnSpc>
                <a:spcPct val="130000"/>
              </a:lnSpc>
            </a:pPr>
            <a:r>
              <a:rPr lang="en-US" altLang="ko-KR" dirty="0"/>
              <a:t>Dr. Leslie </a:t>
            </a:r>
            <a:r>
              <a:rPr lang="en-US" altLang="ko-KR" dirty="0" err="1"/>
              <a:t>Lamport</a:t>
            </a:r>
            <a:endParaRPr lang="en-US" altLang="ko-KR" dirty="0"/>
          </a:p>
          <a:p>
            <a:pPr lvl="1">
              <a:lnSpc>
                <a:spcPct val="130000"/>
              </a:lnSpc>
            </a:pPr>
            <a:r>
              <a:rPr lang="en-US" altLang="ko-KR" dirty="0"/>
              <a:t>For fundamental contributions to the theory and practice of distributed and concurrent systems </a:t>
            </a:r>
          </a:p>
          <a:p>
            <a:pPr lvl="2">
              <a:lnSpc>
                <a:spcPct val="130000"/>
              </a:lnSpc>
            </a:pPr>
            <a:r>
              <a:rPr lang="en-US" altLang="ko-KR" dirty="0"/>
              <a:t>Happens-before relation, sequential consistency</a:t>
            </a:r>
            <a:r>
              <a:rPr lang="en-US" altLang="ko-KR"/>
              <a:t>,   </a:t>
            </a:r>
            <a:br>
              <a:rPr lang="en-US" altLang="ko-KR"/>
            </a:br>
            <a:r>
              <a:rPr lang="en-US" altLang="ko-KR"/>
              <a:t>Bakery </a:t>
            </a:r>
            <a:r>
              <a:rPr lang="en-US" altLang="ko-KR" dirty="0"/>
              <a:t>algorithm, TLA+, and </a:t>
            </a:r>
            <a:r>
              <a:rPr lang="en-US" altLang="ko-KR" dirty="0" err="1"/>
              <a:t>LaTeX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1pPr>
            <a:lvl2pPr marL="742950" indent="-285750" eaLnBrk="0" hangingPunct="0"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2pPr>
            <a:lvl3pPr marL="1143000" indent="-228600" eaLnBrk="0" hangingPunct="0"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3pPr>
            <a:lvl4pPr marL="1600200" indent="-228600" eaLnBrk="0" hangingPunct="0"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4pPr>
            <a:lvl5pPr marL="2057400" indent="-228600" eaLnBrk="0" hangingPunct="0"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Arial" panose="020B0604020202020204" pitchFamily="34" charset="0"/>
                <a:ea typeface="HY견고딕" panose="02030600000101010101" pitchFamily="18" charset="-127"/>
              </a:defRPr>
            </a:lvl9pPr>
          </a:lstStyle>
          <a:p>
            <a:pPr eaLnBrk="1" hangingPunct="1"/>
            <a:fld id="{476F3E9A-16F3-42A2-A0EB-6A13EE12B063}" type="slidenum">
              <a:rPr lang="en-US" altLang="ko-KR" sz="1400">
                <a:solidFill>
                  <a:prstClr val="black"/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pPr eaLnBrk="1" hangingPunct="1"/>
              <a:t>24</a:t>
            </a:fld>
            <a:endParaRPr lang="en-US" altLang="ko-KR" sz="1400">
              <a:solidFill>
                <a:prstClr val="black"/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11270" name="Picture 2" descr="25 Years of Model Chec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88" y="1390530"/>
            <a:ext cx="15144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eslie Lampor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/>
          <a:stretch/>
        </p:blipFill>
        <p:spPr bwMode="auto">
          <a:xfrm>
            <a:off x="6395784" y="4261120"/>
            <a:ext cx="2395179" cy="2250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dmund Clark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74" y="1548670"/>
            <a:ext cx="1854199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214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03334" y="281764"/>
            <a:ext cx="7886700" cy="461351"/>
          </a:xfrm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Significance</a:t>
            </a:r>
            <a:r>
              <a:rPr lang="ko-KR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of Automated SW 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Testing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7668" y="1076986"/>
            <a:ext cx="8348663" cy="365969"/>
          </a:xfrm>
          <a:noFill/>
        </p:spPr>
        <p:txBody>
          <a:bodyPr>
            <a:normAutofit fontScale="70000" lnSpcReduction="20000"/>
          </a:bodyPr>
          <a:lstStyle/>
          <a:p>
            <a:r>
              <a:rPr lang="en-US" altLang="ko-KR" dirty="0"/>
              <a:t>Software has become more ubiquitous and more complex at the same time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780443" y="1825962"/>
            <a:ext cx="34921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u="sng" dirty="0"/>
              <a:t>Human resources</a:t>
            </a:r>
            <a:r>
              <a:rPr lang="en-US" altLang="ko-KR" sz="1600" dirty="0"/>
              <a:t> are becoming </a:t>
            </a:r>
            <a:r>
              <a:rPr lang="en-US" altLang="ko-KR" sz="1600" b="1" u="sng" dirty="0">
                <a:solidFill>
                  <a:srgbClr val="FF0000"/>
                </a:solidFill>
              </a:rPr>
              <a:t>less reliable and more expensive</a:t>
            </a:r>
            <a:r>
              <a:rPr lang="en-US" altLang="ko-KR" sz="1600" dirty="0"/>
              <a:t> for highly complex software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4590045" y="1825962"/>
            <a:ext cx="411169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u="sng" dirty="0"/>
              <a:t>Computing resources</a:t>
            </a:r>
            <a:r>
              <a:rPr lang="en-US" altLang="ko-KR" sz="2000" dirty="0"/>
              <a:t> </a:t>
            </a:r>
            <a:r>
              <a:rPr lang="en-US" altLang="ko-KR" sz="1600" dirty="0"/>
              <a:t>are becoming </a:t>
            </a:r>
            <a:r>
              <a:rPr lang="en-US" altLang="ko-KR" sz="1600" b="1" u="sng" dirty="0">
                <a:solidFill>
                  <a:srgbClr val="0000FF"/>
                </a:solidFill>
              </a:rPr>
              <a:t>ubiquitous and cheap</a:t>
            </a:r>
          </a:p>
          <a:p>
            <a:pPr marL="0" lvl="1"/>
            <a:r>
              <a:rPr lang="en-US" altLang="ko-KR" sz="1600" dirty="0"/>
              <a:t>Amazon AWS price: you can use thousands of CPUs @ 0.03$/</a:t>
            </a:r>
            <a:r>
              <a:rPr lang="en-US" altLang="ko-KR" sz="1600" dirty="0" err="1"/>
              <a:t>hr</a:t>
            </a:r>
            <a:r>
              <a:rPr lang="en-US" altLang="ko-KR" sz="1600" dirty="0"/>
              <a:t> for 2.5Ghz Quad-core CPU</a:t>
            </a:r>
          </a:p>
        </p:txBody>
      </p:sp>
      <p:sp>
        <p:nvSpPr>
          <p:cNvPr id="7" name="내용 개체 틀 2"/>
          <p:cNvSpPr txBox="1">
            <a:spLocks/>
          </p:cNvSpPr>
          <p:nvPr/>
        </p:nvSpPr>
        <p:spPr bwMode="auto">
          <a:xfrm>
            <a:off x="415714" y="5471882"/>
            <a:ext cx="8348663" cy="70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28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60363" indent="-18415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U Passata" pitchFamily="34" charset="0"/>
              <a:buChar char="›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44513" indent="-182563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711200" indent="-165100" algn="l" rtl="0" eaLnBrk="1" fontAlgn="base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8953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13525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200">
                <a:solidFill>
                  <a:schemeClr val="bg2"/>
                </a:solidFill>
                <a:latin typeface="+mn-lt"/>
              </a:defRPr>
            </a:lvl9pPr>
          </a:lstStyle>
          <a:p>
            <a:pPr latinLnBrk="0"/>
            <a:r>
              <a:rPr lang="en-US" altLang="ko-KR" sz="2100" kern="0" dirty="0"/>
              <a:t>To-do: Develop </a:t>
            </a:r>
            <a:r>
              <a:rPr lang="en-US" altLang="ko-KR" sz="2400" b="1" kern="0" dirty="0"/>
              <a:t>automated and scientific software testing tools</a:t>
            </a:r>
            <a:r>
              <a:rPr lang="en-US" altLang="ko-KR" sz="2100" kern="0" dirty="0"/>
              <a:t> to utilize computing resource effectively and efficiently</a:t>
            </a:r>
            <a:endParaRPr lang="ko-KR" altLang="en-US" sz="2100" kern="0" dirty="0"/>
          </a:p>
        </p:txBody>
      </p:sp>
      <p:pic>
        <p:nvPicPr>
          <p:cNvPr id="8" name="Picture 2" descr="http://bacikgroup.com/wp-content/uploads/2013/11/server-farm-sh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/>
          <a:stretch/>
        </p:blipFill>
        <p:spPr bwMode="auto">
          <a:xfrm>
            <a:off x="4709379" y="3108245"/>
            <a:ext cx="2808994" cy="175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53" y="3102941"/>
            <a:ext cx="2053644" cy="1826126"/>
          </a:xfrm>
          <a:prstGeom prst="rect">
            <a:avLst/>
          </a:prstGeom>
        </p:spPr>
      </p:pic>
      <p:pic>
        <p:nvPicPr>
          <p:cNvPr id="2052" name="Picture 4" descr="해 이미지, 태양그림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375" y="3094410"/>
            <a:ext cx="850364" cy="85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바람 일러스트 PNG, AI 무료 다운로드 (2020년) - 리틀딥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19" y="3887319"/>
            <a:ext cx="912074" cy="9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 bwMode="auto">
          <a:xfrm>
            <a:off x="2250634" y="5476179"/>
            <a:ext cx="6046729" cy="415498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</a:pPr>
            <a:endParaRPr lang="ko-KR" altLang="en-US" sz="2700">
              <a:latin typeface="AU Passa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C2574D13-5731-49A1-ADFF-A2A051C0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9" y="201170"/>
            <a:ext cx="7339693" cy="750162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Summary: What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is (the essense of) Software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?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959C8F19-F7C1-4AAB-B26C-788E06DA6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72" y="1393137"/>
            <a:ext cx="8088630" cy="487067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Software = </a:t>
            </a:r>
            <a:r>
              <a:rPr lang="en-US" altLang="ko-KR" sz="2600" dirty="0">
                <a:solidFill>
                  <a:srgbClr val="FF0000"/>
                </a:solidFill>
                <a:ea typeface="나눔스퀘어" panose="020B0600000101010101" pitchFamily="50" charset="-127"/>
              </a:rPr>
              <a:t>a large set </a:t>
            </a:r>
            <a:r>
              <a:rPr lang="en-US" altLang="ko-KR" sz="2600" dirty="0">
                <a:ea typeface="나눔스퀘어" panose="020B0600000101010101" pitchFamily="50" charset="-127"/>
              </a:rPr>
              <a:t>of unique executions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SW testing = to </a:t>
            </a:r>
            <a:r>
              <a:rPr lang="en-US" altLang="ko-KR" sz="2600" dirty="0">
                <a:solidFill>
                  <a:srgbClr val="FF0000"/>
                </a:solidFill>
                <a:ea typeface="나눔스퀘어" panose="020B0600000101010101" pitchFamily="50" charset="-127"/>
              </a:rPr>
              <a:t>find an execution </a:t>
            </a:r>
            <a:r>
              <a:rPr lang="en-US" altLang="ko-KR" sz="2600" dirty="0">
                <a:ea typeface="나눔스퀘어" panose="020B0600000101010101" pitchFamily="50" charset="-127"/>
              </a:rPr>
              <a:t>that violates a given requirement among the large set</a:t>
            </a:r>
          </a:p>
          <a:p>
            <a:pPr marL="914400" lvl="1" indent="-514350">
              <a:lnSpc>
                <a:spcPct val="120000"/>
              </a:lnSpc>
            </a:pPr>
            <a:r>
              <a:rPr lang="en-US" altLang="ko-KR" sz="2600" dirty="0">
                <a:ea typeface="나눔스퀘어" panose="020B0600000101010101" pitchFamily="50" charset="-127"/>
              </a:rPr>
              <a:t>A human brain is poor at enumerating all executions of a target SW, but computer is good at the task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Automated SW testing </a:t>
            </a:r>
            <a:br>
              <a:rPr lang="en-US" altLang="ko-KR" sz="2600" dirty="0">
                <a:ea typeface="나눔스퀘어" panose="020B0600000101010101" pitchFamily="50" charset="-127"/>
              </a:rPr>
            </a:br>
            <a:r>
              <a:rPr lang="en-US" altLang="ko-KR" sz="2600" dirty="0">
                <a:ea typeface="나눔스퀘어" panose="020B0600000101010101" pitchFamily="50" charset="-127"/>
              </a:rPr>
              <a:t>= to enumerate and analyze the executions of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600" dirty="0">
                <a:ea typeface="나눔스퀘어" panose="020B0600000101010101" pitchFamily="50" charset="-127"/>
              </a:rPr>
              <a:t>      SW systematically (and exhaustively if possible)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endParaRPr lang="ko-KR" altLang="en-US" sz="2600" dirty="0">
              <a:ea typeface="나눔스퀘어" panose="020B0600000101010101" pitchFamily="50" charset="-127"/>
            </a:endParaRPr>
          </a:p>
        </p:txBody>
      </p:sp>
      <p:pic>
        <p:nvPicPr>
          <p:cNvPr id="7" name="Picture 5" descr="C:\Users\moonzoo\AppData\Local\Microsoft\Windows\Temporary Internet Files\Content.IE5\89E2PJRF\MC900251707[1].wmf">
            <a:extLst>
              <a:ext uri="{FF2B5EF4-FFF2-40B4-BE49-F238E27FC236}">
                <a16:creationId xmlns:a16="http://schemas.microsoft.com/office/drawing/2014/main" id="{D04F4C38-E685-41DF-81C6-DDEE1036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16" y="700005"/>
            <a:ext cx="1122395" cy="12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79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C2574D13-5731-49A1-ADFF-A2A051C0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9" y="201170"/>
            <a:ext cx="7339693" cy="750162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Summary: What </a:t>
            </a:r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is (the essense of) Software</a:t>
            </a:r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?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959C8F19-F7C1-4AAB-B26C-788E06DA6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72" y="1393137"/>
            <a:ext cx="8088630" cy="4870677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Software = </a:t>
            </a:r>
            <a:r>
              <a:rPr lang="en-US" altLang="ko-KR" sz="2600" dirty="0">
                <a:solidFill>
                  <a:srgbClr val="FF0000"/>
                </a:solidFill>
                <a:ea typeface="나눔스퀘어" panose="020B0600000101010101" pitchFamily="50" charset="-127"/>
              </a:rPr>
              <a:t>a large set </a:t>
            </a:r>
            <a:r>
              <a:rPr lang="en-US" altLang="ko-KR" sz="2600" dirty="0">
                <a:ea typeface="나눔스퀘어" panose="020B0600000101010101" pitchFamily="50" charset="-127"/>
              </a:rPr>
              <a:t>of unique executions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SW testing = to </a:t>
            </a:r>
            <a:r>
              <a:rPr lang="en-US" altLang="ko-KR" sz="2600" dirty="0">
                <a:solidFill>
                  <a:srgbClr val="FF0000"/>
                </a:solidFill>
                <a:ea typeface="나눔스퀘어" panose="020B0600000101010101" pitchFamily="50" charset="-127"/>
              </a:rPr>
              <a:t>find an execution </a:t>
            </a:r>
            <a:r>
              <a:rPr lang="en-US" altLang="ko-KR" sz="2600" dirty="0">
                <a:ea typeface="나눔스퀘어" panose="020B0600000101010101" pitchFamily="50" charset="-127"/>
              </a:rPr>
              <a:t>that violates a given requirement among the large set</a:t>
            </a:r>
          </a:p>
          <a:p>
            <a:pPr marL="914400" lvl="1" indent="-514350">
              <a:lnSpc>
                <a:spcPct val="120000"/>
              </a:lnSpc>
            </a:pPr>
            <a:r>
              <a:rPr lang="en-US" altLang="ko-KR" sz="2600" dirty="0">
                <a:ea typeface="나눔스퀘어" panose="020B0600000101010101" pitchFamily="50" charset="-127"/>
              </a:rPr>
              <a:t>A human brain is poor at enumerating all executions of a target SW, but computer is good at the task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altLang="ko-KR" sz="2600" dirty="0">
                <a:ea typeface="나눔스퀘어" panose="020B0600000101010101" pitchFamily="50" charset="-127"/>
              </a:rPr>
              <a:t>Automated SW testing </a:t>
            </a:r>
            <a:br>
              <a:rPr lang="en-US" altLang="ko-KR" sz="2600" dirty="0">
                <a:ea typeface="나눔스퀘어" panose="020B0600000101010101" pitchFamily="50" charset="-127"/>
              </a:rPr>
            </a:br>
            <a:r>
              <a:rPr lang="en-US" altLang="ko-KR" sz="2600" dirty="0">
                <a:ea typeface="나눔스퀘어" panose="020B0600000101010101" pitchFamily="50" charset="-127"/>
              </a:rPr>
              <a:t>= to enumerate and analyze the executions of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2600" dirty="0">
                <a:ea typeface="나눔스퀘어" panose="020B0600000101010101" pitchFamily="50" charset="-127"/>
              </a:rPr>
              <a:t>      SW systematically (and exhaustively if possible)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rabicPeriod"/>
            </a:pPr>
            <a:endParaRPr lang="ko-KR" altLang="en-US" sz="2600" dirty="0">
              <a:ea typeface="나눔스퀘어" panose="020B0600000101010101" pitchFamily="50" charset="-127"/>
            </a:endParaRPr>
          </a:p>
        </p:txBody>
      </p:sp>
      <p:pic>
        <p:nvPicPr>
          <p:cNvPr id="7" name="Picture 5" descr="C:\Users\moonzoo\AppData\Local\Microsoft\Windows\Temporary Internet Files\Content.IE5\89E2PJRF\MC900251707[1].wmf">
            <a:extLst>
              <a:ext uri="{FF2B5EF4-FFF2-40B4-BE49-F238E27FC236}">
                <a16:creationId xmlns:a16="http://schemas.microsoft.com/office/drawing/2014/main" id="{D04F4C38-E685-41DF-81C6-DDEE10366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616" y="700005"/>
            <a:ext cx="1122395" cy="12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46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515076-3C86-4C54-BA3E-B867F05F21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9645" y="1689018"/>
            <a:ext cx="2181048" cy="2345449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5621B1A1-7EFC-4199-8E29-93F3A64477BD}"/>
              </a:ext>
            </a:extLst>
          </p:cNvPr>
          <p:cNvGrpSpPr/>
          <p:nvPr/>
        </p:nvGrpSpPr>
        <p:grpSpPr>
          <a:xfrm>
            <a:off x="3471171" y="703613"/>
            <a:ext cx="5367197" cy="3217232"/>
            <a:chOff x="3471171" y="703613"/>
            <a:chExt cx="5367197" cy="3217232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A2CC212-82D1-4292-B2A6-4A695BEE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4046" y="703613"/>
              <a:ext cx="4214322" cy="3217232"/>
            </a:xfrm>
            <a:prstGeom prst="rect">
              <a:avLst/>
            </a:prstGeom>
          </p:spPr>
        </p:pic>
        <p:sp>
          <p:nvSpPr>
            <p:cNvPr id="2" name="화살표: 아래쪽 1">
              <a:extLst>
                <a:ext uri="{FF2B5EF4-FFF2-40B4-BE49-F238E27FC236}">
                  <a16:creationId xmlns:a16="http://schemas.microsoft.com/office/drawing/2014/main" id="{7508165A-1038-4A32-9D29-1C80462FC4DD}"/>
                </a:ext>
              </a:extLst>
            </p:cNvPr>
            <p:cNvSpPr/>
            <p:nvPr/>
          </p:nvSpPr>
          <p:spPr>
            <a:xfrm rot="16200000">
              <a:off x="3544854" y="2048080"/>
              <a:ext cx="1029810" cy="1177175"/>
            </a:xfrm>
            <a:prstGeom prst="down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제목 1">
            <a:extLst>
              <a:ext uri="{FF2B5EF4-FFF2-40B4-BE49-F238E27FC236}">
                <a16:creationId xmlns:a16="http://schemas.microsoft.com/office/drawing/2014/main" id="{C020635C-BD3A-41B5-BA68-B538C750D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17" y="228480"/>
            <a:ext cx="7372350" cy="635095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Static SW Code vs. Dynamic SW Executions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88DB73-5423-434E-826A-69A0858EBEF3}"/>
              </a:ext>
            </a:extLst>
          </p:cNvPr>
          <p:cNvSpPr txBox="1"/>
          <p:nvPr/>
        </p:nvSpPr>
        <p:spPr>
          <a:xfrm>
            <a:off x="654066" y="4783557"/>
            <a:ext cx="2866456" cy="1552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int x=0, y=0, z =0;</a:t>
            </a:r>
          </a:p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void Thread1() </a:t>
            </a:r>
            <a:b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{x=y+1; y=z+1; z= x+1;}</a:t>
            </a:r>
          </a:p>
          <a:p>
            <a:pPr>
              <a:lnSpc>
                <a:spcPct val="120000"/>
              </a:lnSpc>
            </a:pP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void Thread2() </a:t>
            </a:r>
            <a:b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rPr>
              <a:t>{y=z+1; z=x+1; x=y+1;}</a:t>
            </a:r>
            <a:endParaRPr lang="en-US" altLang="ko-KR" sz="1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8603B049-2C93-431A-9941-70D58A457DA8}"/>
              </a:ext>
            </a:extLst>
          </p:cNvPr>
          <p:cNvGrpSpPr/>
          <p:nvPr/>
        </p:nvGrpSpPr>
        <p:grpSpPr>
          <a:xfrm>
            <a:off x="3445760" y="4013016"/>
            <a:ext cx="4915658" cy="2735058"/>
            <a:chOff x="3445760" y="4013016"/>
            <a:chExt cx="4915658" cy="2735058"/>
          </a:xfrm>
        </p:grpSpPr>
        <p:sp>
          <p:nvSpPr>
            <p:cNvPr id="47" name="화살표: 아래쪽 46">
              <a:extLst>
                <a:ext uri="{FF2B5EF4-FFF2-40B4-BE49-F238E27FC236}">
                  <a16:creationId xmlns:a16="http://schemas.microsoft.com/office/drawing/2014/main" id="{7CF6115F-8B32-482B-A16A-C6DF645B7BBA}"/>
                </a:ext>
              </a:extLst>
            </p:cNvPr>
            <p:cNvSpPr/>
            <p:nvPr/>
          </p:nvSpPr>
          <p:spPr>
            <a:xfrm rot="16200000">
              <a:off x="3519443" y="5049873"/>
              <a:ext cx="1029810" cy="1177175"/>
            </a:xfrm>
            <a:prstGeom prst="downArrow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6FA46F5-1C67-41E2-BC79-FD2619A86A84}"/>
                </a:ext>
              </a:extLst>
            </p:cNvPr>
            <p:cNvSpPr txBox="1"/>
            <p:nvPr/>
          </p:nvSpPr>
          <p:spPr>
            <a:xfrm>
              <a:off x="5972235" y="4013016"/>
              <a:ext cx="10927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Thread1()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68B183D-F71C-4D70-9B6C-D5FDFD78EBA3}"/>
                </a:ext>
              </a:extLst>
            </p:cNvPr>
            <p:cNvSpPr txBox="1"/>
            <p:nvPr/>
          </p:nvSpPr>
          <p:spPr>
            <a:xfrm>
              <a:off x="4734026" y="4382316"/>
              <a:ext cx="10927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Thread2()</a:t>
              </a:r>
              <a:endParaRPr lang="ko-KR" altLang="en-US" sz="1600" b="1" dirty="0">
                <a:solidFill>
                  <a:prstClr val="black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D47A05A6-D5AC-426A-B540-C78ACAB37943}"/>
                </a:ext>
              </a:extLst>
            </p:cNvPr>
            <p:cNvGrpSpPr/>
            <p:nvPr/>
          </p:nvGrpSpPr>
          <p:grpSpPr>
            <a:xfrm>
              <a:off x="5122520" y="4224948"/>
              <a:ext cx="3238898" cy="2523126"/>
              <a:chOff x="5701650" y="1686734"/>
              <a:chExt cx="3238898" cy="2523126"/>
            </a:xfrm>
          </p:grpSpPr>
          <p:cxnSp>
            <p:nvCxnSpPr>
              <p:cNvPr id="51" name="직선 화살표 연결선 50">
                <a:extLst>
                  <a:ext uri="{FF2B5EF4-FFF2-40B4-BE49-F238E27FC236}">
                    <a16:creationId xmlns:a16="http://schemas.microsoft.com/office/drawing/2014/main" id="{4E6AD6DF-2619-4B8F-8B79-D2E7C1F1F8E3}"/>
                  </a:ext>
                </a:extLst>
              </p:cNvPr>
              <p:cNvCxnSpPr/>
              <p:nvPr/>
            </p:nvCxnSpPr>
            <p:spPr>
              <a:xfrm>
                <a:off x="6583094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직선 화살표 연결선 51">
                <a:extLst>
                  <a:ext uri="{FF2B5EF4-FFF2-40B4-BE49-F238E27FC236}">
                    <a16:creationId xmlns:a16="http://schemas.microsoft.com/office/drawing/2014/main" id="{2F9092EA-F0E0-4CBB-A00B-0B18C3579B76}"/>
                  </a:ext>
                </a:extLst>
              </p:cNvPr>
              <p:cNvCxnSpPr/>
              <p:nvPr/>
            </p:nvCxnSpPr>
            <p:spPr>
              <a:xfrm>
                <a:off x="7368912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직선 화살표 연결선 52">
                <a:extLst>
                  <a:ext uri="{FF2B5EF4-FFF2-40B4-BE49-F238E27FC236}">
                    <a16:creationId xmlns:a16="http://schemas.microsoft.com/office/drawing/2014/main" id="{6E162C89-A075-48BB-A741-10AA8E58D0AE}"/>
                  </a:ext>
                </a:extLst>
              </p:cNvPr>
              <p:cNvCxnSpPr/>
              <p:nvPr/>
            </p:nvCxnSpPr>
            <p:spPr>
              <a:xfrm>
                <a:off x="8154730" y="279062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직선 화살표 연결선 53">
                <a:extLst>
                  <a:ext uri="{FF2B5EF4-FFF2-40B4-BE49-F238E27FC236}">
                    <a16:creationId xmlns:a16="http://schemas.microsoft.com/office/drawing/2014/main" id="{B7F97D1C-F966-4D8E-A5A9-AAF95DAC755F}"/>
                  </a:ext>
                </a:extLst>
              </p:cNvPr>
              <p:cNvCxnSpPr/>
              <p:nvPr/>
            </p:nvCxnSpPr>
            <p:spPr>
              <a:xfrm>
                <a:off x="6583094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직선 화살표 연결선 54">
                <a:extLst>
                  <a:ext uri="{FF2B5EF4-FFF2-40B4-BE49-F238E27FC236}">
                    <a16:creationId xmlns:a16="http://schemas.microsoft.com/office/drawing/2014/main" id="{CA2EA30F-37DD-4052-96D6-2DE74421F5AA}"/>
                  </a:ext>
                </a:extLst>
              </p:cNvPr>
              <p:cNvCxnSpPr/>
              <p:nvPr/>
            </p:nvCxnSpPr>
            <p:spPr>
              <a:xfrm>
                <a:off x="7368912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직선 화살표 연결선 55">
                <a:extLst>
                  <a:ext uri="{FF2B5EF4-FFF2-40B4-BE49-F238E27FC236}">
                    <a16:creationId xmlns:a16="http://schemas.microsoft.com/office/drawing/2014/main" id="{79A0E403-D185-43C6-BA32-F7F872ABC08E}"/>
                  </a:ext>
                </a:extLst>
              </p:cNvPr>
              <p:cNvCxnSpPr/>
              <p:nvPr/>
            </p:nvCxnSpPr>
            <p:spPr>
              <a:xfrm>
                <a:off x="8154730" y="3493892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직선 화살표 연결선 56">
                <a:extLst>
                  <a:ext uri="{FF2B5EF4-FFF2-40B4-BE49-F238E27FC236}">
                    <a16:creationId xmlns:a16="http://schemas.microsoft.com/office/drawing/2014/main" id="{9C961BA4-5ACA-49BC-84F4-2C79B23D0523}"/>
                  </a:ext>
                </a:extLst>
              </p:cNvPr>
              <p:cNvCxnSpPr/>
              <p:nvPr/>
            </p:nvCxnSpPr>
            <p:spPr>
              <a:xfrm>
                <a:off x="6583094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직선 화살표 연결선 57">
                <a:extLst>
                  <a:ext uri="{FF2B5EF4-FFF2-40B4-BE49-F238E27FC236}">
                    <a16:creationId xmlns:a16="http://schemas.microsoft.com/office/drawing/2014/main" id="{B88B616A-626B-445E-860A-70F8531B67D4}"/>
                  </a:ext>
                </a:extLst>
              </p:cNvPr>
              <p:cNvCxnSpPr/>
              <p:nvPr/>
            </p:nvCxnSpPr>
            <p:spPr>
              <a:xfrm>
                <a:off x="7368912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직선 화살표 연결선 58">
                <a:extLst>
                  <a:ext uri="{FF2B5EF4-FFF2-40B4-BE49-F238E27FC236}">
                    <a16:creationId xmlns:a16="http://schemas.microsoft.com/office/drawing/2014/main" id="{75A8ECD6-695B-41DB-8AF6-E16E72A1E831}"/>
                  </a:ext>
                </a:extLst>
              </p:cNvPr>
              <p:cNvCxnSpPr/>
              <p:nvPr/>
            </p:nvCxnSpPr>
            <p:spPr>
              <a:xfrm>
                <a:off x="8154730" y="4136834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직선 화살표 연결선 59">
                <a:extLst>
                  <a:ext uri="{FF2B5EF4-FFF2-40B4-BE49-F238E27FC236}">
                    <a16:creationId xmlns:a16="http://schemas.microsoft.com/office/drawing/2014/main" id="{2268D2CC-3B0D-4526-B5F2-F9256442FF2B}"/>
                  </a:ext>
                </a:extLst>
              </p:cNvPr>
              <p:cNvCxnSpPr/>
              <p:nvPr/>
            </p:nvCxnSpPr>
            <p:spPr>
              <a:xfrm>
                <a:off x="6583094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직선 화살표 연결선 60">
                <a:extLst>
                  <a:ext uri="{FF2B5EF4-FFF2-40B4-BE49-F238E27FC236}">
                    <a16:creationId xmlns:a16="http://schemas.microsoft.com/office/drawing/2014/main" id="{9CC5BBAB-CC28-4457-B91C-8E60D5D70E63}"/>
                  </a:ext>
                </a:extLst>
              </p:cNvPr>
              <p:cNvCxnSpPr/>
              <p:nvPr/>
            </p:nvCxnSpPr>
            <p:spPr>
              <a:xfrm>
                <a:off x="7368912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직선 화살표 연결선 61">
                <a:extLst>
                  <a:ext uri="{FF2B5EF4-FFF2-40B4-BE49-F238E27FC236}">
                    <a16:creationId xmlns:a16="http://schemas.microsoft.com/office/drawing/2014/main" id="{D052D7CD-139D-425C-A9EC-F7E964764D56}"/>
                  </a:ext>
                </a:extLst>
              </p:cNvPr>
              <p:cNvCxnSpPr/>
              <p:nvPr/>
            </p:nvCxnSpPr>
            <p:spPr>
              <a:xfrm>
                <a:off x="8154730" y="2066720"/>
                <a:ext cx="785818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직선 화살표 연결선 62">
                <a:extLst>
                  <a:ext uri="{FF2B5EF4-FFF2-40B4-BE49-F238E27FC236}">
                    <a16:creationId xmlns:a16="http://schemas.microsoft.com/office/drawing/2014/main" id="{61A4CDCD-4C9F-4819-ACAF-A7EF084126B4}"/>
                  </a:ext>
                </a:extLst>
              </p:cNvPr>
              <p:cNvCxnSpPr/>
              <p:nvPr/>
            </p:nvCxnSpPr>
            <p:spPr>
              <a:xfrm rot="5400000">
                <a:off x="6230666" y="240428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직선 화살표 연결선 63">
                <a:extLst>
                  <a:ext uri="{FF2B5EF4-FFF2-40B4-BE49-F238E27FC236}">
                    <a16:creationId xmlns:a16="http://schemas.microsoft.com/office/drawing/2014/main" id="{5F1702C6-D1B2-470C-928E-3F5CE53CE1C2}"/>
                  </a:ext>
                </a:extLst>
              </p:cNvPr>
              <p:cNvCxnSpPr/>
              <p:nvPr/>
            </p:nvCxnSpPr>
            <p:spPr>
              <a:xfrm rot="5400000">
                <a:off x="6231460" y="3151782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직선 화살표 연결선 64">
                <a:extLst>
                  <a:ext uri="{FF2B5EF4-FFF2-40B4-BE49-F238E27FC236}">
                    <a16:creationId xmlns:a16="http://schemas.microsoft.com/office/drawing/2014/main" id="{B41A6C55-8728-4483-83F2-2DF65DF7AECB}"/>
                  </a:ext>
                </a:extLst>
              </p:cNvPr>
              <p:cNvCxnSpPr/>
              <p:nvPr/>
            </p:nvCxnSpPr>
            <p:spPr>
              <a:xfrm rot="5400000">
                <a:off x="6231460" y="378520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직선 화살표 연결선 65">
                <a:extLst>
                  <a:ext uri="{FF2B5EF4-FFF2-40B4-BE49-F238E27FC236}">
                    <a16:creationId xmlns:a16="http://schemas.microsoft.com/office/drawing/2014/main" id="{D80E2FBC-98B7-4AEF-887F-7A54ABE5ED8B}"/>
                  </a:ext>
                </a:extLst>
              </p:cNvPr>
              <p:cNvCxnSpPr/>
              <p:nvPr/>
            </p:nvCxnSpPr>
            <p:spPr>
              <a:xfrm rot="5400000">
                <a:off x="7014896" y="241835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직선 화살표 연결선 66">
                <a:extLst>
                  <a:ext uri="{FF2B5EF4-FFF2-40B4-BE49-F238E27FC236}">
                    <a16:creationId xmlns:a16="http://schemas.microsoft.com/office/drawing/2014/main" id="{DDB1104A-F06D-4653-90E9-B2C63367B5DB}"/>
                  </a:ext>
                </a:extLst>
              </p:cNvPr>
              <p:cNvCxnSpPr/>
              <p:nvPr/>
            </p:nvCxnSpPr>
            <p:spPr>
              <a:xfrm rot="5400000">
                <a:off x="7015690" y="3165856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화살표 연결선 67">
                <a:extLst>
                  <a:ext uri="{FF2B5EF4-FFF2-40B4-BE49-F238E27FC236}">
                    <a16:creationId xmlns:a16="http://schemas.microsoft.com/office/drawing/2014/main" id="{704BC9CE-5602-4D3F-97CD-0C32477A59B6}"/>
                  </a:ext>
                </a:extLst>
              </p:cNvPr>
              <p:cNvCxnSpPr/>
              <p:nvPr/>
            </p:nvCxnSpPr>
            <p:spPr>
              <a:xfrm rot="5400000">
                <a:off x="7015690" y="379927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직선 화살표 연결선 68">
                <a:extLst>
                  <a:ext uri="{FF2B5EF4-FFF2-40B4-BE49-F238E27FC236}">
                    <a16:creationId xmlns:a16="http://schemas.microsoft.com/office/drawing/2014/main" id="{54AE5419-9142-44CD-AD03-F807AF7ABE51}"/>
                  </a:ext>
                </a:extLst>
              </p:cNvPr>
              <p:cNvCxnSpPr/>
              <p:nvPr/>
            </p:nvCxnSpPr>
            <p:spPr>
              <a:xfrm rot="5400000">
                <a:off x="7800714" y="241835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직선 화살표 연결선 69">
                <a:extLst>
                  <a:ext uri="{FF2B5EF4-FFF2-40B4-BE49-F238E27FC236}">
                    <a16:creationId xmlns:a16="http://schemas.microsoft.com/office/drawing/2014/main" id="{D1162753-5640-48E4-9438-F6B4ACE97ECB}"/>
                  </a:ext>
                </a:extLst>
              </p:cNvPr>
              <p:cNvCxnSpPr/>
              <p:nvPr/>
            </p:nvCxnSpPr>
            <p:spPr>
              <a:xfrm rot="5400000">
                <a:off x="7801508" y="3165856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직선 화살표 연결선 70">
                <a:extLst>
                  <a:ext uri="{FF2B5EF4-FFF2-40B4-BE49-F238E27FC236}">
                    <a16:creationId xmlns:a16="http://schemas.microsoft.com/office/drawing/2014/main" id="{E4EDB11C-DB48-4147-8B6D-58614AA98AB0}"/>
                  </a:ext>
                </a:extLst>
              </p:cNvPr>
              <p:cNvCxnSpPr/>
              <p:nvPr/>
            </p:nvCxnSpPr>
            <p:spPr>
              <a:xfrm rot="5400000">
                <a:off x="7801508" y="3799274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직선 화살표 연결선 71">
                <a:extLst>
                  <a:ext uri="{FF2B5EF4-FFF2-40B4-BE49-F238E27FC236}">
                    <a16:creationId xmlns:a16="http://schemas.microsoft.com/office/drawing/2014/main" id="{533EA935-FAC7-4C4D-8A18-0C72F382DB26}"/>
                  </a:ext>
                </a:extLst>
              </p:cNvPr>
              <p:cNvCxnSpPr/>
              <p:nvPr/>
            </p:nvCxnSpPr>
            <p:spPr>
              <a:xfrm rot="5400000">
                <a:off x="8586532" y="2475718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직선 화살표 연결선 72">
                <a:extLst>
                  <a:ext uri="{FF2B5EF4-FFF2-40B4-BE49-F238E27FC236}">
                    <a16:creationId xmlns:a16="http://schemas.microsoft.com/office/drawing/2014/main" id="{FBD93C75-1BB3-4BFD-9228-04007A75A011}"/>
                  </a:ext>
                </a:extLst>
              </p:cNvPr>
              <p:cNvCxnSpPr/>
              <p:nvPr/>
            </p:nvCxnSpPr>
            <p:spPr>
              <a:xfrm rot="5400000">
                <a:off x="8587326" y="3223220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직선 화살표 연결선 73">
                <a:extLst>
                  <a:ext uri="{FF2B5EF4-FFF2-40B4-BE49-F238E27FC236}">
                    <a16:creationId xmlns:a16="http://schemas.microsoft.com/office/drawing/2014/main" id="{A56C8D71-DA2A-4019-9FA5-174CB62CE53A}"/>
                  </a:ext>
                </a:extLst>
              </p:cNvPr>
              <p:cNvCxnSpPr/>
              <p:nvPr/>
            </p:nvCxnSpPr>
            <p:spPr>
              <a:xfrm rot="5400000">
                <a:off x="8587326" y="3856638"/>
                <a:ext cx="704856" cy="1588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5C7AC625-8E5C-40A5-A32D-25F47D8DEADB}"/>
                  </a:ext>
                </a:extLst>
              </p:cNvPr>
              <p:cNvSpPr txBox="1"/>
              <p:nvPr/>
            </p:nvSpPr>
            <p:spPr>
              <a:xfrm>
                <a:off x="6568172" y="1686734"/>
                <a:ext cx="763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x=y+1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CF54FFB-C15E-4037-B593-BEF3D87E89A7}"/>
                  </a:ext>
                </a:extLst>
              </p:cNvPr>
              <p:cNvSpPr txBox="1"/>
              <p:nvPr/>
            </p:nvSpPr>
            <p:spPr>
              <a:xfrm>
                <a:off x="7360260" y="1696026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y=z+1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3C1F8D06-D1DE-42BF-B3DB-C164BD114ECC}"/>
                  </a:ext>
                </a:extLst>
              </p:cNvPr>
              <p:cNvSpPr txBox="1"/>
              <p:nvPr/>
            </p:nvSpPr>
            <p:spPr>
              <a:xfrm>
                <a:off x="8152348" y="1686734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z=x+1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114C07E9-EB5B-4AC0-9669-79DC5B36F0AC}"/>
                  </a:ext>
                </a:extLst>
              </p:cNvPr>
              <p:cNvSpPr txBox="1"/>
              <p:nvPr/>
            </p:nvSpPr>
            <p:spPr>
              <a:xfrm>
                <a:off x="5701650" y="3589186"/>
                <a:ext cx="7633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x=y+1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5D4225EE-7217-438B-82A9-C2DA1FFE2F4E}"/>
                  </a:ext>
                </a:extLst>
              </p:cNvPr>
              <p:cNvSpPr txBox="1"/>
              <p:nvPr/>
            </p:nvSpPr>
            <p:spPr>
              <a:xfrm>
                <a:off x="5761645" y="2155908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y=z+1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6985BA16-299E-4628-A1CE-3B55A5322243}"/>
                  </a:ext>
                </a:extLst>
              </p:cNvPr>
              <p:cNvSpPr txBox="1"/>
              <p:nvPr/>
            </p:nvSpPr>
            <p:spPr>
              <a:xfrm>
                <a:off x="5760041" y="2962805"/>
                <a:ext cx="7601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600" b="1" dirty="0">
                    <a:solidFill>
                      <a:prstClr val="black"/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z=x+1</a:t>
                </a:r>
                <a:endParaRPr lang="ko-KR" altLang="en-US" sz="1600" b="1" dirty="0">
                  <a:solidFill>
                    <a:prstClr val="black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C3194793-0266-4CA1-A33A-D2EAFE6C6111}"/>
                  </a:ext>
                </a:extLst>
              </p:cNvPr>
              <p:cNvGrpSpPr/>
              <p:nvPr/>
            </p:nvGrpSpPr>
            <p:grpSpPr>
              <a:xfrm>
                <a:off x="6699965" y="2204864"/>
                <a:ext cx="2099167" cy="1858778"/>
                <a:chOff x="6699965" y="2204864"/>
                <a:chExt cx="2099167" cy="1858778"/>
              </a:xfrm>
            </p:grpSpPr>
            <p:cxnSp>
              <p:nvCxnSpPr>
                <p:cNvPr id="82" name="직선 연결선 81">
                  <a:extLst>
                    <a:ext uri="{FF2B5EF4-FFF2-40B4-BE49-F238E27FC236}">
                      <a16:creationId xmlns:a16="http://schemas.microsoft.com/office/drawing/2014/main" id="{3817FE6F-6E8D-4287-9648-A252C25AA5B8}"/>
                    </a:ext>
                  </a:extLst>
                </p:cNvPr>
                <p:cNvCxnSpPr/>
                <p:nvPr/>
              </p:nvCxnSpPr>
              <p:spPr>
                <a:xfrm>
                  <a:off x="6699965" y="2204864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직선 연결선 82">
                  <a:extLst>
                    <a:ext uri="{FF2B5EF4-FFF2-40B4-BE49-F238E27FC236}">
                      <a16:creationId xmlns:a16="http://schemas.microsoft.com/office/drawing/2014/main" id="{6D92D942-D58D-405A-B0A1-7240C4301405}"/>
                    </a:ext>
                  </a:extLst>
                </p:cNvPr>
                <p:cNvCxnSpPr/>
                <p:nvPr/>
              </p:nvCxnSpPr>
              <p:spPr>
                <a:xfrm flipV="1">
                  <a:off x="6736477" y="2694751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직선 연결선 83">
                  <a:extLst>
                    <a:ext uri="{FF2B5EF4-FFF2-40B4-BE49-F238E27FC236}">
                      <a16:creationId xmlns:a16="http://schemas.microsoft.com/office/drawing/2014/main" id="{BECA28C2-A5B2-42B6-8DE1-5C03D81F0046}"/>
                    </a:ext>
                  </a:extLst>
                </p:cNvPr>
                <p:cNvCxnSpPr/>
                <p:nvPr/>
              </p:nvCxnSpPr>
              <p:spPr>
                <a:xfrm>
                  <a:off x="7456557" y="2924944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직선 연결선 84">
                  <a:extLst>
                    <a:ext uri="{FF2B5EF4-FFF2-40B4-BE49-F238E27FC236}">
                      <a16:creationId xmlns:a16="http://schemas.microsoft.com/office/drawing/2014/main" id="{06BBAB8C-4375-4E68-8EF4-1C16359F834D}"/>
                    </a:ext>
                  </a:extLst>
                </p:cNvPr>
                <p:cNvCxnSpPr/>
                <p:nvPr/>
              </p:nvCxnSpPr>
              <p:spPr>
                <a:xfrm flipV="1">
                  <a:off x="7493069" y="3414831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직선 연결선 85">
                  <a:extLst>
                    <a:ext uri="{FF2B5EF4-FFF2-40B4-BE49-F238E27FC236}">
                      <a16:creationId xmlns:a16="http://schemas.microsoft.com/office/drawing/2014/main" id="{A8890131-5A25-4D20-9F02-7CCA35ECCAAE}"/>
                    </a:ext>
                  </a:extLst>
                </p:cNvPr>
                <p:cNvCxnSpPr/>
                <p:nvPr/>
              </p:nvCxnSpPr>
              <p:spPr>
                <a:xfrm>
                  <a:off x="8248645" y="3573016"/>
                  <a:ext cx="0" cy="44682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직선 연결선 86">
                  <a:extLst>
                    <a:ext uri="{FF2B5EF4-FFF2-40B4-BE49-F238E27FC236}">
                      <a16:creationId xmlns:a16="http://schemas.microsoft.com/office/drawing/2014/main" id="{6B01E34B-DDBC-437D-85F9-6FBB67875965}"/>
                    </a:ext>
                  </a:extLst>
                </p:cNvPr>
                <p:cNvCxnSpPr/>
                <p:nvPr/>
              </p:nvCxnSpPr>
              <p:spPr>
                <a:xfrm flipV="1">
                  <a:off x="8285157" y="4062903"/>
                  <a:ext cx="513975" cy="739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8" name="그룹 87">
              <a:extLst>
                <a:ext uri="{FF2B5EF4-FFF2-40B4-BE49-F238E27FC236}">
                  <a16:creationId xmlns:a16="http://schemas.microsoft.com/office/drawing/2014/main" id="{283F252E-CDB9-4D5E-BD60-E0B5D41A0132}"/>
                </a:ext>
              </a:extLst>
            </p:cNvPr>
            <p:cNvGrpSpPr/>
            <p:nvPr/>
          </p:nvGrpSpPr>
          <p:grpSpPr>
            <a:xfrm>
              <a:off x="6100542" y="4690732"/>
              <a:ext cx="2197353" cy="1960718"/>
              <a:chOff x="6787486" y="2308484"/>
              <a:chExt cx="2197353" cy="1960718"/>
            </a:xfrm>
          </p:grpSpPr>
          <p:grpSp>
            <p:nvGrpSpPr>
              <p:cNvPr id="89" name="그룹 88">
                <a:extLst>
                  <a:ext uri="{FF2B5EF4-FFF2-40B4-BE49-F238E27FC236}">
                    <a16:creationId xmlns:a16="http://schemas.microsoft.com/office/drawing/2014/main" id="{F2A50466-27CA-4C79-8AF3-FC003BD61F70}"/>
                  </a:ext>
                </a:extLst>
              </p:cNvPr>
              <p:cNvGrpSpPr/>
              <p:nvPr/>
            </p:nvGrpSpPr>
            <p:grpSpPr>
              <a:xfrm>
                <a:off x="6787486" y="2308484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6" name="직선 연결선 95">
                  <a:extLst>
                    <a:ext uri="{FF2B5EF4-FFF2-40B4-BE49-F238E27FC236}">
                      <a16:creationId xmlns:a16="http://schemas.microsoft.com/office/drawing/2014/main" id="{07A76BDD-027E-448A-AD35-EABDB3BDE57C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직선 연결선 96">
                  <a:extLst>
                    <a:ext uri="{FF2B5EF4-FFF2-40B4-BE49-F238E27FC236}">
                      <a16:creationId xmlns:a16="http://schemas.microsoft.com/office/drawing/2014/main" id="{999DC817-E994-47ED-BBE6-389E2ACC9A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그룹 89">
                <a:extLst>
                  <a:ext uri="{FF2B5EF4-FFF2-40B4-BE49-F238E27FC236}">
                    <a16:creationId xmlns:a16="http://schemas.microsoft.com/office/drawing/2014/main" id="{668E8448-9ECA-4CE7-8DD7-A249545F7C8C}"/>
                  </a:ext>
                </a:extLst>
              </p:cNvPr>
              <p:cNvGrpSpPr/>
              <p:nvPr/>
            </p:nvGrpSpPr>
            <p:grpSpPr>
              <a:xfrm>
                <a:off x="7565269" y="3003473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4" name="직선 연결선 93">
                  <a:extLst>
                    <a:ext uri="{FF2B5EF4-FFF2-40B4-BE49-F238E27FC236}">
                      <a16:creationId xmlns:a16="http://schemas.microsoft.com/office/drawing/2014/main" id="{4919347F-5410-4212-B0EE-9A15139EB7D7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직선 연결선 94">
                  <a:extLst>
                    <a:ext uri="{FF2B5EF4-FFF2-40B4-BE49-F238E27FC236}">
                      <a16:creationId xmlns:a16="http://schemas.microsoft.com/office/drawing/2014/main" id="{6EDBD994-6943-4832-BE22-6D1A46FFC2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7F6A08E2-A8EE-41C4-9DBB-33FC6D4E0779}"/>
                  </a:ext>
                </a:extLst>
              </p:cNvPr>
              <p:cNvGrpSpPr/>
              <p:nvPr/>
            </p:nvGrpSpPr>
            <p:grpSpPr>
              <a:xfrm>
                <a:off x="8336854" y="3702382"/>
                <a:ext cx="647985" cy="566820"/>
                <a:chOff x="6837508" y="2311855"/>
                <a:chExt cx="527221" cy="505657"/>
              </a:xfrm>
            </p:grpSpPr>
            <p:cxnSp>
              <p:nvCxnSpPr>
                <p:cNvPr id="92" name="직선 연결선 91">
                  <a:extLst>
                    <a:ext uri="{FF2B5EF4-FFF2-40B4-BE49-F238E27FC236}">
                      <a16:creationId xmlns:a16="http://schemas.microsoft.com/office/drawing/2014/main" id="{1B42009A-6ACE-4DD7-B89B-A1F2A7BCF3BF}"/>
                    </a:ext>
                  </a:extLst>
                </p:cNvPr>
                <p:cNvCxnSpPr/>
                <p:nvPr/>
              </p:nvCxnSpPr>
              <p:spPr>
                <a:xfrm>
                  <a:off x="7353920" y="2370692"/>
                  <a:ext cx="0" cy="446820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직선 연결선 92">
                  <a:extLst>
                    <a:ext uri="{FF2B5EF4-FFF2-40B4-BE49-F238E27FC236}">
                      <a16:creationId xmlns:a16="http://schemas.microsoft.com/office/drawing/2014/main" id="{370BEC59-6069-45E1-AEE9-CF70F5F42C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837508" y="2311855"/>
                  <a:ext cx="527221" cy="19"/>
                </a:xfrm>
                <a:prstGeom prst="line">
                  <a:avLst/>
                </a:prstGeom>
                <a:ln w="57150">
                  <a:solidFill>
                    <a:srgbClr val="00B05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11289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3E61FB-B616-4038-B897-CABEC47736E2}" type="slidenum">
              <a:rPr lang="en-US" altLang="ko-KR"/>
              <a:pPr>
                <a:defRPr/>
              </a:pPr>
              <a:t>5</a:t>
            </a:fld>
            <a:endParaRPr lang="en-US" altLang="ko-KR"/>
          </a:p>
        </p:txBody>
      </p:sp>
      <p:sp>
        <p:nvSpPr>
          <p:cNvPr id="8195" name="AutoShape 2"/>
          <p:cNvSpPr>
            <a:spLocks noGrp="1" noChangeArrowheads="1"/>
          </p:cNvSpPr>
          <p:nvPr>
            <p:ph type="title"/>
          </p:nvPr>
        </p:nvSpPr>
        <p:spPr>
          <a:xfrm>
            <a:off x="387350" y="-158750"/>
            <a:ext cx="78867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2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Software Development Cycle</a:t>
            </a:r>
          </a:p>
        </p:txBody>
      </p:sp>
      <p:sp>
        <p:nvSpPr>
          <p:cNvPr id="301059" name="AutoShape 3"/>
          <p:cNvSpPr>
            <a:spLocks noChangeArrowheads="1"/>
          </p:cNvSpPr>
          <p:nvPr/>
        </p:nvSpPr>
        <p:spPr bwMode="auto">
          <a:xfrm>
            <a:off x="660400" y="2819400"/>
            <a:ext cx="7835900" cy="1625600"/>
          </a:xfrm>
          <a:prstGeom prst="roundRect">
            <a:avLst>
              <a:gd name="adj" fmla="val 10046"/>
            </a:avLst>
          </a:prstGeom>
          <a:gradFill rotWithShape="0">
            <a:gsLst>
              <a:gs pos="0">
                <a:srgbClr val="99FF99"/>
              </a:gs>
              <a:gs pos="100000">
                <a:srgbClr val="99FF99">
                  <a:gamma/>
                  <a:tint val="0"/>
                  <a:invGamma/>
                </a:srgbClr>
              </a:gs>
            </a:gsLst>
            <a:lin ang="5400000" scaled="1"/>
          </a:gradFill>
          <a:ln w="38100">
            <a:solidFill>
              <a:srgbClr val="0080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ko-KR" altLang="ko-KR" sz="1500">
              <a:ea typeface="HY헤드라인M" pitchFamily="18" charset="-127"/>
            </a:endParaRPr>
          </a:p>
        </p:txBody>
      </p:sp>
      <p:pic>
        <p:nvPicPr>
          <p:cNvPr id="8197" name="Picture 4" descr="MMj02836180000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288" y="3121025"/>
            <a:ext cx="827087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MCj0290597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6438" y="3090863"/>
            <a:ext cx="102235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 descr="MCj03118600000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78200" y="3082925"/>
            <a:ext cx="9445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MCj02802830000[1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3763" y="3073400"/>
            <a:ext cx="1065212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8" descr="MCj0353942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325" y="3130550"/>
            <a:ext cx="830263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9" descr="MCj03362150000[1]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94575" y="3135313"/>
            <a:ext cx="7731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AutoShape 10"/>
          <p:cNvSpPr>
            <a:spLocks noChangeArrowheads="1"/>
          </p:cNvSpPr>
          <p:nvPr/>
        </p:nvSpPr>
        <p:spPr bwMode="auto">
          <a:xfrm>
            <a:off x="1608138" y="3297238"/>
            <a:ext cx="379412" cy="315912"/>
          </a:xfrm>
          <a:prstGeom prst="rightArrow">
            <a:avLst>
              <a:gd name="adj1" fmla="val 50000"/>
              <a:gd name="adj2" fmla="val 300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04" name="AutoShape 11"/>
          <p:cNvSpPr>
            <a:spLocks noChangeArrowheads="1"/>
          </p:cNvSpPr>
          <p:nvPr/>
        </p:nvSpPr>
        <p:spPr bwMode="auto">
          <a:xfrm>
            <a:off x="2984500" y="3275013"/>
            <a:ext cx="379413" cy="315912"/>
          </a:xfrm>
          <a:prstGeom prst="rightArrow">
            <a:avLst>
              <a:gd name="adj1" fmla="val 50000"/>
              <a:gd name="adj2" fmla="val 300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05" name="AutoShape 12"/>
          <p:cNvSpPr>
            <a:spLocks noChangeArrowheads="1"/>
          </p:cNvSpPr>
          <p:nvPr/>
        </p:nvSpPr>
        <p:spPr bwMode="auto">
          <a:xfrm>
            <a:off x="4330700" y="3267075"/>
            <a:ext cx="379413" cy="315913"/>
          </a:xfrm>
          <a:prstGeom prst="rightArrow">
            <a:avLst>
              <a:gd name="adj1" fmla="val 50000"/>
              <a:gd name="adj2" fmla="val 300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06" name="AutoShape 13"/>
          <p:cNvSpPr>
            <a:spLocks noChangeArrowheads="1"/>
          </p:cNvSpPr>
          <p:nvPr/>
        </p:nvSpPr>
        <p:spPr bwMode="auto">
          <a:xfrm>
            <a:off x="5761038" y="3267075"/>
            <a:ext cx="377825" cy="315913"/>
          </a:xfrm>
          <a:prstGeom prst="rightArrow">
            <a:avLst>
              <a:gd name="adj1" fmla="val 50000"/>
              <a:gd name="adj2" fmla="val 29899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07" name="AutoShape 14"/>
          <p:cNvSpPr>
            <a:spLocks noChangeArrowheads="1"/>
          </p:cNvSpPr>
          <p:nvPr/>
        </p:nvSpPr>
        <p:spPr bwMode="auto">
          <a:xfrm>
            <a:off x="7013575" y="3260725"/>
            <a:ext cx="379413" cy="315913"/>
          </a:xfrm>
          <a:prstGeom prst="rightArrow">
            <a:avLst>
              <a:gd name="adj1" fmla="val 50000"/>
              <a:gd name="adj2" fmla="val 30025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301071" name="Text Box 15"/>
          <p:cNvSpPr txBox="1">
            <a:spLocks noChangeArrowheads="1"/>
          </p:cNvSpPr>
          <p:nvPr/>
        </p:nvSpPr>
        <p:spPr bwMode="auto">
          <a:xfrm>
            <a:off x="903288" y="2438400"/>
            <a:ext cx="7415212" cy="360363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dirty="0">
                <a:effectLst>
                  <a:outerShdw blurRad="38100" dist="38100" dir="2700000" algn="tl">
                    <a:srgbClr val="FFFFFF"/>
                  </a:outerShdw>
                </a:effectLst>
                <a:ea typeface="HY헤드라인M" pitchFamily="18" charset="-127"/>
              </a:rPr>
              <a:t>A SW Development Framework for SW with High Assurance</a:t>
            </a:r>
          </a:p>
        </p:txBody>
      </p:sp>
      <p:sp>
        <p:nvSpPr>
          <p:cNvPr id="301072" name="AutoShape 16"/>
          <p:cNvSpPr>
            <a:spLocks noChangeArrowheads="1"/>
          </p:cNvSpPr>
          <p:nvPr/>
        </p:nvSpPr>
        <p:spPr bwMode="auto">
          <a:xfrm>
            <a:off x="715963" y="4662488"/>
            <a:ext cx="963612" cy="1128712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Formal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require-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ment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Spec.</a:t>
            </a:r>
          </a:p>
        </p:txBody>
      </p:sp>
      <p:sp>
        <p:nvSpPr>
          <p:cNvPr id="301073" name="AutoShape 17"/>
          <p:cNvSpPr>
            <a:spLocks noChangeArrowheads="1"/>
          </p:cNvSpPr>
          <p:nvPr/>
        </p:nvSpPr>
        <p:spPr bwMode="auto">
          <a:xfrm>
            <a:off x="2049463" y="4684713"/>
            <a:ext cx="963612" cy="1128712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700">
                <a:solidFill>
                  <a:srgbClr val="000099"/>
                </a:solidFill>
                <a:ea typeface="HY헤드라인M" pitchFamily="18" charset="-127"/>
              </a:rPr>
              <a:t>Formal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700">
                <a:solidFill>
                  <a:srgbClr val="000099"/>
                </a:solidFill>
                <a:ea typeface="HY헤드라인M" pitchFamily="18" charset="-127"/>
              </a:rPr>
              <a:t>system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700">
                <a:solidFill>
                  <a:srgbClr val="000099"/>
                </a:solidFill>
                <a:ea typeface="HY헤드라인M" pitchFamily="18" charset="-127"/>
              </a:rPr>
              <a:t>modeling</a:t>
            </a:r>
          </a:p>
        </p:txBody>
      </p:sp>
      <p:sp>
        <p:nvSpPr>
          <p:cNvPr id="301074" name="AutoShape 18"/>
          <p:cNvSpPr>
            <a:spLocks noChangeArrowheads="1"/>
          </p:cNvSpPr>
          <p:nvPr/>
        </p:nvSpPr>
        <p:spPr bwMode="auto">
          <a:xfrm>
            <a:off x="3371850" y="4694238"/>
            <a:ext cx="963613" cy="1128712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Model 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analysis/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verification </a:t>
            </a:r>
          </a:p>
        </p:txBody>
      </p:sp>
      <p:sp>
        <p:nvSpPr>
          <p:cNvPr id="301075" name="AutoShape 19"/>
          <p:cNvSpPr>
            <a:spLocks noChangeArrowheads="1"/>
          </p:cNvSpPr>
          <p:nvPr/>
        </p:nvSpPr>
        <p:spPr bwMode="auto">
          <a:xfrm>
            <a:off x="4762500" y="4686300"/>
            <a:ext cx="963613" cy="1128713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Model-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assisted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code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 generation</a:t>
            </a:r>
          </a:p>
        </p:txBody>
      </p:sp>
      <p:sp>
        <p:nvSpPr>
          <p:cNvPr id="301076" name="AutoShape 20"/>
          <p:cNvSpPr>
            <a:spLocks noChangeArrowheads="1"/>
          </p:cNvSpPr>
          <p:nvPr/>
        </p:nvSpPr>
        <p:spPr bwMode="auto">
          <a:xfrm>
            <a:off x="6115050" y="4686300"/>
            <a:ext cx="963613" cy="1128713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Model-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based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testing</a:t>
            </a:r>
          </a:p>
        </p:txBody>
      </p:sp>
      <p:sp>
        <p:nvSpPr>
          <p:cNvPr id="301077" name="AutoShape 21"/>
          <p:cNvSpPr>
            <a:spLocks noChangeArrowheads="1"/>
          </p:cNvSpPr>
          <p:nvPr/>
        </p:nvSpPr>
        <p:spPr bwMode="auto">
          <a:xfrm>
            <a:off x="7451725" y="4686300"/>
            <a:ext cx="963613" cy="1128713"/>
          </a:xfrm>
          <a:prstGeom prst="roundRect">
            <a:avLst>
              <a:gd name="adj" fmla="val 10046"/>
            </a:avLst>
          </a:prstGeom>
          <a:solidFill>
            <a:srgbClr val="FFCC00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Runtime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monitoring 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and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600">
                <a:solidFill>
                  <a:srgbClr val="000099"/>
                </a:solidFill>
                <a:ea typeface="HY헤드라인M" pitchFamily="18" charset="-127"/>
              </a:rPr>
              <a:t>checking</a:t>
            </a:r>
          </a:p>
        </p:txBody>
      </p:sp>
      <p:sp>
        <p:nvSpPr>
          <p:cNvPr id="8215" name="AutoShape 22"/>
          <p:cNvSpPr>
            <a:spLocks noChangeArrowheads="1"/>
          </p:cNvSpPr>
          <p:nvPr/>
        </p:nvSpPr>
        <p:spPr bwMode="auto">
          <a:xfrm>
            <a:off x="1685925" y="5068888"/>
            <a:ext cx="379413" cy="336550"/>
          </a:xfrm>
          <a:prstGeom prst="rightArrow">
            <a:avLst>
              <a:gd name="adj1" fmla="val 50000"/>
              <a:gd name="adj2" fmla="val 28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16" name="AutoShape 23"/>
          <p:cNvSpPr>
            <a:spLocks noChangeArrowheads="1"/>
          </p:cNvSpPr>
          <p:nvPr/>
        </p:nvSpPr>
        <p:spPr bwMode="auto">
          <a:xfrm>
            <a:off x="3005138" y="5051425"/>
            <a:ext cx="379412" cy="336550"/>
          </a:xfrm>
          <a:prstGeom prst="rightArrow">
            <a:avLst>
              <a:gd name="adj1" fmla="val 50000"/>
              <a:gd name="adj2" fmla="val 28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17" name="AutoShape 24"/>
          <p:cNvSpPr>
            <a:spLocks noChangeArrowheads="1"/>
          </p:cNvSpPr>
          <p:nvPr/>
        </p:nvSpPr>
        <p:spPr bwMode="auto">
          <a:xfrm>
            <a:off x="4368800" y="5060950"/>
            <a:ext cx="379413" cy="336550"/>
          </a:xfrm>
          <a:prstGeom prst="rightArrow">
            <a:avLst>
              <a:gd name="adj1" fmla="val 50000"/>
              <a:gd name="adj2" fmla="val 28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18" name="AutoShape 25"/>
          <p:cNvSpPr>
            <a:spLocks noChangeArrowheads="1"/>
          </p:cNvSpPr>
          <p:nvPr/>
        </p:nvSpPr>
        <p:spPr bwMode="auto">
          <a:xfrm>
            <a:off x="5748338" y="5043488"/>
            <a:ext cx="379412" cy="336550"/>
          </a:xfrm>
          <a:prstGeom prst="rightArrow">
            <a:avLst>
              <a:gd name="adj1" fmla="val 50000"/>
              <a:gd name="adj2" fmla="val 28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19" name="AutoShape 26"/>
          <p:cNvSpPr>
            <a:spLocks noChangeArrowheads="1"/>
          </p:cNvSpPr>
          <p:nvPr/>
        </p:nvSpPr>
        <p:spPr bwMode="auto">
          <a:xfrm>
            <a:off x="7072313" y="5035550"/>
            <a:ext cx="379412" cy="336550"/>
          </a:xfrm>
          <a:prstGeom prst="rightArrow">
            <a:avLst>
              <a:gd name="adj1" fmla="val 50000"/>
              <a:gd name="adj2" fmla="val 28184"/>
            </a:avLst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301083" name="Text Box 27"/>
          <p:cNvSpPr txBox="1">
            <a:spLocks noChangeArrowheads="1"/>
          </p:cNvSpPr>
          <p:nvPr/>
        </p:nvSpPr>
        <p:spPr bwMode="auto">
          <a:xfrm>
            <a:off x="2082800" y="3821113"/>
            <a:ext cx="8604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System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design</a:t>
            </a:r>
          </a:p>
        </p:txBody>
      </p:sp>
      <p:sp>
        <p:nvSpPr>
          <p:cNvPr id="301084" name="Text Box 28"/>
          <p:cNvSpPr txBox="1">
            <a:spLocks noChangeArrowheads="1"/>
          </p:cNvSpPr>
          <p:nvPr/>
        </p:nvSpPr>
        <p:spPr bwMode="auto">
          <a:xfrm>
            <a:off x="631825" y="3805238"/>
            <a:ext cx="134620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Requirement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analysis</a:t>
            </a:r>
          </a:p>
        </p:txBody>
      </p:sp>
      <p:sp>
        <p:nvSpPr>
          <p:cNvPr id="301085" name="Text Box 29"/>
          <p:cNvSpPr txBox="1">
            <a:spLocks noChangeArrowheads="1"/>
          </p:cNvSpPr>
          <p:nvPr/>
        </p:nvSpPr>
        <p:spPr bwMode="auto">
          <a:xfrm>
            <a:off x="3386138" y="3832225"/>
            <a:ext cx="93345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Design 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analysis</a:t>
            </a:r>
          </a:p>
        </p:txBody>
      </p:sp>
      <p:sp>
        <p:nvSpPr>
          <p:cNvPr id="301086" name="Text Box 30"/>
          <p:cNvSpPr txBox="1">
            <a:spLocks noChangeArrowheads="1"/>
          </p:cNvSpPr>
          <p:nvPr/>
        </p:nvSpPr>
        <p:spPr bwMode="auto">
          <a:xfrm>
            <a:off x="4741863" y="3808413"/>
            <a:ext cx="119697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Implement-</a:t>
            </a:r>
          </a:p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ation</a:t>
            </a:r>
          </a:p>
        </p:txBody>
      </p: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6129338" y="3805238"/>
            <a:ext cx="8572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Testing</a:t>
            </a:r>
          </a:p>
        </p:txBody>
      </p:sp>
      <p:sp>
        <p:nvSpPr>
          <p:cNvPr id="301088" name="Text Box 32"/>
          <p:cNvSpPr txBox="1">
            <a:spLocks noChangeArrowheads="1"/>
          </p:cNvSpPr>
          <p:nvPr/>
        </p:nvSpPr>
        <p:spPr bwMode="auto">
          <a:xfrm>
            <a:off x="7232650" y="3794125"/>
            <a:ext cx="11620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n-US" altLang="ko-KR" sz="15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HY헤드라인M" pitchFamily="18" charset="-127"/>
              </a:rPr>
              <a:t>Monitoring</a:t>
            </a:r>
          </a:p>
        </p:txBody>
      </p:sp>
      <p:sp>
        <p:nvSpPr>
          <p:cNvPr id="8226" name="Line 33"/>
          <p:cNvSpPr>
            <a:spLocks noChangeShapeType="1"/>
          </p:cNvSpPr>
          <p:nvPr/>
        </p:nvSpPr>
        <p:spPr bwMode="auto">
          <a:xfrm>
            <a:off x="1187450" y="4333875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27" name="Line 34"/>
          <p:cNvSpPr>
            <a:spLocks noChangeShapeType="1"/>
          </p:cNvSpPr>
          <p:nvPr/>
        </p:nvSpPr>
        <p:spPr bwMode="auto">
          <a:xfrm>
            <a:off x="2555875" y="4370388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28" name="Line 35"/>
          <p:cNvSpPr>
            <a:spLocks noChangeShapeType="1"/>
          </p:cNvSpPr>
          <p:nvPr/>
        </p:nvSpPr>
        <p:spPr bwMode="auto">
          <a:xfrm>
            <a:off x="3851275" y="4370388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29" name="Line 36"/>
          <p:cNvSpPr>
            <a:spLocks noChangeShapeType="1"/>
          </p:cNvSpPr>
          <p:nvPr/>
        </p:nvSpPr>
        <p:spPr bwMode="auto">
          <a:xfrm>
            <a:off x="5219700" y="4370388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30" name="Line 37"/>
          <p:cNvSpPr>
            <a:spLocks noChangeShapeType="1"/>
          </p:cNvSpPr>
          <p:nvPr/>
        </p:nvSpPr>
        <p:spPr bwMode="auto">
          <a:xfrm>
            <a:off x="6588125" y="4370388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31" name="Line 38"/>
          <p:cNvSpPr>
            <a:spLocks noChangeShapeType="1"/>
          </p:cNvSpPr>
          <p:nvPr/>
        </p:nvSpPr>
        <p:spPr bwMode="auto">
          <a:xfrm>
            <a:off x="7885113" y="4370388"/>
            <a:ext cx="0" cy="32385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 type="oval" w="med" len="med"/>
            <a:tailEnd type="oval" w="med" len="med"/>
          </a:ln>
        </p:spPr>
        <p:txBody>
          <a:bodyPr wrap="none" lIns="90000" tIns="46800" rIns="90000" bIns="46800" anchor="ctr"/>
          <a:lstStyle/>
          <a:p>
            <a:endParaRPr lang="ko-KR" altLang="en-US"/>
          </a:p>
        </p:txBody>
      </p:sp>
      <p:sp>
        <p:nvSpPr>
          <p:cNvPr id="8232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228600" y="1408113"/>
            <a:ext cx="8610600" cy="877887"/>
          </a:xfrm>
          <a:noFill/>
        </p:spPr>
        <p:txBody>
          <a:bodyPr/>
          <a:lstStyle/>
          <a:p>
            <a:pPr eaLnBrk="1" hangingPunct="1"/>
            <a:r>
              <a:rPr lang="en-US" altLang="ko-KR"/>
              <a:t>A practical end-to-end formal framework for software development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7392" y="151643"/>
            <a:ext cx="9144000" cy="846013"/>
          </a:xfrm>
        </p:spPr>
        <p:txBody>
          <a:bodyPr>
            <a:normAutofit/>
          </a:bodyPr>
          <a:lstStyle/>
          <a:p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Software        </a:t>
            </a:r>
            <a:r>
              <a:rPr lang="en-US" altLang="ko-KR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v.s</a:t>
            </a:r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     Magic </a:t>
            </a: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Circle (</a:t>
            </a:r>
            <a:r>
              <a:rPr lang="ko-KR" altLang="en-US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마법진</a:t>
            </a:r>
            <a:r>
              <a:rPr lang="en-US" altLang="ko-KR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</a:t>
            </a:r>
            <a:endParaRPr lang="ko-KR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EB63F-210B-426B-8655-095B3862437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r>
              <a:rPr lang="en-US" altLang="ko-KR">
                <a:solidFill>
                  <a:prstClr val="black">
                    <a:tint val="75000"/>
                  </a:prstClr>
                </a:solidFill>
              </a:rPr>
              <a:t>/58</a:t>
            </a:r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내용 개체 틀 9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248400" y="3636122"/>
            <a:ext cx="2876862" cy="254941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055557"/>
            <a:ext cx="2875194" cy="2445302"/>
          </a:xfrm>
          <a:prstGeom prst="rect">
            <a:avLst/>
          </a:prstGeom>
        </p:spPr>
      </p:pic>
      <p:sp>
        <p:nvSpPr>
          <p:cNvPr id="11" name="내용 개체 틀 5"/>
          <p:cNvSpPr txBox="1">
            <a:spLocks/>
          </p:cNvSpPr>
          <p:nvPr/>
        </p:nvSpPr>
        <p:spPr>
          <a:xfrm>
            <a:off x="0" y="1133492"/>
            <a:ext cx="3200400" cy="5214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Written by a software developers line by line 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Requires programming expertise  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SW executes complicated tasks which are far more </a:t>
            </a:r>
            <a:r>
              <a:rPr kumimoji="1" lang="en-US" altLang="ko-KR" sz="2000" dirty="0">
                <a:solidFill>
                  <a:srgbClr val="FF0000"/>
                </a:solidFill>
              </a:rPr>
              <a:t>complex</a:t>
            </a:r>
            <a:r>
              <a:rPr kumimoji="1" lang="en-US" altLang="ko-KR" sz="2000" dirty="0">
                <a:solidFill>
                  <a:prstClr val="black"/>
                </a:solidFill>
              </a:rPr>
              <a:t> than the code itself  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The software often behaves in </a:t>
            </a:r>
            <a:r>
              <a:rPr kumimoji="1" lang="en-US" altLang="ko-KR" sz="2000" dirty="0">
                <a:solidFill>
                  <a:srgbClr val="FF0000"/>
                </a:solidFill>
              </a:rPr>
              <a:t>unpredicted ways</a:t>
            </a:r>
            <a:r>
              <a:rPr kumimoji="1" lang="en-US" altLang="ko-KR" sz="2000" dirty="0">
                <a:solidFill>
                  <a:prstClr val="black"/>
                </a:solidFill>
              </a:rPr>
              <a:t> and </a:t>
            </a:r>
            <a:r>
              <a:rPr kumimoji="1" lang="en-US" altLang="ko-KR" sz="2000" dirty="0">
                <a:solidFill>
                  <a:srgbClr val="FF0000"/>
                </a:solidFill>
              </a:rPr>
              <a:t>crash</a:t>
            </a:r>
            <a:r>
              <a:rPr kumimoji="1" lang="en-US" altLang="ko-KR" sz="2000" dirty="0">
                <a:solidFill>
                  <a:prstClr val="black"/>
                </a:solidFill>
              </a:rPr>
              <a:t> occurs</a:t>
            </a:r>
          </a:p>
        </p:txBody>
      </p:sp>
      <p:sp>
        <p:nvSpPr>
          <p:cNvPr id="12" name="내용 개체 틀 5"/>
          <p:cNvSpPr txBox="1">
            <a:spLocks/>
          </p:cNvSpPr>
          <p:nvPr/>
        </p:nvSpPr>
        <p:spPr>
          <a:xfrm>
            <a:off x="3105120" y="1136250"/>
            <a:ext cx="2990880" cy="52149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Written by a human magician line by line  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Requires magic spell knowledge 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Summoned monsters are far more </a:t>
            </a:r>
            <a:r>
              <a:rPr kumimoji="1" lang="en-US" altLang="ko-KR" sz="2000" dirty="0">
                <a:solidFill>
                  <a:srgbClr val="FF0000"/>
                </a:solidFill>
              </a:rPr>
              <a:t>powerful </a:t>
            </a:r>
            <a:r>
              <a:rPr kumimoji="1" lang="en-US" altLang="ko-KR" sz="2000" dirty="0">
                <a:solidFill>
                  <a:prstClr val="black"/>
                </a:solidFill>
              </a:rPr>
              <a:t>than the magic spell itself</a:t>
            </a:r>
          </a:p>
          <a:p>
            <a:pPr fontAlgn="base">
              <a:spcAft>
                <a:spcPct val="0"/>
              </a:spcAft>
            </a:pPr>
            <a:endParaRPr kumimoji="1" lang="en-US" altLang="ko-KR" sz="2000" dirty="0">
              <a:solidFill>
                <a:prstClr val="black"/>
              </a:solidFill>
            </a:endParaRPr>
          </a:p>
          <a:p>
            <a:pPr fontAlgn="base">
              <a:spcAft>
                <a:spcPct val="0"/>
              </a:spcAft>
            </a:pPr>
            <a:r>
              <a:rPr kumimoji="1" lang="en-US" altLang="ko-KR" sz="2000" dirty="0">
                <a:solidFill>
                  <a:prstClr val="black"/>
                </a:solidFill>
              </a:rPr>
              <a:t>The summoned demon is often </a:t>
            </a:r>
            <a:r>
              <a:rPr kumimoji="1" lang="en-US" altLang="ko-KR" sz="2000" dirty="0">
                <a:solidFill>
                  <a:srgbClr val="FF0000"/>
                </a:solidFill>
              </a:rPr>
              <a:t>uncontrollable</a:t>
            </a:r>
            <a:r>
              <a:rPr kumimoji="1" lang="en-US" altLang="ko-KR" sz="2000" dirty="0">
                <a:solidFill>
                  <a:prstClr val="black"/>
                </a:solidFill>
              </a:rPr>
              <a:t> and </a:t>
            </a:r>
            <a:r>
              <a:rPr kumimoji="1" lang="en-US" altLang="ko-KR" sz="2000" dirty="0">
                <a:solidFill>
                  <a:srgbClr val="FF0000"/>
                </a:solidFill>
              </a:rPr>
              <a:t>disaster</a:t>
            </a:r>
            <a:r>
              <a:rPr kumimoji="1" lang="en-US" altLang="ko-KR" sz="2000" dirty="0">
                <a:solidFill>
                  <a:prstClr val="black"/>
                </a:solidFill>
              </a:rPr>
              <a:t> occurs</a:t>
            </a:r>
          </a:p>
          <a:p>
            <a:pPr fontAlgn="base">
              <a:spcAft>
                <a:spcPct val="0"/>
              </a:spcAft>
            </a:pPr>
            <a:endParaRPr kumimoji="1" lang="ko-KR" altLang="en-US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6260157"/>
            <a:ext cx="30989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50" dirty="0" err="1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네이버</a:t>
            </a:r>
            <a:r>
              <a:rPr kumimoji="1" lang="ko-KR" altLang="en-US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 </a:t>
            </a:r>
            <a:r>
              <a:rPr kumimoji="1" lang="ko-KR" altLang="en-US" sz="1050" dirty="0" err="1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웹툰</a:t>
            </a:r>
            <a:r>
              <a:rPr kumimoji="1" lang="ko-KR" altLang="en-US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 </a:t>
            </a:r>
            <a:r>
              <a:rPr kumimoji="1" lang="en-US" altLang="ko-KR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“</a:t>
            </a:r>
            <a:r>
              <a:rPr kumimoji="1" lang="ko-KR" altLang="en-US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그 판타지 세계에서 </a:t>
            </a:r>
            <a:r>
              <a:rPr kumimoji="1" lang="ko-KR" altLang="en-US" sz="1050" dirty="0" err="1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사는법</a:t>
            </a:r>
            <a:r>
              <a:rPr kumimoji="1" lang="en-US" altLang="ko-KR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“ by </a:t>
            </a:r>
            <a:r>
              <a:rPr kumimoji="1" lang="ko-KR" altLang="en-US" sz="1050" dirty="0">
                <a:solidFill>
                  <a:prstClr val="black"/>
                </a:solidFill>
                <a:latin typeface="Arial" charset="0"/>
                <a:ea typeface="HY견고딕" pitchFamily="18" charset="-127"/>
              </a:rPr>
              <a:t>촌장</a:t>
            </a:r>
          </a:p>
        </p:txBody>
      </p:sp>
    </p:spTree>
    <p:extLst>
      <p:ext uri="{BB962C8B-B14F-4D97-AF65-F5344CB8AC3E}">
        <p14:creationId xmlns:p14="http://schemas.microsoft.com/office/powerpoint/2010/main" val="232726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B7B310-B336-44B9-89FE-483D2108D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38" y="362920"/>
            <a:ext cx="6761923" cy="416999"/>
          </a:xfrm>
          <a:effectLst>
            <a:outerShdw blurRad="508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Requirement Specification Problems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886338F-BDAF-4907-9BB6-15002D01DF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2938" y="1111633"/>
            <a:ext cx="8200265" cy="4048574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Ambiguity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Expression does not have unique meaning, but can be interpreted as several different meaning.</a:t>
            </a:r>
          </a:p>
          <a:p>
            <a:pPr lvl="2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Ex. For a natural number input, do X </a:t>
            </a:r>
          </a:p>
          <a:p>
            <a:pPr lvl="3">
              <a:lnSpc>
                <a:spcPct val="10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What if a 0 is given? Is 0 a natural number?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Incompleteness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Relevant issues are not addressed , e.g. what to do when user errors occur or software faults show.</a:t>
            </a:r>
          </a:p>
          <a:p>
            <a:pPr lvl="2" eaLnBrk="1" hangingPunct="1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Ex. For a positive integer input, do Y </a:t>
            </a:r>
          </a:p>
          <a:p>
            <a:pPr lvl="3">
              <a:lnSpc>
                <a:spcPct val="10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What if a negative input is given?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ko-KR" sz="2400" dirty="0">
                <a:ea typeface="나눔스퀘어" panose="020B0600000101010101" pitchFamily="50" charset="-127"/>
              </a:rPr>
              <a:t>Inconsistency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Contradictory requirements in different parts of the specification.</a:t>
            </a:r>
          </a:p>
          <a:p>
            <a:pPr lvl="2">
              <a:lnSpc>
                <a:spcPct val="100000"/>
              </a:lnSpc>
            </a:pPr>
            <a:r>
              <a:rPr lang="en-US" altLang="ko-KR" sz="1800" dirty="0">
                <a:ea typeface="나눔스퀘어" panose="020B0600000101010101" pitchFamily="50" charset="-127"/>
              </a:rPr>
              <a:t>Ex. For a non-negative input, execute Z, and for a non-positive input, do not execute Z </a:t>
            </a:r>
          </a:p>
          <a:p>
            <a:pPr lvl="3">
              <a:lnSpc>
                <a:spcPct val="10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What if 0 is given?</a:t>
            </a:r>
          </a:p>
          <a:p>
            <a:pPr lvl="3">
              <a:lnSpc>
                <a:spcPct val="100000"/>
              </a:lnSpc>
            </a:pPr>
            <a:endParaRPr lang="en-US" altLang="ko-KR" sz="2400" dirty="0"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632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154281-8407-4D1F-81CA-595482C62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59" y="288005"/>
            <a:ext cx="7299172" cy="568277"/>
          </a:xfrm>
          <a:effectLst>
            <a:outerShdw blurRad="88900" dist="38100" dir="2700000" algn="t" rotWithShape="0">
              <a:prstClr val="black">
                <a:alpha val="8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ko-KR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  <a:cs typeface="Calibri" panose="020F0502020204030204" pitchFamily="34" charset="0"/>
              </a:rPr>
              <a:t>Example (retail chain management software)</a:t>
            </a:r>
            <a:endParaRPr lang="ko-KR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BC042E-F2E5-4085-955F-E2EECEE065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55655" y="1268845"/>
            <a:ext cx="7705829" cy="4892769"/>
          </a:xfrm>
        </p:spPr>
        <p:txBody>
          <a:bodyPr>
            <a:norm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If the sales for the current month are below the target sales, then a report is to be printed,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unless the difference between target sales and actual sales is less than half of the difference between target sales and actual sales in the previous month 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ko-KR" dirty="0">
                <a:ea typeface="나눔스퀘어" panose="020B0600000101010101" pitchFamily="50" charset="-127"/>
              </a:rPr>
              <a:t>or if the difference between target sales and actual sales for the current month is under 5 percent.</a:t>
            </a:r>
          </a:p>
        </p:txBody>
      </p:sp>
    </p:spTree>
    <p:extLst>
      <p:ext uri="{BB962C8B-B14F-4D97-AF65-F5344CB8AC3E}">
        <p14:creationId xmlns:p14="http://schemas.microsoft.com/office/powerpoint/2010/main" val="23126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4E7F06-C98C-4577-8558-8EA90350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21" y="79183"/>
            <a:ext cx="8833374" cy="994172"/>
          </a:xfrm>
        </p:spPr>
        <p:txBody>
          <a:bodyPr>
            <a:normAutofit/>
          </a:bodyPr>
          <a:lstStyle/>
          <a:p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Example 2: Leap year (</a:t>
            </a:r>
            <a:r>
              <a:rPr lang="ko-KR" alt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윤년</a:t>
            </a:r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 detection</a:t>
            </a:r>
            <a:r>
              <a:rPr lang="ko-KR" alt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endParaRPr lang="ko-KR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1370F69-0474-4EF0-A475-95CCF3F1E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93" y="1165737"/>
            <a:ext cx="8038214" cy="4526525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The Februray of a leap year has 29</a:t>
            </a:r>
            <a:r>
              <a:rPr lang="en-US" altLang="ko-KR" sz="2000" b="0" baseline="30000">
                <a:ea typeface="나눔스퀘어" panose="020B0600000101010101" pitchFamily="50" charset="-127"/>
                <a:cs typeface="Courier New" panose="02070309020205020404" pitchFamily="49" charset="0"/>
              </a:rPr>
              <a:t>th</a:t>
            </a: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 day (i.e., an extra day).  </a:t>
            </a: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  <a:p>
            <a:pPr>
              <a:lnSpc>
                <a:spcPct val="130000"/>
              </a:lnSpc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Given year, print “Leap year” if the following conditions hold:</a:t>
            </a: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a) if a year is divisible by 4, it is a leap year. Otherwise, it is not.  </a:t>
            </a: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b) if a year is divisible by both 4 and 100, it is not a leap year.  </a:t>
            </a: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c) if a year is divisible by 400, it is a leap year.  </a:t>
            </a: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예시</a:t>
            </a:r>
            <a:r>
              <a:rPr lang="en-US" altLang="ko-KR" sz="2000" b="0" dirty="0">
                <a:ea typeface="나눔스퀘어" panose="020B0600000101010101" pitchFamily="50" charset="-127"/>
                <a:cs typeface="Courier New" panose="02070309020205020404" pitchFamily="49" charset="0"/>
              </a:rPr>
              <a:t>: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isLeapYear</a:t>
            </a:r>
            <a:r>
              <a:rPr lang="en-US" altLang="ko-KR" sz="2000" b="0" dirty="0">
                <a:ea typeface="나눔스퀘어" panose="020B0600000101010101" pitchFamily="50" charset="-127"/>
                <a:cs typeface="Courier New" panose="02070309020205020404" pitchFamily="49" charset="0"/>
              </a:rPr>
              <a:t>(2008)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isLeapYear</a:t>
            </a:r>
            <a:r>
              <a:rPr lang="en-US" altLang="ko-KR" sz="2000" b="0" dirty="0">
                <a:ea typeface="나눔스퀘어" panose="020B0600000101010101" pitchFamily="50" charset="-127"/>
                <a:cs typeface="Courier New" panose="02070309020205020404" pitchFamily="49" charset="0"/>
              </a:rPr>
              <a:t>(2100)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isLeapYear</a:t>
            </a:r>
            <a:r>
              <a:rPr lang="en-US" altLang="ko-KR" sz="2000" b="0" dirty="0">
                <a:ea typeface="나눔스퀘어" panose="020B0600000101010101" pitchFamily="50" charset="-127"/>
                <a:cs typeface="Courier New" panose="02070309020205020404" pitchFamily="49" charset="0"/>
              </a:rPr>
              <a:t>(2021)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altLang="ko-KR" sz="2000" b="0">
                <a:ea typeface="나눔스퀘어" panose="020B0600000101010101" pitchFamily="50" charset="-127"/>
                <a:cs typeface="Courier New" panose="02070309020205020404" pitchFamily="49" charset="0"/>
              </a:rPr>
              <a:t>isLeapYear</a:t>
            </a:r>
            <a:r>
              <a:rPr lang="en-US" altLang="ko-KR" sz="2000" b="0" dirty="0">
                <a:ea typeface="나눔스퀘어" panose="020B0600000101010101" pitchFamily="50" charset="-127"/>
                <a:cs typeface="Courier New" panose="02070309020205020404" pitchFamily="49" charset="0"/>
              </a:rPr>
              <a:t>(2000)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ko-KR" sz="2000" b="0" dirty="0">
              <a:ea typeface="나눔스퀘어" panose="020B0600000101010101" pitchFamily="50" charset="-127"/>
              <a:cs typeface="Courier New" panose="02070309020205020404" pitchFamily="49" charset="0"/>
            </a:endParaRP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67E2E4D-5EDF-49EC-BFA0-44FA6354EB5A}"/>
              </a:ext>
            </a:extLst>
          </p:cNvPr>
          <p:cNvSpPr txBox="1">
            <a:spLocks/>
          </p:cNvSpPr>
          <p:nvPr/>
        </p:nvSpPr>
        <p:spPr>
          <a:xfrm>
            <a:off x="2727903" y="4284642"/>
            <a:ext cx="2687814" cy="20197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lIns="0" tIns="0" rIns="0" bIns="0">
            <a:spAutoFit/>
          </a:bodyPr>
          <a:lstStyle>
            <a:lvl1pPr marL="0">
              <a:defRPr sz="2150" b="0" i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</a:pPr>
            <a:r>
              <a:rPr lang="en-US" altLang="ko-KR" sz="21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Leap year</a:t>
            </a:r>
            <a:endParaRPr lang="en-US" altLang="ko-KR" sz="21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</a:pPr>
            <a:r>
              <a:rPr lang="en-US" altLang="ko-KR" sz="21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a leap year</a:t>
            </a:r>
            <a:endParaRPr lang="en-US" altLang="ko-KR" sz="21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</a:pPr>
            <a:r>
              <a:rPr lang="en-US" altLang="ko-KR" sz="21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a leap year </a:t>
            </a:r>
            <a:endParaRPr lang="en-US" altLang="ko-KR" sz="21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60000"/>
              </a:lnSpc>
            </a:pPr>
            <a:r>
              <a:rPr lang="en-US" altLang="ko-KR" sz="21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Leap year</a:t>
            </a:r>
            <a:endParaRPr lang="en-US" altLang="ko-KR" sz="21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79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1866</TotalTime>
  <Words>3940</Words>
  <Application>Microsoft Office PowerPoint</Application>
  <PresentationFormat>화면 슬라이드 쇼(4:3)</PresentationFormat>
  <Paragraphs>553</Paragraphs>
  <Slides>26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26</vt:i4>
      </vt:variant>
    </vt:vector>
  </HeadingPairs>
  <TitlesOfParts>
    <vt:vector size="41" baseType="lpstr">
      <vt:lpstr>나눔스퀘어</vt:lpstr>
      <vt:lpstr>나눔스퀘어 Bold</vt:lpstr>
      <vt:lpstr>Calibri Light</vt:lpstr>
      <vt:lpstr>나눔바른고딕</vt:lpstr>
      <vt:lpstr>Courier New</vt:lpstr>
      <vt:lpstr>HY견고딕</vt:lpstr>
      <vt:lpstr>Arial</vt:lpstr>
      <vt:lpstr>굴림</vt:lpstr>
      <vt:lpstr>HY헤드라인M</vt:lpstr>
      <vt:lpstr>Wingdings</vt:lpstr>
      <vt:lpstr>Wingdings 2</vt:lpstr>
      <vt:lpstr>AU Passata</vt:lpstr>
      <vt:lpstr>맑은 고딕</vt:lpstr>
      <vt:lpstr>Calibri</vt:lpstr>
      <vt:lpstr>Office 테마</vt:lpstr>
      <vt:lpstr>PowerPoint 프레젠테이션</vt:lpstr>
      <vt:lpstr>SW Testing is Very Complex and Difficult Task </vt:lpstr>
      <vt:lpstr>Summary: What is (the essense of) Software?</vt:lpstr>
      <vt:lpstr>Static SW Code vs. Dynamic SW Executions</vt:lpstr>
      <vt:lpstr>Software Development Cycle</vt:lpstr>
      <vt:lpstr> Software        v.s.      Magic Circle (마법진) </vt:lpstr>
      <vt:lpstr>Requirement Specification Problems</vt:lpstr>
      <vt:lpstr>Example (retail chain management software)</vt:lpstr>
      <vt:lpstr>Example 2: Leap year (윤년) detection  </vt:lpstr>
      <vt:lpstr>Ex. Testing a Triangle Decision Program</vt:lpstr>
      <vt:lpstr>Precondition (Input Validity) Check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More Complex Testing Situations (1/3) </vt:lpstr>
      <vt:lpstr>More Complex Testing Situations (2/3)</vt:lpstr>
      <vt:lpstr>More Complex Testing Situations (3/3)</vt:lpstr>
      <vt:lpstr>Concurrency</vt:lpstr>
      <vt:lpstr>An Example of Mutual Exclusion Protocol</vt:lpstr>
      <vt:lpstr>More Concurrency Bugs</vt:lpstr>
      <vt:lpstr>Static SW Code vs. Dynamic SW Executions</vt:lpstr>
      <vt:lpstr>Formal Analysis of Software </vt:lpstr>
      <vt:lpstr>Significance of Automated SW Testing</vt:lpstr>
      <vt:lpstr>Summary: What is (the essense of) Software?</vt:lpstr>
    </vt:vector>
  </TitlesOfParts>
  <Company>HMGC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Yunho</dc:creator>
  <cp:lastModifiedBy>Windows 사용자</cp:lastModifiedBy>
  <cp:revision>415</cp:revision>
  <cp:lastPrinted>2022-09-05T23:36:00Z</cp:lastPrinted>
  <dcterms:created xsi:type="dcterms:W3CDTF">2019-11-07T02:11:53Z</dcterms:created>
  <dcterms:modified xsi:type="dcterms:W3CDTF">2022-09-05T23:57:42Z</dcterms:modified>
</cp:coreProperties>
</file>