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4"/>
  </p:notesMasterIdLst>
  <p:handoutMasterIdLst>
    <p:handoutMasterId r:id="rId5"/>
  </p:handoutMasterIdLst>
  <p:sldIdLst>
    <p:sldId id="447" r:id="rId2"/>
    <p:sldId id="450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66CCFF"/>
    <a:srgbClr val="66FFCC"/>
    <a:srgbClr val="0000FF"/>
    <a:srgbClr val="0033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5" autoAdjust="0"/>
  </p:normalViewPr>
  <p:slideViewPr>
    <p:cSldViewPr snapToGrid="0">
      <p:cViewPr varScale="1">
        <p:scale>
          <a:sx n="59" d="100"/>
          <a:sy n="59" d="100"/>
        </p:scale>
        <p:origin x="25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t" anchorCtr="0" compatLnSpc="1">
            <a:prstTxWarp prst="textNoShape">
              <a:avLst/>
            </a:prstTxWarp>
          </a:bodyPr>
          <a:lstStyle>
            <a:lvl1pPr defTabSz="1001897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t" anchorCtr="0" compatLnSpc="1">
            <a:prstTxWarp prst="textNoShape">
              <a:avLst/>
            </a:prstTxWarp>
          </a:bodyPr>
          <a:lstStyle>
            <a:lvl1pPr algn="r" defTabSz="1001897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946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b" anchorCtr="0" compatLnSpc="1">
            <a:prstTxWarp prst="textNoShape">
              <a:avLst/>
            </a:prstTxWarp>
          </a:bodyPr>
          <a:lstStyle>
            <a:lvl1pPr defTabSz="1001897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3946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b" anchorCtr="0" compatLnSpc="1">
            <a:prstTxWarp prst="textNoShape">
              <a:avLst/>
            </a:prstTxWarp>
          </a:bodyPr>
          <a:lstStyle>
            <a:lvl1pPr algn="r" defTabSz="1001897">
              <a:defRPr sz="1100" b="0" i="1" smtClean="0">
                <a:ea typeface="굴림" pitchFamily="50" charset="-127"/>
              </a:defRPr>
            </a:lvl1pPr>
          </a:lstStyle>
          <a:p>
            <a:pPr>
              <a:defRPr/>
            </a:pPr>
            <a:fld id="{7FE7619E-CB62-4A90-A3EC-D0C947BFBC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92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t" anchorCtr="0" compatLnSpc="1">
            <a:prstTxWarp prst="textNoShape">
              <a:avLst/>
            </a:prstTxWarp>
          </a:bodyPr>
          <a:lstStyle>
            <a:lvl1pPr defTabSz="1001897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t" anchorCtr="0" compatLnSpc="1">
            <a:prstTxWarp prst="textNoShape">
              <a:avLst/>
            </a:prstTxWarp>
          </a:bodyPr>
          <a:lstStyle>
            <a:lvl1pPr algn="r" defTabSz="1001897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946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b" anchorCtr="0" compatLnSpc="1">
            <a:prstTxWarp prst="textNoShape">
              <a:avLst/>
            </a:prstTxWarp>
          </a:bodyPr>
          <a:lstStyle>
            <a:lvl1pPr defTabSz="1001897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3946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4" tIns="0" rIns="20864" bIns="0" numCol="1" anchor="b" anchorCtr="0" compatLnSpc="1">
            <a:prstTxWarp prst="textNoShape">
              <a:avLst/>
            </a:prstTxWarp>
          </a:bodyPr>
          <a:lstStyle>
            <a:lvl1pPr algn="r" defTabSz="1001897">
              <a:defRPr sz="1100" b="0" i="1" smtClean="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66861D67-D63E-4CA1-ABFB-78000C8D86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028" y="4859518"/>
            <a:ext cx="5209248" cy="460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41" tIns="50421" rIns="100841" bIns="504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08575" cy="383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93193" y="9748498"/>
            <a:ext cx="839130" cy="30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626" tIns="48681" rIns="95626" bIns="48681">
            <a:spAutoFit/>
          </a:bodyPr>
          <a:lstStyle/>
          <a:p>
            <a:pPr algn="ctr" defTabSz="949253">
              <a:lnSpc>
                <a:spcPct val="90000"/>
              </a:lnSpc>
              <a:defRPr/>
            </a:pPr>
            <a:r>
              <a:rPr lang="en-US" altLang="ko-KR" sz="15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CA43033E-FEAA-49E9-AA80-5D3BB9597541}" type="slidenum">
              <a:rPr lang="en-US" altLang="ko-KR" sz="1500" b="0">
                <a:solidFill>
                  <a:schemeClr val="tx1"/>
                </a:solidFill>
                <a:ea typeface="굴림" pitchFamily="50" charset="-127"/>
              </a:rPr>
              <a:pPr algn="ctr" defTabSz="949253">
                <a:lnSpc>
                  <a:spcPct val="90000"/>
                </a:lnSpc>
                <a:defRPr/>
              </a:pPr>
              <a:t>‹#›</a:t>
            </a:fld>
            <a:endParaRPr lang="en-US" altLang="ko-KR" sz="15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00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42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100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8A6-E45A-4A27-B38B-EB1282DE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27AD-371F-465F-867B-C164187B98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C1FF98C2-9F4C-47F9-AD88-638EF0640F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2690091" y="85725"/>
            <a:ext cx="3178098" cy="56499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43240" y="752339"/>
            <a:ext cx="1877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ea typeface="굴림체"/>
                <a:cs typeface="Calibri" panose="020F0502020204030204" pitchFamily="34" charset="0"/>
              </a:rPr>
              <a:t>↔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en-US" altLang="ko-KR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79522" y="1350275"/>
            <a:ext cx="5171609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CACC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altLang="ko-KR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b: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altLang="ko-KR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c: </a:t>
            </a:r>
            <a:endParaRPr lang="en-US" altLang="ko-KR" sz="1800" b="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RACC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b: 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altLang="ko-KR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c:  </a:t>
            </a:r>
            <a:endParaRPr lang="en-US" altLang="ko-KR" sz="1800" b="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18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8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b, c: 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1800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1800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18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48169"/>
              </p:ext>
            </p:extLst>
          </p:nvPr>
        </p:nvGraphicFramePr>
        <p:xfrm>
          <a:off x="52038" y="1344970"/>
          <a:ext cx="339740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1266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a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p</a:t>
                      </a:r>
                      <a:r>
                        <a:rPr lang="en-US" sz="1600" b="1" baseline="-25000" dirty="0" err="1" smtClean="0"/>
                        <a:t>b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c</a:t>
                      </a:r>
                      <a:endParaRPr lang="en-US" sz="1600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215" y="4562720"/>
            <a:ext cx="3873189" cy="17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under which each of the clauses determines p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2298309" y="0"/>
            <a:ext cx="3178098" cy="56499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833005" y="752339"/>
            <a:ext cx="1697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altLang="ko-KR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 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ko-KR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50924" y="1664607"/>
            <a:ext cx="5250189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CACC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RACC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215" y="4562720"/>
            <a:ext cx="3873189" cy="17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under which each of the clauses determines p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193058"/>
              </p:ext>
            </p:extLst>
          </p:nvPr>
        </p:nvGraphicFramePr>
        <p:xfrm>
          <a:off x="52038" y="1344970"/>
          <a:ext cx="339740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1266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a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p</a:t>
                      </a:r>
                      <a:r>
                        <a:rPr lang="en-US" sz="1600" b="1" baseline="-25000" dirty="0" err="1" smtClean="0"/>
                        <a:t>b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c</a:t>
                      </a:r>
                      <a:endParaRPr lang="en-US" sz="1600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372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1339</TotalTime>
  <Pages>49</Pages>
  <Words>254</Words>
  <Application>Microsoft Office PowerPoint</Application>
  <PresentationFormat>On-screen Show (4:3)</PresentationFormat>
  <Paragraphs>184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Palatino</vt:lpstr>
      <vt:lpstr>굴림</vt:lpstr>
      <vt:lpstr>굴림체</vt:lpstr>
      <vt:lpstr>맑은 고딕</vt:lpstr>
      <vt:lpstr>Arial</vt:lpstr>
      <vt:lpstr>Calibri</vt:lpstr>
      <vt:lpstr>Symbol</vt:lpstr>
      <vt:lpstr>Times New Roman</vt:lpstr>
      <vt:lpstr>Wingdings</vt:lpstr>
      <vt:lpstr>1_cs550</vt:lpstr>
      <vt:lpstr>Example 1</vt:lpstr>
      <vt:lpstr>Example 2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subject/>
  <dc:creator>Jeff Offutt</dc:creator>
  <cp:keywords/>
  <dc:description/>
  <cp:lastModifiedBy>moonzoo</cp:lastModifiedBy>
  <cp:revision>381</cp:revision>
  <cp:lastPrinted>1996-04-04T10:27:56Z</cp:lastPrinted>
  <dcterms:created xsi:type="dcterms:W3CDTF">1996-06-15T03:21:08Z</dcterms:created>
  <dcterms:modified xsi:type="dcterms:W3CDTF">2017-10-09T23:39:38Z</dcterms:modified>
</cp:coreProperties>
</file>