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58" r:id="rId5"/>
    <p:sldId id="261" r:id="rId6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0" y="14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5321D-B223-4B07-A68D-9FDB54D3E81B}" type="datetimeFigureOut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912BF-1D3E-47E9-9683-FEC88773C6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28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7655-C41D-44EF-95C5-D23485696FEA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90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965C-6715-4EFB-A7E5-1249D1E08DB4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3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05D5-ECE0-47C3-ADD8-97181FA9411B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68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E5215-0126-41F2-9519-2209BCCF38DB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4647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CDF4-85E9-4D2B-80F4-317889526A79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965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72B9E-20C6-4A39-8B94-AB1B8D688781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82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E336-93A4-4DBF-A6DF-A221E36B0BFD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73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7A30-4D0A-4B48-9369-263ABA8A3F15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32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E774-A335-4137-B568-FDF6F5EC8A55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4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B018-38B9-4330-A0DD-16D6B95FF9A1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88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B3C-75C3-4966-8C20-E0024513F0E5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11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D0D5-49DE-4641-A5FB-5EF1020B5270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3213E-07D0-4B62-A20C-E9C69EC54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281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How to Seed an Initial Test Case to CREST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850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Seed Initial Test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Prepare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 to seed an initial test case in the CREST’s current working directory</a:t>
            </a:r>
          </a:p>
          <a:p>
            <a:pPr lvl="1"/>
            <a:r>
              <a:rPr lang="en-US" altLang="ko-KR" dirty="0" smtClean="0"/>
              <a:t>The name of file is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</a:t>
            </a:r>
          </a:p>
          <a:p>
            <a:pPr lvl="1"/>
            <a:r>
              <a:rPr lang="en-US" altLang="ko-KR" dirty="0" smtClean="0"/>
              <a:t>File format of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will be explained in next slide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/>
              <a:t>Run CREST to generate test cases</a:t>
            </a:r>
          </a:p>
          <a:p>
            <a:pPr lvl="1"/>
            <a:r>
              <a:rPr lang="en-US" altLang="ko-KR" dirty="0" smtClean="0"/>
              <a:t>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 will be over-written by newly generated test cases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D6F1-77E7-4451-8B9A-B8A376FE2547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02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022" y="3602047"/>
            <a:ext cx="432048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W/O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file, CREST uses zero values as initial inputs</a:t>
            </a:r>
          </a:p>
          <a:p>
            <a:r>
              <a:rPr lang="en-US" altLang="ko-KR" dirty="0" smtClean="0"/>
              <a:t>$ ../bin/</a:t>
            </a:r>
            <a:r>
              <a:rPr lang="en-US" altLang="ko-KR" dirty="0" err="1" smtClean="0"/>
              <a:t>run_crest</a:t>
            </a:r>
            <a:r>
              <a:rPr lang="en-US" altLang="ko-KR" dirty="0" smtClean="0"/>
              <a:t> ./example 10 -</a:t>
            </a:r>
            <a:r>
              <a:rPr lang="en-US" altLang="ko-KR" dirty="0" err="1" smtClean="0"/>
              <a:t>dfs</a:t>
            </a:r>
            <a:endParaRPr lang="en-US" altLang="ko-KR" dirty="0" smtClean="0"/>
          </a:p>
          <a:p>
            <a:r>
              <a:rPr lang="en-US" altLang="ko-KR" dirty="0" smtClean="0"/>
              <a:t>Iteration 0 (0s): …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x=0, </a:t>
            </a:r>
            <a:r>
              <a:rPr lang="en-US" altLang="ko-KR" b="1" dirty="0" err="1" smtClean="0">
                <a:solidFill>
                  <a:srgbClr val="FF0000"/>
                </a:solidFill>
              </a:rPr>
              <a:t>ch</a:t>
            </a:r>
            <a:r>
              <a:rPr lang="en-US" altLang="ko-KR" b="1" dirty="0" smtClean="0">
                <a:solidFill>
                  <a:srgbClr val="FF0000"/>
                </a:solidFill>
              </a:rPr>
              <a:t>=</a:t>
            </a:r>
          </a:p>
          <a:p>
            <a:r>
              <a:rPr lang="en-US" altLang="ko-KR" dirty="0" smtClean="0"/>
              <a:t>x is zero</a:t>
            </a:r>
          </a:p>
          <a:p>
            <a:r>
              <a:rPr lang="en-US" altLang="ko-KR" dirty="0" err="1" smtClean="0"/>
              <a:t>ch</a:t>
            </a:r>
            <a:r>
              <a:rPr lang="en-US" altLang="ko-KR" dirty="0" smtClean="0"/>
              <a:t> is not 'A'</a:t>
            </a:r>
          </a:p>
          <a:p>
            <a:r>
              <a:rPr lang="en-US" altLang="ko-KR" dirty="0" smtClean="0"/>
              <a:t>Iteration 1 (0s): …</a:t>
            </a:r>
          </a:p>
          <a:p>
            <a:r>
              <a:rPr lang="en-US" altLang="ko-KR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9992" y="3602047"/>
            <a:ext cx="4320480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W/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file, CREST reads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and seeds initial inputs</a:t>
            </a:r>
          </a:p>
          <a:p>
            <a:r>
              <a:rPr lang="en-US" altLang="ko-KR" dirty="0" smtClean="0"/>
              <a:t>$ </a:t>
            </a:r>
            <a:r>
              <a:rPr lang="en-US" altLang="ko-KR" b="1" dirty="0" smtClean="0">
                <a:solidFill>
                  <a:srgbClr val="FF0000"/>
                </a:solidFill>
              </a:rPr>
              <a:t>cat input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66</a:t>
            </a:r>
          </a:p>
          <a:p>
            <a:r>
              <a:rPr lang="en-US" altLang="ko-KR" dirty="0" smtClean="0"/>
              <a:t>$ ../bin/</a:t>
            </a:r>
            <a:r>
              <a:rPr lang="en-US" altLang="ko-KR" dirty="0" err="1" smtClean="0"/>
              <a:t>run_crest</a:t>
            </a:r>
            <a:r>
              <a:rPr lang="en-US" altLang="ko-KR" dirty="0" smtClean="0"/>
              <a:t> ./example 10 -</a:t>
            </a:r>
            <a:r>
              <a:rPr lang="en-US" altLang="ko-KR" dirty="0" err="1" smtClean="0"/>
              <a:t>dfs</a:t>
            </a:r>
            <a:endParaRPr lang="en-US" altLang="ko-KR" dirty="0" smtClean="0"/>
          </a:p>
          <a:p>
            <a:r>
              <a:rPr lang="en-US" altLang="ko-KR" dirty="0" smtClean="0"/>
              <a:t>Iteration 0 (0s): …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x=1, </a:t>
            </a:r>
            <a:r>
              <a:rPr lang="en-US" altLang="ko-KR" b="1" dirty="0" err="1" smtClean="0">
                <a:solidFill>
                  <a:srgbClr val="FF0000"/>
                </a:solidFill>
              </a:rPr>
              <a:t>ch</a:t>
            </a:r>
            <a:r>
              <a:rPr lang="en-US" altLang="ko-KR" b="1" dirty="0" smtClean="0">
                <a:solidFill>
                  <a:srgbClr val="FF0000"/>
                </a:solidFill>
              </a:rPr>
              <a:t>=B</a:t>
            </a:r>
          </a:p>
          <a:p>
            <a:r>
              <a:rPr lang="en-US" altLang="ko-KR" dirty="0" smtClean="0"/>
              <a:t>x is not zero</a:t>
            </a:r>
          </a:p>
          <a:p>
            <a:r>
              <a:rPr lang="en-US" altLang="ko-KR" dirty="0" err="1" smtClean="0"/>
              <a:t>ch</a:t>
            </a:r>
            <a:r>
              <a:rPr lang="en-US" altLang="ko-KR" dirty="0" smtClean="0"/>
              <a:t> is not 'A'</a:t>
            </a:r>
          </a:p>
          <a:p>
            <a:r>
              <a:rPr lang="en-US" altLang="ko-KR" dirty="0" smtClean="0"/>
              <a:t>Iteration 1 (0s):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0" y="4725144"/>
            <a:ext cx="252028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dirty="0" smtClean="0"/>
              <a:t>’ is 0 and ‘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dirty="0" smtClean="0"/>
              <a:t>’ is ‘\0’</a:t>
            </a:r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 rot="10800000">
            <a:off x="1214869" y="4726034"/>
            <a:ext cx="404803" cy="393171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300192" y="5518973"/>
            <a:ext cx="252028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dirty="0" smtClean="0"/>
              <a:t>’ is 1 and ‘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dirty="0" smtClean="0"/>
              <a:t>’ is ‘B’ as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specifies</a:t>
            </a:r>
            <a:endParaRPr lang="ko-KR" altLang="en-US" dirty="0"/>
          </a:p>
        </p:txBody>
      </p:sp>
      <p:sp>
        <p:nvSpPr>
          <p:cNvPr id="10" name="오른쪽 화살표 9"/>
          <p:cNvSpPr/>
          <p:nvPr/>
        </p:nvSpPr>
        <p:spPr>
          <a:xfrm rot="10800000">
            <a:off x="5823381" y="5519863"/>
            <a:ext cx="404803" cy="393171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1C4B-66DD-4C32-9A31-4E09C1C2D48D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214869" y="628695"/>
            <a:ext cx="676875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#include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crest.h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   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x; char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   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CREST_int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CREST_char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   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("x=%d,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=%c\n", x, 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    if (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== 0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 is zero\n");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    else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 is not zero\n");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    if (</a:t>
            </a:r>
            <a:r>
              <a:rPr lang="en-US" altLang="ko-K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'A'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'A'\n");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    else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 not 'A'\n");</a:t>
            </a:r>
          </a:p>
          <a:p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  return 0;}</a:t>
            </a:r>
            <a:endParaRPr lang="ko-KR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1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File Format of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 consists of one or more lines of integers in a textual format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Each of N1, … </a:t>
            </a:r>
            <a:r>
              <a:rPr lang="en-US" altLang="ko-KR" dirty="0" err="1" smtClean="0"/>
              <a:t>Nk</a:t>
            </a:r>
            <a:r>
              <a:rPr lang="en-US" altLang="ko-KR" dirty="0" smtClean="0"/>
              <a:t> is an integer literal</a:t>
            </a:r>
          </a:p>
          <a:p>
            <a:pPr lvl="1"/>
            <a:r>
              <a:rPr lang="en-US" altLang="ko-KR" dirty="0" smtClean="0"/>
              <a:t>Each line has only one integer literal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663C-0F91-4A9A-84DA-6261A9EC4239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265923" y="2780928"/>
            <a:ext cx="7056783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- ‘</a:t>
            </a:r>
            <a:r>
              <a:rPr lang="en-US" altLang="ko-K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sz="2000" dirty="0" smtClean="0"/>
              <a:t>’ file for a program that has k symbolic variables</a:t>
            </a:r>
          </a:p>
          <a:p>
            <a:r>
              <a:rPr lang="en-US" altLang="ko-KR" sz="2000" dirty="0" smtClean="0"/>
              <a:t>L1: N1</a:t>
            </a:r>
          </a:p>
          <a:p>
            <a:r>
              <a:rPr lang="en-US" altLang="ko-KR" sz="2000" dirty="0" smtClean="0"/>
              <a:t>L2: N2</a:t>
            </a:r>
          </a:p>
          <a:p>
            <a:r>
              <a:rPr lang="en-US" altLang="ko-KR" sz="2000" dirty="0" smtClean="0"/>
              <a:t>…</a:t>
            </a:r>
          </a:p>
          <a:p>
            <a:r>
              <a:rPr lang="en-US" altLang="ko-KR" sz="2000" dirty="0" err="1" smtClean="0"/>
              <a:t>Lk</a:t>
            </a:r>
            <a:r>
              <a:rPr lang="en-US" altLang="ko-KR" sz="2000" dirty="0" smtClean="0"/>
              <a:t>: </a:t>
            </a:r>
            <a:r>
              <a:rPr lang="en-US" altLang="ko-KR" sz="2000" dirty="0" err="1" smtClean="0"/>
              <a:t>Nk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20698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File Format of ‘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dirty="0" smtClean="0"/>
              <a:t>’ file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6856" y="1124744"/>
            <a:ext cx="8229600" cy="5040560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The integer value at </a:t>
            </a:r>
            <a:r>
              <a:rPr lang="en-US" altLang="ko-KR" sz="2800" dirty="0" err="1" smtClean="0"/>
              <a:t>i-th</a:t>
            </a:r>
            <a:r>
              <a:rPr lang="en-US" altLang="ko-KR" sz="2800" dirty="0" smtClean="0"/>
              <a:t> line of ‘</a:t>
            </a:r>
            <a:r>
              <a:rPr lang="en-US" altLang="ko-K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sz="2800" dirty="0" smtClean="0"/>
              <a:t>’ file is used by </a:t>
            </a:r>
            <a:r>
              <a:rPr lang="en-US" altLang="ko-KR" sz="2800" dirty="0" err="1" smtClean="0"/>
              <a:t>i-th</a:t>
            </a:r>
            <a:r>
              <a:rPr lang="en-US" altLang="ko-KR" sz="2800" dirty="0" smtClean="0"/>
              <a:t> invocation of CREST_*() function as an initial input</a:t>
            </a:r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D6F1-77E7-4451-8B9A-B8A376FE2547}" type="datetime1">
              <a:rPr lang="ko-KR" altLang="en-US" smtClean="0"/>
              <a:t>2014-12-08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213E-07D0-4B62-A20C-E9C69EC54C0A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6405" y="2564904"/>
            <a:ext cx="5133667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#include &lt;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crest.h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  char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  for (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&lt;2;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 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    </a:t>
            </a:r>
            <a:r>
              <a:rPr lang="en-US" altLang="ko-KR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CREST_int</a:t>
            </a:r>
            <a:r>
              <a:rPr lang="en-US" altLang="ko-K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(x); </a:t>
            </a:r>
            <a:r>
              <a:rPr lang="en-US" altLang="ko-KR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CREST_char</a:t>
            </a:r>
            <a:r>
              <a:rPr lang="en-US" altLang="ko-K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ko-KR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   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("x=%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d,char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[%d]=%c\n",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x,i,ch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    if (x==0)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("A\n");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    else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("B\n");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   if (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]=='A')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("C\n");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    else </a:t>
            </a:r>
            <a:r>
              <a:rPr lang="en-US" altLang="ko-KR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("D\n");}</a:t>
            </a:r>
          </a:p>
          <a:p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 return 0;}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4088" y="2565442"/>
            <a:ext cx="3312368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‘</a:t>
            </a:r>
            <a:r>
              <a:rPr lang="en-US" altLang="ko-K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ko-KR" sz="1400" dirty="0" smtClean="0"/>
              <a:t>’ file</a:t>
            </a:r>
          </a:p>
          <a:p>
            <a:r>
              <a:rPr lang="en-US" altLang="ko-KR" sz="1400" dirty="0" smtClean="0"/>
              <a:t>1: 0</a:t>
            </a:r>
          </a:p>
          <a:p>
            <a:r>
              <a:rPr lang="en-US" altLang="ko-KR" sz="1400" dirty="0" smtClean="0"/>
              <a:t>2: 65</a:t>
            </a:r>
          </a:p>
          <a:p>
            <a:r>
              <a:rPr lang="en-US" altLang="ko-KR" sz="1400" dirty="0" smtClean="0"/>
              <a:t>3: 1</a:t>
            </a:r>
          </a:p>
          <a:p>
            <a:r>
              <a:rPr lang="en-US" altLang="ko-KR" sz="1400" dirty="0" smtClean="0"/>
              <a:t>4: 66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$ </a:t>
            </a:r>
            <a:r>
              <a:rPr lang="en-US" altLang="ko-KR" sz="1400" dirty="0" err="1" smtClean="0"/>
              <a:t>run_crest</a:t>
            </a:r>
            <a:r>
              <a:rPr lang="en-US" altLang="ko-KR" sz="1400" dirty="0" smtClean="0"/>
              <a:t> ./example 10 –</a:t>
            </a:r>
            <a:r>
              <a:rPr lang="en-US" altLang="ko-KR" sz="1400" dirty="0" err="1" smtClean="0"/>
              <a:t>dfs</a:t>
            </a:r>
            <a:endParaRPr lang="en-US" altLang="ko-KR" sz="1400" dirty="0" smtClean="0"/>
          </a:p>
          <a:p>
            <a:r>
              <a:rPr lang="pt-BR" altLang="ko-KR" sz="1400" dirty="0" smtClean="0"/>
              <a:t>x=0,char[0]=A</a:t>
            </a:r>
          </a:p>
          <a:p>
            <a:r>
              <a:rPr lang="pt-BR" altLang="ko-KR" sz="1400" dirty="0" smtClean="0"/>
              <a:t>A</a:t>
            </a:r>
          </a:p>
          <a:p>
            <a:r>
              <a:rPr lang="pt-BR" altLang="ko-KR" sz="1400" dirty="0" smtClean="0"/>
              <a:t>C</a:t>
            </a:r>
          </a:p>
          <a:p>
            <a:r>
              <a:rPr lang="pt-BR" altLang="ko-KR" sz="1400" dirty="0" smtClean="0"/>
              <a:t>x=1,char[1]=B</a:t>
            </a:r>
          </a:p>
          <a:p>
            <a:r>
              <a:rPr lang="pt-BR" altLang="ko-KR" sz="1400" dirty="0" smtClean="0"/>
              <a:t>B</a:t>
            </a:r>
          </a:p>
          <a:p>
            <a:r>
              <a:rPr lang="pt-BR" altLang="ko-KR" sz="1400" dirty="0" smtClean="0"/>
              <a:t>D</a:t>
            </a:r>
          </a:p>
          <a:p>
            <a:r>
              <a:rPr lang="en-US" altLang="ko-KR" sz="1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618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534</Words>
  <Application>Microsoft Office PowerPoint</Application>
  <PresentationFormat>화면 슬라이드 쇼(4:3)</PresentationFormat>
  <Paragraphs>91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Courier New</vt:lpstr>
      <vt:lpstr>Office 테마</vt:lpstr>
      <vt:lpstr>How to Seed an Initial Test Case to CREST</vt:lpstr>
      <vt:lpstr>How to Seed Initial Test Case</vt:lpstr>
      <vt:lpstr>Example</vt:lpstr>
      <vt:lpstr>File Format of ‘input’ file (1/2)</vt:lpstr>
      <vt:lpstr>File Format of ‘input’ file (2/2)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yhkim</dc:creator>
  <cp:lastModifiedBy>Windows User</cp:lastModifiedBy>
  <cp:revision>13</cp:revision>
  <cp:lastPrinted>2014-12-08T13:06:40Z</cp:lastPrinted>
  <dcterms:created xsi:type="dcterms:W3CDTF">2014-12-08T10:09:18Z</dcterms:created>
  <dcterms:modified xsi:type="dcterms:W3CDTF">2014-12-08T14:16:01Z</dcterms:modified>
</cp:coreProperties>
</file>