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</p:sldIdLst>
  <p:sldSz cx="9144000" cy="6858000" type="screen4x3"/>
  <p:notesSz cx="6797675" cy="9928225"/>
  <p:embeddedFontLst>
    <p:embeddedFont>
      <p:font typeface="Microsoft Sans Serif" pitchFamily="34" charset="0"/>
      <p:regular r:id="rId19"/>
    </p:embeddedFont>
    <p:embeddedFont>
      <p:font typeface="Calibri" pitchFamily="34" charset="0"/>
      <p:regular r:id="rId20"/>
      <p:bold r:id="rId21"/>
      <p:italic r:id="rId22"/>
      <p:boldItalic r:id="rId23"/>
    </p:embeddedFont>
    <p:embeddedFont>
      <p:font typeface="맑은 고딕" pitchFamily="50" charset="-127"/>
      <p:regular r:id="rId24"/>
      <p:bold r:id="rId25"/>
    </p:embeddedFont>
  </p:embeddedFontLst>
  <p:custDataLst>
    <p:tags r:id="rId26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265" autoAdjust="0"/>
  </p:normalViewPr>
  <p:slideViewPr>
    <p:cSldViewPr>
      <p:cViewPr varScale="1">
        <p:scale>
          <a:sx n="127" d="100"/>
          <a:sy n="127" d="100"/>
        </p:scale>
        <p:origin x="-9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59" cy="496411"/>
          </a:xfrm>
          <a:prstGeom prst="rect">
            <a:avLst/>
          </a:prstGeom>
        </p:spPr>
        <p:txBody>
          <a:bodyPr vert="horz" lIns="92399" tIns="46198" rIns="92399" bIns="4619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5" y="3"/>
            <a:ext cx="2945659" cy="496411"/>
          </a:xfrm>
          <a:prstGeom prst="rect">
            <a:avLst/>
          </a:prstGeom>
        </p:spPr>
        <p:txBody>
          <a:bodyPr vert="horz" lIns="92399" tIns="46198" rIns="92399" bIns="46198" rtlCol="0"/>
          <a:lstStyle>
            <a:lvl1pPr algn="r">
              <a:defRPr sz="1300"/>
            </a:lvl1pPr>
          </a:lstStyle>
          <a:p>
            <a:fld id="{117CEAFE-D269-4953-999B-7CBC85D871CD}" type="datetimeFigureOut">
              <a:rPr lang="ko-KR" altLang="en-US" smtClean="0"/>
              <a:pPr/>
              <a:t>2010-11-25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9" tIns="46198" rIns="92399" bIns="4619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399" tIns="46198" rIns="92399" bIns="4619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30094"/>
            <a:ext cx="2945659" cy="496411"/>
          </a:xfrm>
          <a:prstGeom prst="rect">
            <a:avLst/>
          </a:prstGeom>
        </p:spPr>
        <p:txBody>
          <a:bodyPr vert="horz" lIns="92399" tIns="46198" rIns="92399" bIns="4619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5" y="9430094"/>
            <a:ext cx="2945659" cy="496411"/>
          </a:xfrm>
          <a:prstGeom prst="rect">
            <a:avLst/>
          </a:prstGeom>
        </p:spPr>
        <p:txBody>
          <a:bodyPr vert="horz" lIns="92399" tIns="46198" rIns="92399" bIns="46198" rtlCol="0" anchor="b"/>
          <a:lstStyle>
            <a:lvl1pPr algn="r">
              <a:defRPr sz="1300"/>
            </a:lvl1pPr>
          </a:lstStyle>
          <a:p>
            <a:fld id="{C1EC2DCC-8750-4A47-8AEC-5DB665F4C3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933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en-US" altLang="ko-KR" dirty="0" smtClean="0"/>
              <a:t>Moonzoo Kim Provable SW Lab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fld id="{653EB63F-210B-426B-8655-095B3862437C}" type="slidenum">
              <a:rPr lang="ko-KR" altLang="en-US" smtClean="0"/>
              <a:pPr/>
              <a:t>‹#›</a:t>
            </a:fld>
            <a:r>
              <a:rPr lang="en-US" altLang="ko-KR" dirty="0" smtClean="0"/>
              <a:t>/10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6522464"/>
            <a:ext cx="1017182" cy="31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 smtClean="0"/>
              <a:t>Moonzoo Kim Provable SW Lab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/>
              <a:pPr/>
              <a:t>‹#›</a:t>
            </a:fld>
            <a:r>
              <a:rPr lang="en-US" altLang="ko-KR" dirty="0" smtClean="0"/>
              <a:t>/10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 smtClean="0"/>
              <a:t>Moonzoo Kim</a:t>
            </a:r>
          </a:p>
          <a:p>
            <a:r>
              <a:rPr lang="en-US" altLang="ko-KR" dirty="0" smtClean="0"/>
              <a:t> Provable SW Lab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/>
              <a:pPr/>
              <a:t>‹#›</a:t>
            </a:fld>
            <a:r>
              <a:rPr lang="en-US" altLang="ko-KR" dirty="0" smtClean="0"/>
              <a:t>/10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2296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858016" y="6492899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ko-KR" dirty="0" smtClean="0"/>
              <a:t>Moonzoo Kim Provable SW Lab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57200" y="6492899"/>
            <a:ext cx="90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/>
              <a:pPr/>
              <a:t>‹#›</a:t>
            </a:fld>
            <a:r>
              <a:rPr lang="en-US" altLang="ko-KR" dirty="0" smtClean="0"/>
              <a:t>/10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5" r:id="rId3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00114" y="1601785"/>
            <a:ext cx="8101042" cy="1470025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Examples of First Order Theories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5733256"/>
            <a:ext cx="4572000" cy="1080120"/>
          </a:xfrm>
        </p:spPr>
        <p:txBody>
          <a:bodyPr>
            <a:noAutofit/>
          </a:bodyPr>
          <a:lstStyle/>
          <a:p>
            <a:r>
              <a:rPr lang="en-US" altLang="ko-KR" sz="2400" i="1" dirty="0" smtClean="0"/>
              <a:t>Edited slides from the original slides from CS156 by Prof. </a:t>
            </a:r>
            <a:r>
              <a:rPr lang="en-US" altLang="ko-KR" sz="2400" i="1" dirty="0" err="1" smtClean="0"/>
              <a:t>Z.Manna</a:t>
            </a:r>
            <a:endParaRPr lang="ko-KR" altLang="en-US" sz="24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365" y="3473524"/>
            <a:ext cx="4512635" cy="33844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10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555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11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919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12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83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13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84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14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706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15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372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16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053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2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21140" cy="684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직사각형 6"/>
          <p:cNvSpPr/>
          <p:nvPr/>
        </p:nvSpPr>
        <p:spPr>
          <a:xfrm>
            <a:off x="5580112" y="6237312"/>
            <a:ext cx="3563888" cy="6035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646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3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589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4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299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5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39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6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84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7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26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8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293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Moonzoo Kim Provable SW Lab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9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84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OONZOO@EDKHRHUXAVWXY5M7" val="3157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4798</TotalTime>
  <Words>122</Words>
  <Application>Microsoft Office PowerPoint</Application>
  <PresentationFormat>화면 슬라이드 쇼(4:3)</PresentationFormat>
  <Paragraphs>32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굴림</vt:lpstr>
      <vt:lpstr>Arial</vt:lpstr>
      <vt:lpstr>Microsoft Sans Serif</vt:lpstr>
      <vt:lpstr>Calibri</vt:lpstr>
      <vt:lpstr>맑은 고딕</vt:lpstr>
      <vt:lpstr>Office 테마</vt:lpstr>
      <vt:lpstr>Examples of First Order Theories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CS Dept. KAIST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Moonzoo Kim</dc:creator>
  <cp:lastModifiedBy>Moonzoo Kim</cp:lastModifiedBy>
  <cp:revision>627</cp:revision>
  <cp:lastPrinted>2010-11-25T03:38:15Z</cp:lastPrinted>
  <dcterms:created xsi:type="dcterms:W3CDTF">2008-08-23T08:36:32Z</dcterms:created>
  <dcterms:modified xsi:type="dcterms:W3CDTF">2010-11-25T03:40:56Z</dcterms:modified>
</cp:coreProperties>
</file>