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88" r:id="rId2"/>
    <p:sldId id="289" r:id="rId3"/>
    <p:sldId id="290" r:id="rId4"/>
    <p:sldId id="291" r:id="rId5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  <a:srgbClr val="0000FF"/>
    <a:srgbClr val="003399"/>
    <a:srgbClr val="286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 varScale="1">
        <p:scale>
          <a:sx n="151" d="100"/>
          <a:sy n="151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2124" y="-4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9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7E663-4BD8-4EA0-9634-16E372FE663C}" type="datetimeFigureOut">
              <a:rPr lang="ko-KR" altLang="en-US" smtClean="0"/>
              <a:pPr/>
              <a:t>2014-05-06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9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77705-1943-4D9D-8B59-9C59E9B756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84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+mj-lt"/>
              </a:rPr>
              <a:t>CS</a:t>
            </a: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492B </a:t>
            </a:r>
            <a:b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</a:b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+mj-lt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2014-05-06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2014-05-06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128D-15DE-465A-BA33-9E34576436FA}" type="datetimeFigureOut">
              <a:rPr lang="ko-KR" altLang="en-US" smtClean="0"/>
              <a:pPr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6" descr="KAIST_뒷배경 흰색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72480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Read-Write Locks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716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typedef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struct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{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readers;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writer;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pthread_cond_t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readers_proceed</a:t>
            </a:r>
            <a:r>
              <a:rPr lang="en-US" altLang="ko-KR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pthread_cond_t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writer_proceed</a:t>
            </a:r>
            <a:r>
              <a:rPr lang="en-US" altLang="ko-KR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int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dirty="0">
                <a:latin typeface="Courier" pitchFamily="49" charset="0"/>
                <a:ea typeface="굴림" charset="-127"/>
              </a:rPr>
              <a:t>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; </a:t>
            </a:r>
            <a:endParaRPr lang="en-US" altLang="ko-KR" sz="1800" dirty="0" smtClean="0">
              <a:latin typeface="Courier" pitchFamily="49" charset="0"/>
              <a:ea typeface="굴림" charset="-127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ko-KR" sz="1800" dirty="0">
              <a:latin typeface="Courier" pitchFamily="49" charset="0"/>
              <a:ea typeface="굴림" charset="-127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mylib_rwlock_init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*l) {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l -&gt; readers = l -&gt; writer = 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= 0;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pthread_mutex_init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), NULL);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pthread_cond_init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readers_proceed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), NULL);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pthread_cond_init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writer_proceed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), NULL);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48551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Read-Write Locks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8524056" cy="525090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mylib_rwlock_rlock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*l) { 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/* if there is a write lock or pending writers, perform condition wait.. else increment count of readers and grant read lock */ </a:t>
            </a:r>
          </a:p>
          <a:p>
            <a:pPr lvl="1"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)); 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while ((l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dirty="0">
                <a:latin typeface="Courier" pitchFamily="49" charset="0"/>
                <a:ea typeface="굴림" charset="-127"/>
              </a:rPr>
              <a:t> &gt; 0) || (l -&gt; writer &gt; 0))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pthread_cond_wait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readers_proceed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), </a:t>
            </a:r>
          </a:p>
          <a:p>
            <a:pPr lvl="2"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			&amp;(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 lvl="1">
              <a:buFontTx/>
              <a:buNone/>
            </a:pPr>
            <a:r>
              <a:rPr lang="en-US" altLang="ko-KR" dirty="0">
                <a:latin typeface="Courier" pitchFamily="49" charset="0"/>
                <a:ea typeface="굴림" charset="-127"/>
              </a:rPr>
              <a:t>l -&gt; readers ++; </a:t>
            </a:r>
          </a:p>
          <a:p>
            <a:pPr lvl="1">
              <a:buFontTx/>
              <a:buNone/>
            </a:pPr>
            <a:r>
              <a:rPr lang="en-US" altLang="ko-KR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08326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Read-Write Locks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mylib_rwlock_wlock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*l) {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if there are readers or writers, increment pending writers count and wait. On being woken, decrement pending writers count and increment writer count */ </a:t>
            </a:r>
          </a:p>
          <a:p>
            <a:pPr>
              <a:buFontTx/>
              <a:buNone/>
            </a:pPr>
            <a:endParaRPr lang="en-US" altLang="ko-KR" sz="1800" dirty="0">
              <a:latin typeface="Courier" pitchFamily="49" charset="0"/>
              <a:ea typeface="굴림" charset="-127"/>
            </a:endParaRPr>
          </a:p>
          <a:p>
            <a:pPr lvl="1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while ((l -&gt; writer &gt; 0) || (l -&gt; readers &gt; 0)) { </a:t>
            </a:r>
          </a:p>
          <a:p>
            <a:pPr lvl="2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++; </a:t>
            </a:r>
          </a:p>
          <a:p>
            <a:pPr lvl="2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pthread_cond_wait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writer_proceed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), </a:t>
            </a:r>
          </a:p>
          <a:p>
            <a:pPr lvl="3"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		&amp;(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 lvl="1">
              <a:buFontTx/>
              <a:buNone/>
            </a:pPr>
            <a:r>
              <a:rPr lang="en-US" altLang="ko-KR" dirty="0" smtClean="0">
                <a:latin typeface="Courier" pitchFamily="49" charset="0"/>
                <a:ea typeface="굴림" charset="-127"/>
              </a:rPr>
              <a:t>} </a:t>
            </a:r>
            <a:endParaRPr lang="en-US" altLang="ko-KR" dirty="0">
              <a:latin typeface="Courier" pitchFamily="49" charset="0"/>
              <a:ea typeface="굴림" charset="-127"/>
            </a:endParaRP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--; </a:t>
            </a:r>
          </a:p>
          <a:p>
            <a:pPr lvl="1"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l -&gt; writer ++; </a:t>
            </a:r>
          </a:p>
          <a:p>
            <a:pPr lvl="1">
              <a:buFontTx/>
              <a:buNone/>
            </a:pPr>
            <a:r>
              <a:rPr lang="en-US" altLang="ko-KR" sz="1800" dirty="0" err="1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74554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</a:rPr>
              <a:t>Read-Write Locks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764704"/>
            <a:ext cx="8229600" cy="564303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void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mylib_rwlock_t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*l) 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/* if there is a write lock then unlock, else if there are read locks, decrement count of read locks. If the count is 0 and there is a pending writer, let it through, else if there are pending readers, let them all go through */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pthread_mutex_lock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if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(l -&gt; writer &gt; 0)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l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-&gt; writer = 0;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else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if (l -&gt; readers &gt; 0)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l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-&gt; readers --;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pthread_mutex_unlock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read_write_lock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if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((l -&gt; readers == 0) &amp;&amp; 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pending_writers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 &gt; 0))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pthread_cond_signal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writer_proceed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else 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if (l -&gt; readers &gt; 0)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1800" dirty="0" smtClean="0">
                <a:latin typeface="Courier" pitchFamily="49" charset="0"/>
                <a:ea typeface="굴림" charset="-127"/>
              </a:rPr>
              <a:t>	</a:t>
            </a:r>
            <a:r>
              <a:rPr lang="en-US" altLang="ko-KR" sz="1800" dirty="0" err="1" smtClean="0">
                <a:latin typeface="Courier" pitchFamily="49" charset="0"/>
                <a:ea typeface="굴림" charset="-127"/>
              </a:rPr>
              <a:t>pthread_cond_broadcast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(&amp;(l -&gt; </a:t>
            </a:r>
            <a:r>
              <a:rPr lang="en-US" altLang="ko-KR" sz="1800" dirty="0" err="1">
                <a:latin typeface="Courier" pitchFamily="49" charset="0"/>
                <a:ea typeface="굴림" charset="-127"/>
              </a:rPr>
              <a:t>readers_proceed</a:t>
            </a:r>
            <a:r>
              <a:rPr lang="en-US" altLang="ko-KR" sz="1800" dirty="0">
                <a:latin typeface="Courier" pitchFamily="49" charset="0"/>
                <a:ea typeface="굴림" charset="-127"/>
              </a:rPr>
              <a:t>));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" pitchFamily="49" charset="0"/>
                <a:ea typeface="굴림" charset="-127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25762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3577</TotalTime>
  <Words>263</Words>
  <Application>Microsoft Office PowerPoint</Application>
  <PresentationFormat>화면 슬라이드 쇼(4:3)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Theme</vt:lpstr>
      <vt:lpstr>Read-Write Locks </vt:lpstr>
      <vt:lpstr>Read-Write Locks </vt:lpstr>
      <vt:lpstr>Read-Write Locks</vt:lpstr>
      <vt:lpstr>Read-Write Locks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jhuh</dc:creator>
  <cp:lastModifiedBy>hongshin</cp:lastModifiedBy>
  <cp:revision>425</cp:revision>
  <dcterms:created xsi:type="dcterms:W3CDTF">2009-02-01T06:54:56Z</dcterms:created>
  <dcterms:modified xsi:type="dcterms:W3CDTF">2014-05-06T08:38:57Z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-1847474542</vt:i4>
  </property>
  <property fmtid="{D5CDD505-2E9C-101B-9397-08002B2CF9AE}" pid="3" name="_NewReviewCycle">
    <vt:lpwstr/>
  </property>
  <property fmtid="{D5CDD505-2E9C-101B-9397-08002B2CF9AE}" pid="4" name="_EmailSubject">
    <vt:lpwstr>CS492B 과목 syllabus 미팅?</vt:lpwstr>
  </property>
  <property fmtid="{D5CDD505-2E9C-101B-9397-08002B2CF9AE}" pid="5" name="_AuthorEmail">
    <vt:lpwstr>moonzoo@cs.kaist.ac.kr</vt:lpwstr>
  </property>
  <property fmtid="{D5CDD505-2E9C-101B-9397-08002B2CF9AE}" pid="6" name="_AuthorEmailDisplayName">
    <vt:lpwstr>Moonzoo Kim</vt:lpwstr>
  </property>
</Properties>
</file>