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98" r:id="rId5"/>
    <p:sldId id="297" r:id="rId6"/>
    <p:sldId id="296" r:id="rId7"/>
    <p:sldId id="299" r:id="rId8"/>
    <p:sldId id="301" r:id="rId9"/>
    <p:sldId id="302" r:id="rId10"/>
    <p:sldId id="303" r:id="rId11"/>
    <p:sldId id="262" r:id="rId12"/>
    <p:sldId id="263" r:id="rId13"/>
    <p:sldId id="304" r:id="rId14"/>
    <p:sldId id="305" r:id="rId15"/>
    <p:sldId id="306" r:id="rId16"/>
    <p:sldId id="307" r:id="rId17"/>
    <p:sldId id="308" r:id="rId18"/>
    <p:sldId id="310" r:id="rId19"/>
    <p:sldId id="309" r:id="rId20"/>
    <p:sldId id="311" r:id="rId21"/>
    <p:sldId id="312" r:id="rId22"/>
    <p:sldId id="314" r:id="rId23"/>
    <p:sldId id="315" r:id="rId24"/>
    <p:sldId id="316" r:id="rId25"/>
    <p:sldId id="287" r:id="rId26"/>
    <p:sldId id="288" r:id="rId27"/>
    <p:sldId id="317" r:id="rId28"/>
    <p:sldId id="292" r:id="rId29"/>
    <p:sldId id="318" r:id="rId30"/>
    <p:sldId id="323" r:id="rId31"/>
    <p:sldId id="319" r:id="rId32"/>
    <p:sldId id="320" r:id="rId33"/>
    <p:sldId id="321" r:id="rId34"/>
    <p:sldId id="322" r:id="rId35"/>
    <p:sldId id="283" r:id="rId3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CC33"/>
  </p:clrMru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밝은 스타일 2 - 강조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65" autoAdjust="0"/>
    <p:restoredTop sz="94660" autoAdjust="0"/>
  </p:normalViewPr>
  <p:slideViewPr>
    <p:cSldViewPr>
      <p:cViewPr>
        <p:scale>
          <a:sx n="75" d="100"/>
          <a:sy n="75" d="100"/>
        </p:scale>
        <p:origin x="-1164" y="-9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988345-5ED9-4773-ACBD-7F7B84BCAD42}" type="doc">
      <dgm:prSet loTypeId="urn:microsoft.com/office/officeart/2005/8/layout/vProcess5" loCatId="process" qsTypeId="urn:microsoft.com/office/officeart/2005/8/quickstyle/simple4" qsCatId="simple" csTypeId="urn:microsoft.com/office/officeart/2005/8/colors/colorful2" csCatId="colorful" phldr="1"/>
      <dgm:spPr/>
    </dgm:pt>
    <dgm:pt modelId="{CD671606-0B36-467E-8055-CB701E141D8A}">
      <dgm:prSet phldrT="[텍스트]" custT="1"/>
      <dgm:spPr/>
      <dgm:t>
        <a:bodyPr/>
        <a:lstStyle/>
        <a:p>
          <a:pPr latinLnBrk="1"/>
          <a:r>
            <a:rPr lang="en-US" altLang="ko-KR" sz="2000" b="1" dirty="0" smtClean="0">
              <a:latin typeface="+mj-ea"/>
              <a:ea typeface="+mj-ea"/>
            </a:rPr>
            <a:t> Ⅵ. How to Read Reports </a:t>
          </a:r>
        </a:p>
      </dgm:t>
    </dgm:pt>
    <dgm:pt modelId="{FDB555E5-524F-4433-8B8B-E7CA2D2DC741}" type="parTrans" cxnId="{51DC4C83-07AB-45C0-884C-B6E1B519B6DA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AFC6D601-D0D4-4CF6-AEDD-1AFB4CE945A9}" type="sibTrans" cxnId="{51DC4C83-07AB-45C0-884C-B6E1B519B6DA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0A689448-A32E-484F-8043-241B2B644378}">
      <dgm:prSet phldrT="[텍스트]" custT="1"/>
      <dgm:spPr/>
      <dgm:t>
        <a:bodyPr/>
        <a:lstStyle/>
        <a:p>
          <a:pPr latinLnBrk="1"/>
          <a:r>
            <a:rPr lang="ko-KR" altLang="en-US" sz="2000" b="1" dirty="0" smtClean="0">
              <a:latin typeface="+mj-ea"/>
              <a:ea typeface="+mj-ea"/>
            </a:rPr>
            <a:t> </a:t>
          </a:r>
          <a:r>
            <a:rPr lang="en-US" altLang="ko-KR" sz="2000" b="1" dirty="0" smtClean="0">
              <a:latin typeface="+mj-ea"/>
              <a:ea typeface="+mj-ea"/>
            </a:rPr>
            <a:t>Ⅰ. Introduction</a:t>
          </a:r>
          <a:endParaRPr lang="ko-KR" altLang="en-US" sz="2000" b="1" dirty="0">
            <a:latin typeface="+mj-ea"/>
            <a:ea typeface="+mj-ea"/>
          </a:endParaRPr>
        </a:p>
      </dgm:t>
    </dgm:pt>
    <dgm:pt modelId="{1776113F-368E-4830-852C-5FAB3B8FE7B5}" type="parTrans" cxnId="{4C2943E1-334F-47C7-88CE-7240E333D7F5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85AA6030-ACC6-441F-8BEB-DB2DD4959E7C}" type="sibTrans" cxnId="{4C2943E1-334F-47C7-88CE-7240E333D7F5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670F4C35-79C0-4EA0-87A3-4E60D2406CAA}">
      <dgm:prSet phldrT="[텍스트]" custT="1"/>
      <dgm:spPr/>
      <dgm:t>
        <a:bodyPr/>
        <a:lstStyle/>
        <a:p>
          <a:pPr latinLnBrk="1"/>
          <a:r>
            <a:rPr lang="en-US" altLang="ko-KR" sz="1900" b="1" dirty="0" smtClean="0">
              <a:latin typeface="+mj-ea"/>
              <a:ea typeface="+mj-ea"/>
            </a:rPr>
            <a:t> Ⅲ. How to Keep an Account Book</a:t>
          </a:r>
          <a:endParaRPr lang="ko-KR" altLang="en-US" sz="1900" b="1" dirty="0">
            <a:latin typeface="+mj-ea"/>
            <a:ea typeface="+mj-ea"/>
          </a:endParaRPr>
        </a:p>
      </dgm:t>
    </dgm:pt>
    <dgm:pt modelId="{0F43A327-DFFB-492C-A1CC-074CFD2ED773}" type="sibTrans" cxnId="{CB34D167-8AF1-49FD-9E9A-B98E46728B22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0BF628AC-3D59-4991-BAC0-8038D159099D}" type="parTrans" cxnId="{CB34D167-8AF1-49FD-9E9A-B98E46728B22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6671348B-17A5-4143-9E82-34486D96655A}">
      <dgm:prSet phldrT="[텍스트]" custT="1"/>
      <dgm:spPr/>
      <dgm:t>
        <a:bodyPr/>
        <a:lstStyle/>
        <a:p>
          <a:pPr latinLnBrk="1"/>
          <a:r>
            <a:rPr lang="en-US" altLang="ko-KR" sz="2000" b="1" dirty="0" smtClean="0">
              <a:latin typeface="+mj-ea"/>
              <a:ea typeface="+mj-ea"/>
            </a:rPr>
            <a:t> Ⅱ. Before Usage</a:t>
          </a:r>
          <a:endParaRPr lang="ko-KR" altLang="en-US" sz="2000" b="1" dirty="0">
            <a:latin typeface="+mj-ea"/>
            <a:ea typeface="+mj-ea"/>
          </a:endParaRPr>
        </a:p>
      </dgm:t>
    </dgm:pt>
    <dgm:pt modelId="{211AA980-502E-4601-AE67-689C14C416C9}" type="sibTrans" cxnId="{13099DB9-63C1-48DD-BE55-ECB34657E9AA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89BD526C-9485-466C-A4F4-85D402840700}" type="parTrans" cxnId="{13099DB9-63C1-48DD-BE55-ECB34657E9AA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29F675AC-A650-4BEE-A422-253A5DEF3042}">
      <dgm:prSet phldrT="[텍스트]" custT="1"/>
      <dgm:spPr/>
      <dgm:t>
        <a:bodyPr/>
        <a:lstStyle/>
        <a:p>
          <a:pPr latinLnBrk="1"/>
          <a:r>
            <a:rPr lang="en-US" altLang="ko-KR" sz="2000" b="1" dirty="0" smtClean="0">
              <a:latin typeface="+mj-ea"/>
              <a:ea typeface="+mj-ea"/>
            </a:rPr>
            <a:t>Ⅴ. How to Personalize the System</a:t>
          </a:r>
        </a:p>
      </dgm:t>
    </dgm:pt>
    <dgm:pt modelId="{07D7AC3D-80B9-4EDE-B696-21BEB3F9B13E}" type="parTrans" cxnId="{AAED2366-5547-4E5A-85F6-5DF28FD07CA3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88F564D2-0069-4580-872D-60906A5FC5A2}" type="sibTrans" cxnId="{AAED2366-5547-4E5A-85F6-5DF28FD07CA3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4B5B09A2-5DFB-4682-B6B7-DE54645F1716}" type="pres">
      <dgm:prSet presAssocID="{38988345-5ED9-4773-ACBD-7F7B84BCAD42}" presName="outerComposite" presStyleCnt="0">
        <dgm:presLayoutVars>
          <dgm:chMax val="5"/>
          <dgm:dir/>
          <dgm:resizeHandles val="exact"/>
        </dgm:presLayoutVars>
      </dgm:prSet>
      <dgm:spPr/>
    </dgm:pt>
    <dgm:pt modelId="{D6183FCE-E07E-470C-AC0D-CB111BC4BFE5}" type="pres">
      <dgm:prSet presAssocID="{38988345-5ED9-4773-ACBD-7F7B84BCAD42}" presName="dummyMaxCanvas" presStyleCnt="0">
        <dgm:presLayoutVars/>
      </dgm:prSet>
      <dgm:spPr/>
    </dgm:pt>
    <dgm:pt modelId="{7219CDED-E86A-4E2A-9BFC-71A403949AF4}" type="pres">
      <dgm:prSet presAssocID="{38988345-5ED9-4773-ACBD-7F7B84BCAD42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103224F-FDEB-45E8-B724-6480A4DE5860}" type="pres">
      <dgm:prSet presAssocID="{38988345-5ED9-4773-ACBD-7F7B84BCAD42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88D7C25-8F33-41D6-8E72-53266556FDC2}" type="pres">
      <dgm:prSet presAssocID="{38988345-5ED9-4773-ACBD-7F7B84BCAD42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8B97C01-ED17-4C10-865F-AB935773D3A9}" type="pres">
      <dgm:prSet presAssocID="{38988345-5ED9-4773-ACBD-7F7B84BCAD42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BC240D0-C4DA-4C8E-A597-CBCCE5448C53}" type="pres">
      <dgm:prSet presAssocID="{38988345-5ED9-4773-ACBD-7F7B84BCAD42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C1EB53F-149A-4D35-8045-12E925128DD7}" type="pres">
      <dgm:prSet presAssocID="{38988345-5ED9-4773-ACBD-7F7B84BCAD42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1332091-CAAC-43CE-BA9B-E52E2BDFCA64}" type="pres">
      <dgm:prSet presAssocID="{38988345-5ED9-4773-ACBD-7F7B84BCAD42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AD6BA4D-BDFD-4ED4-A02D-A870E8B7493E}" type="pres">
      <dgm:prSet presAssocID="{38988345-5ED9-4773-ACBD-7F7B84BCAD42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DD4E8D6-DE00-4776-A672-5E51CD878B07}" type="pres">
      <dgm:prSet presAssocID="{38988345-5ED9-4773-ACBD-7F7B84BCAD42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5A9E7B4-3D89-483A-AF1B-588B8E01B531}" type="pres">
      <dgm:prSet presAssocID="{38988345-5ED9-4773-ACBD-7F7B84BCAD42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F3266E0-94C9-4FB3-976A-FD6CA3887405}" type="pres">
      <dgm:prSet presAssocID="{38988345-5ED9-4773-ACBD-7F7B84BCAD42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E579F1C-6C4E-4E43-9F2C-54809F94C76F}" type="pres">
      <dgm:prSet presAssocID="{38988345-5ED9-4773-ACBD-7F7B84BCAD42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EEDC91B-F52D-48EE-8242-0EBA7459C08C}" type="pres">
      <dgm:prSet presAssocID="{38988345-5ED9-4773-ACBD-7F7B84BCAD42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0C855E3-F56B-4645-B9F8-B0AB39DDB5F4}" type="pres">
      <dgm:prSet presAssocID="{38988345-5ED9-4773-ACBD-7F7B84BCAD42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95658BBE-9DD9-446B-88BB-C9A61CA755AC}" type="presOf" srcId="{670F4C35-79C0-4EA0-87A3-4E60D2406CAA}" destId="{A88D7C25-8F33-41D6-8E72-53266556FDC2}" srcOrd="0" destOrd="0" presId="urn:microsoft.com/office/officeart/2005/8/layout/vProcess5"/>
    <dgm:cxn modelId="{6F0665B7-5588-4674-99DA-0E8D520EE256}" type="presOf" srcId="{0A689448-A32E-484F-8043-241B2B644378}" destId="{E5A9E7B4-3D89-483A-AF1B-588B8E01B531}" srcOrd="1" destOrd="0" presId="urn:microsoft.com/office/officeart/2005/8/layout/vProcess5"/>
    <dgm:cxn modelId="{13099DB9-63C1-48DD-BE55-ECB34657E9AA}" srcId="{38988345-5ED9-4773-ACBD-7F7B84BCAD42}" destId="{6671348B-17A5-4143-9E82-34486D96655A}" srcOrd="1" destOrd="0" parTransId="{89BD526C-9485-466C-A4F4-85D402840700}" sibTransId="{211AA980-502E-4601-AE67-689C14C416C9}"/>
    <dgm:cxn modelId="{75498F93-145A-427D-8B6D-ED710F22F0EB}" type="presOf" srcId="{38988345-5ED9-4773-ACBD-7F7B84BCAD42}" destId="{4B5B09A2-5DFB-4682-B6B7-DE54645F1716}" srcOrd="0" destOrd="0" presId="urn:microsoft.com/office/officeart/2005/8/layout/vProcess5"/>
    <dgm:cxn modelId="{D6CB2020-D579-4627-B440-EF437F0AC813}" type="presOf" srcId="{211AA980-502E-4601-AE67-689C14C416C9}" destId="{41332091-CAAC-43CE-BA9B-E52E2BDFCA64}" srcOrd="0" destOrd="0" presId="urn:microsoft.com/office/officeart/2005/8/layout/vProcess5"/>
    <dgm:cxn modelId="{BB760A02-B880-42C0-898A-F810BE86F9BC}" type="presOf" srcId="{0A689448-A32E-484F-8043-241B2B644378}" destId="{7219CDED-E86A-4E2A-9BFC-71A403949AF4}" srcOrd="0" destOrd="0" presId="urn:microsoft.com/office/officeart/2005/8/layout/vProcess5"/>
    <dgm:cxn modelId="{D4E67902-7E3D-4940-8E42-AAE715BC5534}" type="presOf" srcId="{6671348B-17A5-4143-9E82-34486D96655A}" destId="{1F3266E0-94C9-4FB3-976A-FD6CA3887405}" srcOrd="1" destOrd="0" presId="urn:microsoft.com/office/officeart/2005/8/layout/vProcess5"/>
    <dgm:cxn modelId="{BF9452C7-735E-4776-B851-3660BC92136D}" type="presOf" srcId="{670F4C35-79C0-4EA0-87A3-4E60D2406CAA}" destId="{FE579F1C-6C4E-4E43-9F2C-54809F94C76F}" srcOrd="1" destOrd="0" presId="urn:microsoft.com/office/officeart/2005/8/layout/vProcess5"/>
    <dgm:cxn modelId="{AAED2366-5547-4E5A-85F6-5DF28FD07CA3}" srcId="{38988345-5ED9-4773-ACBD-7F7B84BCAD42}" destId="{29F675AC-A650-4BEE-A422-253A5DEF3042}" srcOrd="4" destOrd="0" parTransId="{07D7AC3D-80B9-4EDE-B696-21BEB3F9B13E}" sibTransId="{88F564D2-0069-4580-872D-60906A5FC5A2}"/>
    <dgm:cxn modelId="{4C2943E1-334F-47C7-88CE-7240E333D7F5}" srcId="{38988345-5ED9-4773-ACBD-7F7B84BCAD42}" destId="{0A689448-A32E-484F-8043-241B2B644378}" srcOrd="0" destOrd="0" parTransId="{1776113F-368E-4830-852C-5FAB3B8FE7B5}" sibTransId="{85AA6030-ACC6-441F-8BEB-DB2DD4959E7C}"/>
    <dgm:cxn modelId="{7C75C75C-BCBE-498F-9DBD-514148448B81}" type="presOf" srcId="{CD671606-0B36-467E-8055-CB701E141D8A}" destId="{2EEDC91B-F52D-48EE-8242-0EBA7459C08C}" srcOrd="1" destOrd="0" presId="urn:microsoft.com/office/officeart/2005/8/layout/vProcess5"/>
    <dgm:cxn modelId="{CB34D167-8AF1-49FD-9E9A-B98E46728B22}" srcId="{38988345-5ED9-4773-ACBD-7F7B84BCAD42}" destId="{670F4C35-79C0-4EA0-87A3-4E60D2406CAA}" srcOrd="2" destOrd="0" parTransId="{0BF628AC-3D59-4991-BAC0-8038D159099D}" sibTransId="{0F43A327-DFFB-492C-A1CC-074CFD2ED773}"/>
    <dgm:cxn modelId="{6F5BA155-81B0-4EA7-A188-508ABBD7A5DD}" type="presOf" srcId="{6671348B-17A5-4143-9E82-34486D96655A}" destId="{6103224F-FDEB-45E8-B724-6480A4DE5860}" srcOrd="0" destOrd="0" presId="urn:microsoft.com/office/officeart/2005/8/layout/vProcess5"/>
    <dgm:cxn modelId="{2263B5EE-90E1-475F-9F74-A7DA59569B1D}" type="presOf" srcId="{AFC6D601-D0D4-4CF6-AEDD-1AFB4CE945A9}" destId="{BDD4E8D6-DE00-4776-A672-5E51CD878B07}" srcOrd="0" destOrd="0" presId="urn:microsoft.com/office/officeart/2005/8/layout/vProcess5"/>
    <dgm:cxn modelId="{6298F38D-4D2B-4364-94F1-63893B38DEED}" type="presOf" srcId="{29F675AC-A650-4BEE-A422-253A5DEF3042}" destId="{50C855E3-F56B-4645-B9F8-B0AB39DDB5F4}" srcOrd="1" destOrd="0" presId="urn:microsoft.com/office/officeart/2005/8/layout/vProcess5"/>
    <dgm:cxn modelId="{A9BC195A-E78E-488C-9156-3076545EFA8E}" type="presOf" srcId="{CD671606-0B36-467E-8055-CB701E141D8A}" destId="{D8B97C01-ED17-4C10-865F-AB935773D3A9}" srcOrd="0" destOrd="0" presId="urn:microsoft.com/office/officeart/2005/8/layout/vProcess5"/>
    <dgm:cxn modelId="{A6E98840-472B-4219-B4A7-43E5EE301BFA}" type="presOf" srcId="{85AA6030-ACC6-441F-8BEB-DB2DD4959E7C}" destId="{CC1EB53F-149A-4D35-8045-12E925128DD7}" srcOrd="0" destOrd="0" presId="urn:microsoft.com/office/officeart/2005/8/layout/vProcess5"/>
    <dgm:cxn modelId="{BB100CA3-1A03-4146-83B5-2EDFC348DF3C}" type="presOf" srcId="{29F675AC-A650-4BEE-A422-253A5DEF3042}" destId="{6BC240D0-C4DA-4C8E-A597-CBCCE5448C53}" srcOrd="0" destOrd="0" presId="urn:microsoft.com/office/officeart/2005/8/layout/vProcess5"/>
    <dgm:cxn modelId="{51DC4C83-07AB-45C0-884C-B6E1B519B6DA}" srcId="{38988345-5ED9-4773-ACBD-7F7B84BCAD42}" destId="{CD671606-0B36-467E-8055-CB701E141D8A}" srcOrd="3" destOrd="0" parTransId="{FDB555E5-524F-4433-8B8B-E7CA2D2DC741}" sibTransId="{AFC6D601-D0D4-4CF6-AEDD-1AFB4CE945A9}"/>
    <dgm:cxn modelId="{381E9F81-3BE6-4A46-8C43-4C8FB7D3F9B2}" type="presOf" srcId="{0F43A327-DFFB-492C-A1CC-074CFD2ED773}" destId="{8AD6BA4D-BDFD-4ED4-A02D-A870E8B7493E}" srcOrd="0" destOrd="0" presId="urn:microsoft.com/office/officeart/2005/8/layout/vProcess5"/>
    <dgm:cxn modelId="{A9ABB304-8692-428A-BF54-78B1192E6708}" type="presParOf" srcId="{4B5B09A2-5DFB-4682-B6B7-DE54645F1716}" destId="{D6183FCE-E07E-470C-AC0D-CB111BC4BFE5}" srcOrd="0" destOrd="0" presId="urn:microsoft.com/office/officeart/2005/8/layout/vProcess5"/>
    <dgm:cxn modelId="{CEAE2E45-0345-43DD-AAAE-C40343E053C6}" type="presParOf" srcId="{4B5B09A2-5DFB-4682-B6B7-DE54645F1716}" destId="{7219CDED-E86A-4E2A-9BFC-71A403949AF4}" srcOrd="1" destOrd="0" presId="urn:microsoft.com/office/officeart/2005/8/layout/vProcess5"/>
    <dgm:cxn modelId="{541DECE7-5FA2-4D82-AD8F-DB983A66D6AC}" type="presParOf" srcId="{4B5B09A2-5DFB-4682-B6B7-DE54645F1716}" destId="{6103224F-FDEB-45E8-B724-6480A4DE5860}" srcOrd="2" destOrd="0" presId="urn:microsoft.com/office/officeart/2005/8/layout/vProcess5"/>
    <dgm:cxn modelId="{E6EC1DD0-9AE3-4C81-B397-27F8B04FADF7}" type="presParOf" srcId="{4B5B09A2-5DFB-4682-B6B7-DE54645F1716}" destId="{A88D7C25-8F33-41D6-8E72-53266556FDC2}" srcOrd="3" destOrd="0" presId="urn:microsoft.com/office/officeart/2005/8/layout/vProcess5"/>
    <dgm:cxn modelId="{F0EF88E8-C065-4F5B-ADF1-5BA4E61E8D68}" type="presParOf" srcId="{4B5B09A2-5DFB-4682-B6B7-DE54645F1716}" destId="{D8B97C01-ED17-4C10-865F-AB935773D3A9}" srcOrd="4" destOrd="0" presId="urn:microsoft.com/office/officeart/2005/8/layout/vProcess5"/>
    <dgm:cxn modelId="{53A3815D-2C6F-422B-91F6-5C11394DD7F6}" type="presParOf" srcId="{4B5B09A2-5DFB-4682-B6B7-DE54645F1716}" destId="{6BC240D0-C4DA-4C8E-A597-CBCCE5448C53}" srcOrd="5" destOrd="0" presId="urn:microsoft.com/office/officeart/2005/8/layout/vProcess5"/>
    <dgm:cxn modelId="{F4536127-9A4C-4462-9DDD-0B0324E28BF6}" type="presParOf" srcId="{4B5B09A2-5DFB-4682-B6B7-DE54645F1716}" destId="{CC1EB53F-149A-4D35-8045-12E925128DD7}" srcOrd="6" destOrd="0" presId="urn:microsoft.com/office/officeart/2005/8/layout/vProcess5"/>
    <dgm:cxn modelId="{2DA79DB5-60A7-4E77-A1FE-11DC27CDE1D8}" type="presParOf" srcId="{4B5B09A2-5DFB-4682-B6B7-DE54645F1716}" destId="{41332091-CAAC-43CE-BA9B-E52E2BDFCA64}" srcOrd="7" destOrd="0" presId="urn:microsoft.com/office/officeart/2005/8/layout/vProcess5"/>
    <dgm:cxn modelId="{20F21545-A034-498A-AB53-8074FEB43A2A}" type="presParOf" srcId="{4B5B09A2-5DFB-4682-B6B7-DE54645F1716}" destId="{8AD6BA4D-BDFD-4ED4-A02D-A870E8B7493E}" srcOrd="8" destOrd="0" presId="urn:microsoft.com/office/officeart/2005/8/layout/vProcess5"/>
    <dgm:cxn modelId="{BD9ED49B-0CB9-4A76-8E8E-DC8D68CA4117}" type="presParOf" srcId="{4B5B09A2-5DFB-4682-B6B7-DE54645F1716}" destId="{BDD4E8D6-DE00-4776-A672-5E51CD878B07}" srcOrd="9" destOrd="0" presId="urn:microsoft.com/office/officeart/2005/8/layout/vProcess5"/>
    <dgm:cxn modelId="{6CD2AE2F-8F2A-4402-BAB6-D041D9460B49}" type="presParOf" srcId="{4B5B09A2-5DFB-4682-B6B7-DE54645F1716}" destId="{E5A9E7B4-3D89-483A-AF1B-588B8E01B531}" srcOrd="10" destOrd="0" presId="urn:microsoft.com/office/officeart/2005/8/layout/vProcess5"/>
    <dgm:cxn modelId="{717DC623-B60A-4DC9-BC72-0FE2ADB2B1D1}" type="presParOf" srcId="{4B5B09A2-5DFB-4682-B6B7-DE54645F1716}" destId="{1F3266E0-94C9-4FB3-976A-FD6CA3887405}" srcOrd="11" destOrd="0" presId="urn:microsoft.com/office/officeart/2005/8/layout/vProcess5"/>
    <dgm:cxn modelId="{53CEEB42-CFAA-49B7-8211-FCF95A1BAE37}" type="presParOf" srcId="{4B5B09A2-5DFB-4682-B6B7-DE54645F1716}" destId="{FE579F1C-6C4E-4E43-9F2C-54809F94C76F}" srcOrd="12" destOrd="0" presId="urn:microsoft.com/office/officeart/2005/8/layout/vProcess5"/>
    <dgm:cxn modelId="{9A24FB13-4383-4239-B08E-3CE220CACBC0}" type="presParOf" srcId="{4B5B09A2-5DFB-4682-B6B7-DE54645F1716}" destId="{2EEDC91B-F52D-48EE-8242-0EBA7459C08C}" srcOrd="13" destOrd="0" presId="urn:microsoft.com/office/officeart/2005/8/layout/vProcess5"/>
    <dgm:cxn modelId="{3FFDFCDE-F012-4F0F-8456-D88D561C9183}" type="presParOf" srcId="{4B5B09A2-5DFB-4682-B6B7-DE54645F1716}" destId="{50C855E3-F56B-4645-B9F8-B0AB39DDB5F4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19CDED-E86A-4E2A-9BFC-71A403949AF4}">
      <dsp:nvSpPr>
        <dsp:cNvPr id="0" name=""/>
        <dsp:cNvSpPr/>
      </dsp:nvSpPr>
      <dsp:spPr>
        <a:xfrm>
          <a:off x="0" y="0"/>
          <a:ext cx="5665747" cy="7586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b="1" kern="1200" dirty="0" smtClean="0">
              <a:latin typeface="+mj-ea"/>
              <a:ea typeface="+mj-ea"/>
            </a:rPr>
            <a:t> </a:t>
          </a:r>
          <a:r>
            <a:rPr lang="en-US" altLang="ko-KR" sz="2000" b="1" kern="1200" dirty="0" smtClean="0">
              <a:latin typeface="+mj-ea"/>
              <a:ea typeface="+mj-ea"/>
            </a:rPr>
            <a:t>Ⅰ. Introduction</a:t>
          </a:r>
          <a:endParaRPr lang="ko-KR" altLang="en-US" sz="2000" b="1" kern="1200" dirty="0">
            <a:latin typeface="+mj-ea"/>
            <a:ea typeface="+mj-ea"/>
          </a:endParaRPr>
        </a:p>
      </dsp:txBody>
      <dsp:txXfrm>
        <a:off x="0" y="0"/>
        <a:ext cx="4802758" cy="758671"/>
      </dsp:txXfrm>
    </dsp:sp>
    <dsp:sp modelId="{6103224F-FDEB-45E8-B724-6480A4DE5860}">
      <dsp:nvSpPr>
        <dsp:cNvPr id="0" name=""/>
        <dsp:cNvSpPr/>
      </dsp:nvSpPr>
      <dsp:spPr>
        <a:xfrm>
          <a:off x="423091" y="864042"/>
          <a:ext cx="5665747" cy="7586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000" b="1" kern="1200" dirty="0" smtClean="0">
              <a:latin typeface="+mj-ea"/>
              <a:ea typeface="+mj-ea"/>
            </a:rPr>
            <a:t> Ⅱ. Before Usage</a:t>
          </a:r>
          <a:endParaRPr lang="ko-KR" altLang="en-US" sz="2000" b="1" kern="1200" dirty="0">
            <a:latin typeface="+mj-ea"/>
            <a:ea typeface="+mj-ea"/>
          </a:endParaRPr>
        </a:p>
      </dsp:txBody>
      <dsp:txXfrm>
        <a:off x="423091" y="864042"/>
        <a:ext cx="4749519" cy="758671"/>
      </dsp:txXfrm>
    </dsp:sp>
    <dsp:sp modelId="{A88D7C25-8F33-41D6-8E72-53266556FDC2}">
      <dsp:nvSpPr>
        <dsp:cNvPr id="0" name=""/>
        <dsp:cNvSpPr/>
      </dsp:nvSpPr>
      <dsp:spPr>
        <a:xfrm>
          <a:off x="846183" y="1728085"/>
          <a:ext cx="5665747" cy="7586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900" b="1" kern="1200" dirty="0" smtClean="0">
              <a:latin typeface="+mj-ea"/>
              <a:ea typeface="+mj-ea"/>
            </a:rPr>
            <a:t> Ⅲ. How to Keep an Account Book</a:t>
          </a:r>
          <a:endParaRPr lang="ko-KR" altLang="en-US" sz="1900" b="1" kern="1200" dirty="0">
            <a:latin typeface="+mj-ea"/>
            <a:ea typeface="+mj-ea"/>
          </a:endParaRPr>
        </a:p>
      </dsp:txBody>
      <dsp:txXfrm>
        <a:off x="846183" y="1728085"/>
        <a:ext cx="4749519" cy="758671"/>
      </dsp:txXfrm>
    </dsp:sp>
    <dsp:sp modelId="{D8B97C01-ED17-4C10-865F-AB935773D3A9}">
      <dsp:nvSpPr>
        <dsp:cNvPr id="0" name=""/>
        <dsp:cNvSpPr/>
      </dsp:nvSpPr>
      <dsp:spPr>
        <a:xfrm>
          <a:off x="1269274" y="2592127"/>
          <a:ext cx="5665747" cy="7586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000" b="1" kern="1200" dirty="0" smtClean="0">
              <a:latin typeface="+mj-ea"/>
              <a:ea typeface="+mj-ea"/>
            </a:rPr>
            <a:t> Ⅵ. How to Read Reports </a:t>
          </a:r>
        </a:p>
      </dsp:txBody>
      <dsp:txXfrm>
        <a:off x="1269274" y="2592127"/>
        <a:ext cx="4749519" cy="758671"/>
      </dsp:txXfrm>
    </dsp:sp>
    <dsp:sp modelId="{6BC240D0-C4DA-4C8E-A597-CBCCE5448C53}">
      <dsp:nvSpPr>
        <dsp:cNvPr id="0" name=""/>
        <dsp:cNvSpPr/>
      </dsp:nvSpPr>
      <dsp:spPr>
        <a:xfrm>
          <a:off x="1692366" y="3456170"/>
          <a:ext cx="5665747" cy="7586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000" b="1" kern="1200" dirty="0" smtClean="0">
              <a:latin typeface="+mj-ea"/>
              <a:ea typeface="+mj-ea"/>
            </a:rPr>
            <a:t>Ⅴ. How to Personalize the System</a:t>
          </a:r>
        </a:p>
      </dsp:txBody>
      <dsp:txXfrm>
        <a:off x="1692366" y="3456170"/>
        <a:ext cx="4749519" cy="758671"/>
      </dsp:txXfrm>
    </dsp:sp>
    <dsp:sp modelId="{CC1EB53F-149A-4D35-8045-12E925128DD7}">
      <dsp:nvSpPr>
        <dsp:cNvPr id="0" name=""/>
        <dsp:cNvSpPr/>
      </dsp:nvSpPr>
      <dsp:spPr>
        <a:xfrm>
          <a:off x="5172611" y="554251"/>
          <a:ext cx="493136" cy="49313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b="1" kern="1200">
            <a:latin typeface="+mj-ea"/>
            <a:ea typeface="+mj-ea"/>
          </a:endParaRPr>
        </a:p>
      </dsp:txBody>
      <dsp:txXfrm>
        <a:off x="5172611" y="554251"/>
        <a:ext cx="493136" cy="493136"/>
      </dsp:txXfrm>
    </dsp:sp>
    <dsp:sp modelId="{41332091-CAAC-43CE-BA9B-E52E2BDFCA64}">
      <dsp:nvSpPr>
        <dsp:cNvPr id="0" name=""/>
        <dsp:cNvSpPr/>
      </dsp:nvSpPr>
      <dsp:spPr>
        <a:xfrm>
          <a:off x="5595702" y="1418294"/>
          <a:ext cx="493136" cy="49313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675274"/>
            <a:satOff val="-1459"/>
            <a:lumOff val="-2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1675274"/>
              <a:satOff val="-1459"/>
              <a:lumOff val="-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b="1" kern="1200">
            <a:latin typeface="+mj-ea"/>
            <a:ea typeface="+mj-ea"/>
          </a:endParaRPr>
        </a:p>
      </dsp:txBody>
      <dsp:txXfrm>
        <a:off x="5595702" y="1418294"/>
        <a:ext cx="493136" cy="493136"/>
      </dsp:txXfrm>
    </dsp:sp>
    <dsp:sp modelId="{8AD6BA4D-BDFD-4ED4-A02D-A870E8B7493E}">
      <dsp:nvSpPr>
        <dsp:cNvPr id="0" name=""/>
        <dsp:cNvSpPr/>
      </dsp:nvSpPr>
      <dsp:spPr>
        <a:xfrm>
          <a:off x="6018794" y="2269692"/>
          <a:ext cx="493136" cy="49313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3350547"/>
            <a:satOff val="-2919"/>
            <a:lumOff val="-4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3350547"/>
              <a:satOff val="-2919"/>
              <a:lumOff val="-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b="1" kern="1200">
            <a:latin typeface="+mj-ea"/>
            <a:ea typeface="+mj-ea"/>
          </a:endParaRPr>
        </a:p>
      </dsp:txBody>
      <dsp:txXfrm>
        <a:off x="6018794" y="2269692"/>
        <a:ext cx="493136" cy="493136"/>
      </dsp:txXfrm>
    </dsp:sp>
    <dsp:sp modelId="{BDD4E8D6-DE00-4776-A672-5E51CD878B07}">
      <dsp:nvSpPr>
        <dsp:cNvPr id="0" name=""/>
        <dsp:cNvSpPr/>
      </dsp:nvSpPr>
      <dsp:spPr>
        <a:xfrm>
          <a:off x="6441885" y="3142164"/>
          <a:ext cx="493136" cy="49313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b="1" kern="1200">
            <a:latin typeface="+mj-ea"/>
            <a:ea typeface="+mj-ea"/>
          </a:endParaRPr>
        </a:p>
      </dsp:txBody>
      <dsp:txXfrm>
        <a:off x="6441885" y="3142164"/>
        <a:ext cx="493136" cy="4931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FF427-39C4-4206-A4A3-9741E94C74FB}" type="datetimeFigureOut">
              <a:rPr lang="ko-KR" altLang="en-US" smtClean="0"/>
              <a:pPr/>
              <a:t>2010-05-22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FE6804-FE67-46FC-A190-FDCA7307248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6813-DF3E-421E-B6F2-567F37E653E3}" type="datetime1">
              <a:rPr lang="ko-KR" altLang="en-US" smtClean="0"/>
              <a:pPr/>
              <a:t>2010-05-22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99364-E06D-4C20-AFCA-C6EC43368DA1}" type="datetime1">
              <a:rPr lang="ko-KR" altLang="en-US" smtClean="0"/>
              <a:pPr/>
              <a:t>2010-05-22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726B8-A6D5-4E47-B94F-DC7E174F56CD}" type="datetime1">
              <a:rPr lang="ko-KR" altLang="en-US" smtClean="0"/>
              <a:pPr/>
              <a:t>2010-05-22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6E14-E88B-4125-99DF-4077502997F8}" type="datetime1">
              <a:rPr lang="ko-KR" altLang="en-US" smtClean="0"/>
              <a:pPr/>
              <a:t>2010-05-22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0D2B-2D0A-42A8-89D9-90305DE0DFFC}" type="datetime1">
              <a:rPr lang="ko-KR" altLang="en-US" smtClean="0"/>
              <a:pPr/>
              <a:t>2010-05-22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3D8A-9825-49B9-9DBA-5AE21264D044}" type="datetime1">
              <a:rPr lang="ko-KR" altLang="en-US" smtClean="0"/>
              <a:pPr/>
              <a:t>2010-05-22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0AB2-073B-4EB7-B1E8-462ECC9A09A8}" type="datetime1">
              <a:rPr lang="ko-KR" altLang="en-US" smtClean="0"/>
              <a:pPr/>
              <a:t>2010-05-22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D8D18-BEF4-4896-9F78-B610934846A4}" type="datetime1">
              <a:rPr lang="ko-KR" altLang="en-US" smtClean="0"/>
              <a:pPr/>
              <a:t>2010-05-22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884B-D13D-4148-87E6-FD742877DAAA}" type="datetime1">
              <a:rPr lang="ko-KR" altLang="en-US" smtClean="0"/>
              <a:pPr/>
              <a:t>2010-05-22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98DA33F7-3A7A-4B05-870D-55014EDD204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7759-6C2D-45C2-AF8A-8448E636DC9E}" type="datetime1">
              <a:rPr lang="ko-KR" altLang="en-US" smtClean="0"/>
              <a:pPr/>
              <a:t>2010-05-22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D3B3F-8DCB-42BE-810F-4E2153E57D2C}" type="datetime1">
              <a:rPr lang="ko-KR" altLang="en-US" smtClean="0"/>
              <a:pPr/>
              <a:t>2010-05-22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8C140-5357-43FB-8C48-846C30654A44}" type="datetime1">
              <a:rPr lang="ko-KR" altLang="en-US" smtClean="0"/>
              <a:pPr/>
              <a:t>2010-05-22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A33F7-3A7A-4B05-870D-55014EDD204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바탕화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57916" y="109815"/>
            <a:ext cx="3286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CS408B Computer Science Project</a:t>
            </a:r>
          </a:p>
          <a:p>
            <a:r>
              <a:rPr lang="en-US" altLang="ko-KR" sz="1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                   </a:t>
            </a:r>
            <a:r>
              <a:rPr lang="en-US" altLang="ko-KR" sz="8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 </a:t>
            </a:r>
            <a:r>
              <a:rPr lang="en-US" altLang="ko-KR" sz="1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 Prof. Moonzoo Kim |  TEAM 1 </a:t>
            </a:r>
            <a:endParaRPr lang="ko-KR" altLang="en-US" sz="1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0232" y="2701657"/>
            <a:ext cx="657229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400" dirty="0" smtClean="0">
                <a:solidFill>
                  <a:schemeClr val="accent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Automated Account Book System</a:t>
            </a:r>
          </a:p>
          <a:p>
            <a:pPr algn="r"/>
            <a:r>
              <a:rPr lang="en-US" altLang="ko-KR" sz="4400" dirty="0" smtClean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DOHN</a:t>
            </a:r>
            <a:endParaRPr lang="en-US" altLang="ko-KR" sz="4400" dirty="0">
              <a:ln w="18415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2643174" y="2285992"/>
            <a:ext cx="5143536" cy="646331"/>
            <a:chOff x="2357422" y="2285992"/>
            <a:chExt cx="5143536" cy="646331"/>
          </a:xfrm>
        </p:grpSpPr>
        <p:sp>
          <p:nvSpPr>
            <p:cNvPr id="8" name="TextBox 7"/>
            <p:cNvSpPr txBox="1"/>
            <p:nvPr/>
          </p:nvSpPr>
          <p:spPr>
            <a:xfrm>
              <a:off x="2357422" y="2285992"/>
              <a:ext cx="5000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>
                  <a:solidFill>
                    <a:schemeClr val="accent2">
                      <a:lumMod val="50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“</a:t>
              </a:r>
              <a:endParaRPr lang="ko-KR" altLang="en-US" sz="12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286248" y="2338244"/>
              <a:ext cx="500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dirty="0" smtClean="0">
                  <a:solidFill>
                    <a:schemeClr val="accent2">
                      <a:lumMod val="50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”</a:t>
              </a:r>
              <a:endParaRPr lang="ko-KR" altLang="en-US" sz="11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86050" y="2354041"/>
              <a:ext cx="47149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 smtClean="0">
                  <a:solidFill>
                    <a:schemeClr val="accent2">
                      <a:lumMod val="50000"/>
                    </a:schemeClr>
                  </a:solidFill>
                  <a:latin typeface="+mj-ea"/>
                  <a:ea typeface="+mj-ea"/>
                </a:rPr>
                <a:t> User Manual</a:t>
              </a:r>
              <a:endParaRPr lang="ko-KR" alt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71472" y="4677258"/>
            <a:ext cx="4071966" cy="1823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buFont typeface="Arial" pitchFamily="34" charset="0"/>
              <a:buChar char="•"/>
            </a:pPr>
            <a:r>
              <a:rPr lang="en-US" altLang="ko-KR" b="1" dirty="0" smtClean="0">
                <a:solidFill>
                  <a:schemeClr val="accent3">
                    <a:lumMod val="50000"/>
                  </a:schemeClr>
                </a:solidFill>
                <a:latin typeface="+mn-ea"/>
              </a:rPr>
              <a:t> Sangyong Gil</a:t>
            </a:r>
          </a:p>
          <a:p>
            <a:pPr>
              <a:lnSpc>
                <a:spcPct val="125000"/>
              </a:lnSpc>
              <a:buFont typeface="Arial" pitchFamily="34" charset="0"/>
              <a:buChar char="•"/>
            </a:pPr>
            <a:r>
              <a:rPr lang="en-US" altLang="ko-KR" b="1" dirty="0" smtClean="0">
                <a:solidFill>
                  <a:schemeClr val="accent3">
                    <a:lumMod val="50000"/>
                  </a:schemeClr>
                </a:solidFill>
                <a:latin typeface="+mn-ea"/>
              </a:rPr>
              <a:t> Sojung Kim</a:t>
            </a:r>
          </a:p>
          <a:p>
            <a:pPr>
              <a:lnSpc>
                <a:spcPct val="125000"/>
              </a:lnSpc>
              <a:buFont typeface="Arial" pitchFamily="34" charset="0"/>
              <a:buChar char="•"/>
            </a:pPr>
            <a:r>
              <a:rPr lang="en-US" altLang="ko-KR" b="1" dirty="0" smtClean="0">
                <a:solidFill>
                  <a:schemeClr val="accent3">
                    <a:lumMod val="50000"/>
                  </a:schemeClr>
                </a:solidFill>
                <a:latin typeface="+mn-ea"/>
              </a:rPr>
              <a:t> Gangmin Park</a:t>
            </a:r>
          </a:p>
          <a:p>
            <a:pPr>
              <a:lnSpc>
                <a:spcPct val="125000"/>
              </a:lnSpc>
              <a:buFont typeface="Arial" pitchFamily="34" charset="0"/>
              <a:buChar char="•"/>
            </a:pPr>
            <a:r>
              <a:rPr lang="en-US" altLang="ko-KR" b="1" dirty="0" smtClean="0">
                <a:solidFill>
                  <a:schemeClr val="accent3">
                    <a:lumMod val="50000"/>
                  </a:schemeClr>
                </a:solidFill>
                <a:latin typeface="+mn-ea"/>
              </a:rPr>
              <a:t> Kyeonghwan Jin</a:t>
            </a:r>
          </a:p>
          <a:p>
            <a:pPr>
              <a:lnSpc>
                <a:spcPct val="125000"/>
              </a:lnSpc>
              <a:buFont typeface="Arial" pitchFamily="34" charset="0"/>
              <a:buChar char="•"/>
            </a:pPr>
            <a:r>
              <a:rPr lang="en-US" altLang="ko-KR" b="1" dirty="0" smtClean="0">
                <a:solidFill>
                  <a:schemeClr val="accent3">
                    <a:lumMod val="50000"/>
                  </a:schemeClr>
                </a:solidFill>
                <a:latin typeface="+mn-ea"/>
              </a:rPr>
              <a:t> Sunghyuk Im</a:t>
            </a:r>
          </a:p>
        </p:txBody>
      </p:sp>
      <p:pic>
        <p:nvPicPr>
          <p:cNvPr id="12" name="그림 11" descr="나뭇잎.jpg"/>
          <p:cNvPicPr>
            <a:picLocks noChangeAspect="1"/>
          </p:cNvPicPr>
          <p:nvPr/>
        </p:nvPicPr>
        <p:blipFill>
          <a:blip r:embed="rId3" cstate="print"/>
          <a:srcRect l="19407"/>
          <a:stretch>
            <a:fillRect/>
          </a:stretch>
        </p:blipFill>
        <p:spPr>
          <a:xfrm>
            <a:off x="8462613" y="2643182"/>
            <a:ext cx="624230" cy="619125"/>
          </a:xfrm>
          <a:prstGeom prst="rect">
            <a:avLst/>
          </a:prstGeom>
        </p:spPr>
      </p:pic>
      <p:sp>
        <p:nvSpPr>
          <p:cNvPr id="14" name="슬라이드 번호 개체 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285720" y="571481"/>
            <a:ext cx="8515350" cy="6143667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How to Sign Out- Step1</a:t>
            </a:r>
            <a:endParaRPr lang="ko-KR" altLang="en-US" sz="1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내용 개체 틀 4"/>
          <p:cNvSpPr txBox="1">
            <a:spLocks/>
          </p:cNvSpPr>
          <p:nvPr/>
        </p:nvSpPr>
        <p:spPr>
          <a:xfrm>
            <a:off x="642910" y="5357826"/>
            <a:ext cx="7929618" cy="100013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If you want to sign-out, you can click Sign-Out</a:t>
            </a:r>
          </a:p>
        </p:txBody>
      </p:sp>
      <p:pic>
        <p:nvPicPr>
          <p:cNvPr id="7" name="그림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214422"/>
            <a:ext cx="6215106" cy="3778279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929066"/>
            <a:ext cx="9144000" cy="2928934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71472" y="4078436"/>
            <a:ext cx="7929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How to Keep an Account Book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7" name="그림 6" descr="logo.jpg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43768" y="214290"/>
            <a:ext cx="1747830" cy="6141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00792" y="6253483"/>
            <a:ext cx="3286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CS408B Computer Science Project</a:t>
            </a:r>
          </a:p>
          <a:p>
            <a:r>
              <a:rPr lang="en-US" altLang="ko-KR" sz="10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                  </a:t>
            </a:r>
            <a:r>
              <a:rPr lang="en-US" altLang="ko-KR" sz="8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</a:t>
            </a:r>
            <a:r>
              <a:rPr lang="en-US" altLang="ko-KR" sz="10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Prof. Moonzoo Kim |  TEAM 1 </a:t>
            </a:r>
            <a:endParaRPr lang="ko-KR" altLang="en-US" sz="1000" b="1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14325" y="613843"/>
            <a:ext cx="8515350" cy="560123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Main Features</a:t>
            </a:r>
            <a:endParaRPr lang="ko-KR" altLang="en-US" sz="1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내용 개체 틀 4"/>
          <p:cNvSpPr txBox="1">
            <a:spLocks/>
          </p:cNvSpPr>
          <p:nvPr/>
        </p:nvSpPr>
        <p:spPr>
          <a:xfrm>
            <a:off x="500034" y="1071546"/>
            <a:ext cx="8072494" cy="550072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b="1" dirty="0" smtClean="0">
                <a:latin typeface="+mn-ea"/>
              </a:rPr>
              <a:t>You can keep an account book in three ways</a:t>
            </a:r>
          </a:p>
          <a:p>
            <a:pPr marL="800100" lvl="1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ko-KR" dirty="0" smtClean="0">
                <a:latin typeface="+mn-ea"/>
              </a:rPr>
              <a:t>First way: Input the transactions manually…………………………………..…13</a:t>
            </a:r>
          </a:p>
          <a:p>
            <a:pPr marL="800100" lvl="1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ko-KR" dirty="0" smtClean="0">
                <a:latin typeface="+mn-ea"/>
              </a:rPr>
              <a:t>Second way: Input the transaction by the bank transaction file..…14</a:t>
            </a:r>
          </a:p>
          <a:p>
            <a:pPr marL="800100" lvl="1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ko-KR" dirty="0" smtClean="0">
                <a:latin typeface="+mn-ea"/>
              </a:rPr>
              <a:t>Third way: Input the transaction by the mobile web page…………...16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b="1" dirty="0" smtClean="0">
                <a:latin typeface="+mn-ea"/>
              </a:rPr>
              <a:t>How to modify the transaction</a:t>
            </a:r>
            <a:r>
              <a:rPr lang="en-US" altLang="ko-KR" dirty="0" smtClean="0">
                <a:latin typeface="+mn-ea"/>
              </a:rPr>
              <a:t>…………………………………………….……………..18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b="1" dirty="0" smtClean="0">
                <a:latin typeface="+mn-ea"/>
              </a:rPr>
              <a:t>How to find the specific transactions</a:t>
            </a:r>
          </a:p>
          <a:p>
            <a:pPr marL="800100" lvl="1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ko-KR" dirty="0" smtClean="0">
                <a:latin typeface="+mn-ea"/>
              </a:rPr>
              <a:t>By the periods…………………………………………………………………………………20</a:t>
            </a:r>
          </a:p>
          <a:p>
            <a:pPr marL="800100" lvl="1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ko-KR" dirty="0" smtClean="0">
                <a:latin typeface="+mn-ea"/>
              </a:rPr>
              <a:t>By the keywords………………………………………………………………………………21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b="1" dirty="0" smtClean="0">
                <a:latin typeface="+mn-ea"/>
              </a:rPr>
              <a:t>How to manage the shortcuts</a:t>
            </a:r>
          </a:p>
          <a:p>
            <a:pPr marL="800100" lvl="1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ko-KR" dirty="0" smtClean="0">
                <a:latin typeface="+mn-ea"/>
              </a:rPr>
              <a:t>Add the shortcuts……………………………………………………………………………22</a:t>
            </a:r>
          </a:p>
          <a:p>
            <a:pPr marL="800100" lvl="1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ko-KR" dirty="0" smtClean="0">
                <a:latin typeface="+mn-ea"/>
              </a:rPr>
              <a:t>Delete the shortcuts………………………………………………………………………..23</a:t>
            </a:r>
          </a:p>
          <a:p>
            <a:pPr marL="800100" lvl="1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ko-KR" dirty="0" smtClean="0">
                <a:latin typeface="+mn-ea"/>
              </a:rPr>
              <a:t>Edit the shortcuts…………………………………………………………………………….24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14325" y="613843"/>
            <a:ext cx="8515350" cy="2457967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First way: Input the Transactions Manually - Step1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내용 개체 틀 4"/>
          <p:cNvSpPr txBox="1">
            <a:spLocks/>
          </p:cNvSpPr>
          <p:nvPr/>
        </p:nvSpPr>
        <p:spPr>
          <a:xfrm>
            <a:off x="4000496" y="1071546"/>
            <a:ext cx="4572032" cy="9286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Click TRANSACTION menu and Add button</a:t>
            </a:r>
            <a:endParaRPr lang="ko-KR" altLang="ko-KR" sz="1600" dirty="0" smtClean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98DA33F7-3A7A-4B05-870D-55014EDD204E}" type="slidenum">
              <a:rPr lang="ko-KR" altLang="en-US" smtClean="0"/>
              <a:pPr/>
              <a:t>13</a:t>
            </a:fld>
            <a:endParaRPr lang="ko-KR" altLang="en-US"/>
          </a:p>
        </p:txBody>
      </p:sp>
      <p:pic>
        <p:nvPicPr>
          <p:cNvPr id="7" name="그림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133864"/>
            <a:ext cx="3000396" cy="172363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8" name="직사각형 7"/>
          <p:cNvSpPr/>
          <p:nvPr/>
        </p:nvSpPr>
        <p:spPr>
          <a:xfrm>
            <a:off x="314325" y="3714752"/>
            <a:ext cx="8515350" cy="278608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10" name="직사각형 9"/>
          <p:cNvSpPr/>
          <p:nvPr/>
        </p:nvSpPr>
        <p:spPr>
          <a:xfrm>
            <a:off x="214282" y="3214686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First way: Input the Transactions Manually – Step2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내용 개체 틀 4"/>
          <p:cNvSpPr txBox="1">
            <a:spLocks/>
          </p:cNvSpPr>
          <p:nvPr/>
        </p:nvSpPr>
        <p:spPr>
          <a:xfrm>
            <a:off x="714348" y="6000768"/>
            <a:ext cx="7500990" cy="9286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Fill the information that you want to add and click Complete button</a:t>
            </a:r>
          </a:p>
        </p:txBody>
      </p:sp>
      <p:pic>
        <p:nvPicPr>
          <p:cNvPr id="15" name="그림 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3959960"/>
            <a:ext cx="5429288" cy="182649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14325" y="613843"/>
            <a:ext cx="8515350" cy="267228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Second way: Input the transaction by the bank transaction file - Step1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내용 개체 틀 4"/>
          <p:cNvSpPr txBox="1">
            <a:spLocks/>
          </p:cNvSpPr>
          <p:nvPr/>
        </p:nvSpPr>
        <p:spPr>
          <a:xfrm>
            <a:off x="3857620" y="1071546"/>
            <a:ext cx="4572032" cy="9286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Click the IMPORT button.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New popped up window will be shown.</a:t>
            </a:r>
          </a:p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endParaRPr lang="ko-KR" altLang="ko-KR" sz="1600" dirty="0" smtClean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98DA33F7-3A7A-4B05-870D-55014EDD204E}" type="slidenum">
              <a:rPr lang="ko-KR" altLang="en-US" smtClean="0"/>
              <a:pPr/>
              <a:t>14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314325" y="3714752"/>
            <a:ext cx="8515350" cy="278608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10" name="직사각형 9"/>
          <p:cNvSpPr/>
          <p:nvPr/>
        </p:nvSpPr>
        <p:spPr>
          <a:xfrm>
            <a:off x="214282" y="3429000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Second way: Input the transaction by the bank transaction file – Step2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내용 개체 틀 4"/>
          <p:cNvSpPr txBox="1">
            <a:spLocks/>
          </p:cNvSpPr>
          <p:nvPr/>
        </p:nvSpPr>
        <p:spPr>
          <a:xfrm>
            <a:off x="3786182" y="4311656"/>
            <a:ext cx="4857752" cy="18573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Click the ‘</a:t>
            </a:r>
            <a:r>
              <a:rPr lang="ko-KR" altLang="en-US" sz="1600" dirty="0" smtClean="0"/>
              <a:t>찾아보기</a:t>
            </a:r>
            <a:r>
              <a:rPr lang="en-US" altLang="ko-KR" sz="1600" dirty="0" smtClean="0"/>
              <a:t>’ or ‘Find’ Button and find the excel file that is downloaded from the bank.</a:t>
            </a:r>
          </a:p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Clicked the ‘Next’ button.</a:t>
            </a:r>
          </a:p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Excel file must be format in Microsoft Excel 2003.</a:t>
            </a:r>
          </a:p>
        </p:txBody>
      </p:sp>
      <p:pic>
        <p:nvPicPr>
          <p:cNvPr id="12" name="그림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017844"/>
            <a:ext cx="3143272" cy="191109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4" name="그림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322538"/>
            <a:ext cx="3143272" cy="1821106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14325" y="613843"/>
            <a:ext cx="8515350" cy="588699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Second way: Input the transaction by the bank transaction file – Step3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98DA33F7-3A7A-4B05-870D-55014EDD204E}" type="slidenum">
              <a:rPr lang="ko-KR" altLang="en-US" smtClean="0"/>
              <a:pPr/>
              <a:t>15</a:t>
            </a:fld>
            <a:endParaRPr lang="ko-KR" altLang="en-US"/>
          </a:p>
        </p:txBody>
      </p:sp>
      <p:pic>
        <p:nvPicPr>
          <p:cNvPr id="15" name="그림 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9324" y="1071546"/>
            <a:ext cx="4228692" cy="307183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6" name="내용 개체 틀 4"/>
          <p:cNvSpPr txBox="1">
            <a:spLocks/>
          </p:cNvSpPr>
          <p:nvPr/>
        </p:nvSpPr>
        <p:spPr>
          <a:xfrm>
            <a:off x="642910" y="4286256"/>
            <a:ext cx="7929618" cy="21431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You can see the suggestions page.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There are five stage of suggestions. 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If you do not want to add the specific transaction check the del button beside the transactions.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You can modify the date, description or category.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Click the ‘Complete’ button.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14325" y="613843"/>
            <a:ext cx="4186237" cy="588699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87398" y="285728"/>
            <a:ext cx="4284602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Third way: Input the transaction by the mobile web page - Step1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내용 개체 틀 4"/>
          <p:cNvSpPr txBox="1">
            <a:spLocks/>
          </p:cNvSpPr>
          <p:nvPr/>
        </p:nvSpPr>
        <p:spPr>
          <a:xfrm>
            <a:off x="357158" y="4071942"/>
            <a:ext cx="4071966" cy="21431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You can access mobile web page by URL/mobile.</a:t>
            </a:r>
          </a:p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You should sign-in with the id and password.</a:t>
            </a:r>
          </a:p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If you do not want to repeat sign in process, the system make you keep sign-in.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929454" y="6429396"/>
            <a:ext cx="1716644" cy="365125"/>
          </a:xfrm>
        </p:spPr>
        <p:txBody>
          <a:bodyPr/>
          <a:lstStyle/>
          <a:p>
            <a:fld id="{98DA33F7-3A7A-4B05-870D-55014EDD204E}" type="slidenum">
              <a:rPr lang="ko-KR" altLang="en-US" smtClean="0"/>
              <a:pPr/>
              <a:t>16</a:t>
            </a:fld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4786314" y="571480"/>
            <a:ext cx="4043360" cy="5929354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10" name="직사각형 9"/>
          <p:cNvSpPr/>
          <p:nvPr/>
        </p:nvSpPr>
        <p:spPr>
          <a:xfrm>
            <a:off x="4740276" y="285728"/>
            <a:ext cx="4138367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Second way: Input the transaction by the bank transaction file – Step2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내용 개체 틀 4"/>
          <p:cNvSpPr txBox="1">
            <a:spLocks/>
          </p:cNvSpPr>
          <p:nvPr/>
        </p:nvSpPr>
        <p:spPr>
          <a:xfrm>
            <a:off x="5000628" y="4000504"/>
            <a:ext cx="3643306" cy="264320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Clicked the shortcut button.</a:t>
            </a:r>
          </a:p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Shortcut button should be made first.</a:t>
            </a:r>
          </a:p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How to make shortcut is described in page 22.</a:t>
            </a:r>
          </a:p>
        </p:txBody>
      </p:sp>
      <p:sp>
        <p:nvSpPr>
          <p:cNvPr id="1028" name="AutoShape 4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0" name="AutoShape 6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2" name="AutoShape 8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4" name="AutoShape 10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6" name="AutoShape 12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8" name="AutoShape 14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0" name="AutoShape 16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9" name="그림 18" descr="사진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1000108"/>
            <a:ext cx="1928826" cy="289323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0" name="그림 19" descr="사진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81686" y="1000108"/>
            <a:ext cx="1952639" cy="292895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57158" y="613843"/>
            <a:ext cx="8358246" cy="588699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87398" y="285728"/>
            <a:ext cx="8499444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Third way: Input the transaction by the mobile web page – Step3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내용 개체 틀 4"/>
          <p:cNvSpPr txBox="1">
            <a:spLocks/>
          </p:cNvSpPr>
          <p:nvPr/>
        </p:nvSpPr>
        <p:spPr>
          <a:xfrm>
            <a:off x="4214810" y="1285860"/>
            <a:ext cx="4071966" cy="46434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After click the shortcut, you can see this page. </a:t>
            </a:r>
          </a:p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If you want to input this transaction to your account book, click confirm button.</a:t>
            </a:r>
          </a:p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If you do not want to input this transaction to your account book, click cancel button.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929454" y="6429396"/>
            <a:ext cx="1716644" cy="365125"/>
          </a:xfrm>
        </p:spPr>
        <p:txBody>
          <a:bodyPr/>
          <a:lstStyle/>
          <a:p>
            <a:fld id="{98DA33F7-3A7A-4B05-870D-55014EDD204E}" type="slidenum">
              <a:rPr lang="ko-KR" altLang="en-US" smtClean="0"/>
              <a:pPr/>
              <a:t>17</a:t>
            </a:fld>
            <a:endParaRPr lang="ko-KR" altLang="en-US" dirty="0"/>
          </a:p>
        </p:txBody>
      </p:sp>
      <p:sp>
        <p:nvSpPr>
          <p:cNvPr id="1028" name="AutoShape 4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0" name="AutoShape 6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2" name="AutoShape 8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4" name="AutoShape 10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6" name="AutoShape 12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8" name="AutoShape 14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0" name="AutoShape 16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8" name="그림 17" descr="사진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285860"/>
            <a:ext cx="3048000" cy="4572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57158" y="613843"/>
            <a:ext cx="8358246" cy="588699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87398" y="285728"/>
            <a:ext cx="8499444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 smtClean="0">
                <a:latin typeface="+mn-ea"/>
              </a:rPr>
              <a:t>How to modify the transaction - Edit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내용 개체 틀 4"/>
          <p:cNvSpPr txBox="1">
            <a:spLocks/>
          </p:cNvSpPr>
          <p:nvPr/>
        </p:nvSpPr>
        <p:spPr>
          <a:xfrm>
            <a:off x="642910" y="5072074"/>
            <a:ext cx="7643866" cy="121444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Click the Edit button beside the transaction which you want to edit.</a:t>
            </a:r>
          </a:p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New popup window will be shown, edit the transaction.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929454" y="6429396"/>
            <a:ext cx="1716644" cy="365125"/>
          </a:xfrm>
        </p:spPr>
        <p:txBody>
          <a:bodyPr/>
          <a:lstStyle/>
          <a:p>
            <a:fld id="{98DA33F7-3A7A-4B05-870D-55014EDD204E}" type="slidenum">
              <a:rPr lang="ko-KR" altLang="en-US" smtClean="0"/>
              <a:pPr/>
              <a:t>18</a:t>
            </a:fld>
            <a:endParaRPr lang="ko-KR" altLang="en-US" dirty="0"/>
          </a:p>
        </p:txBody>
      </p:sp>
      <p:sp>
        <p:nvSpPr>
          <p:cNvPr id="1028" name="AutoShape 4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0" name="AutoShape 6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2" name="AutoShape 8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4" name="AutoShape 10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6" name="AutoShape 12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8" name="AutoShape 14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0" name="AutoShape 16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4" name="그림 13" descr="transaction_edit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1472" y="1142984"/>
            <a:ext cx="4500594" cy="307183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5" name="그림 14" descr="transaction_edit2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85984" y="2570805"/>
            <a:ext cx="6303014" cy="221551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57158" y="613843"/>
            <a:ext cx="8358246" cy="588699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87398" y="285728"/>
            <a:ext cx="8499444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 smtClean="0">
                <a:latin typeface="+mn-ea"/>
              </a:rPr>
              <a:t>How to modify the transaction - Delete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내용 개체 틀 4"/>
          <p:cNvSpPr txBox="1">
            <a:spLocks/>
          </p:cNvSpPr>
          <p:nvPr/>
        </p:nvSpPr>
        <p:spPr>
          <a:xfrm>
            <a:off x="642910" y="5286388"/>
            <a:ext cx="7643866" cy="9286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Click the Delete button beside the transaction which you want to delete.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929454" y="6429396"/>
            <a:ext cx="1716644" cy="365125"/>
          </a:xfrm>
        </p:spPr>
        <p:txBody>
          <a:bodyPr/>
          <a:lstStyle/>
          <a:p>
            <a:fld id="{98DA33F7-3A7A-4B05-870D-55014EDD204E}" type="slidenum">
              <a:rPr lang="ko-KR" altLang="en-US" smtClean="0"/>
              <a:pPr/>
              <a:t>19</a:t>
            </a:fld>
            <a:endParaRPr lang="ko-KR" altLang="en-US" dirty="0"/>
          </a:p>
        </p:txBody>
      </p:sp>
      <p:sp>
        <p:nvSpPr>
          <p:cNvPr id="1028" name="AutoShape 4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0" name="AutoShape 6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2" name="AutoShape 8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4" name="AutoShape 10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6" name="AutoShape 12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8" name="AutoShape 14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0" name="AutoShape 16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6" name="그림 15" descr="transaction_edit3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4414" y="1142984"/>
            <a:ext cx="6843390" cy="385765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다이어그램 4"/>
          <p:cNvGraphicFramePr/>
          <p:nvPr/>
        </p:nvGraphicFramePr>
        <p:xfrm>
          <a:off x="642910" y="1785926"/>
          <a:ext cx="7358114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1406" y="109815"/>
            <a:ext cx="3286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CS408B Computer Science Project</a:t>
            </a:r>
          </a:p>
          <a:p>
            <a:r>
              <a:rPr lang="en-US" altLang="ko-KR" sz="1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Prof. Moonzoo Kim |  TEAM 1 </a:t>
            </a:r>
            <a:endParaRPr lang="ko-KR" altLang="en-US" sz="1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0" name="그림 9" descr="logo.jpg"/>
          <p:cNvPicPr>
            <a:picLocks noChangeAspect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43768" y="214290"/>
            <a:ext cx="1747830" cy="614102"/>
          </a:xfrm>
          <a:prstGeom prst="rect">
            <a:avLst/>
          </a:prstGeom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57158" y="613843"/>
            <a:ext cx="8358246" cy="588699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87398" y="285728"/>
            <a:ext cx="8499444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 smtClean="0">
                <a:latin typeface="+mn-ea"/>
              </a:rPr>
              <a:t>How to find the specific transactions by the periods</a:t>
            </a:r>
          </a:p>
        </p:txBody>
      </p:sp>
      <p:sp>
        <p:nvSpPr>
          <p:cNvPr id="13" name="내용 개체 틀 4"/>
          <p:cNvSpPr txBox="1">
            <a:spLocks/>
          </p:cNvSpPr>
          <p:nvPr/>
        </p:nvSpPr>
        <p:spPr>
          <a:xfrm>
            <a:off x="642910" y="5286388"/>
            <a:ext cx="7643866" cy="9286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Click the Cal button and choose the start date, do same to end date.</a:t>
            </a:r>
          </a:p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Click the Search button, you can check the transaction on the right side.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929454" y="6429396"/>
            <a:ext cx="1716644" cy="365125"/>
          </a:xfrm>
        </p:spPr>
        <p:txBody>
          <a:bodyPr/>
          <a:lstStyle/>
          <a:p>
            <a:fld id="{98DA33F7-3A7A-4B05-870D-55014EDD204E}" type="slidenum">
              <a:rPr lang="ko-KR" altLang="en-US" smtClean="0"/>
              <a:pPr/>
              <a:t>20</a:t>
            </a:fld>
            <a:endParaRPr lang="ko-KR" altLang="en-US" dirty="0"/>
          </a:p>
        </p:txBody>
      </p:sp>
      <p:sp>
        <p:nvSpPr>
          <p:cNvPr id="1028" name="AutoShape 4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0" name="AutoShape 6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2" name="AutoShape 8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4" name="AutoShape 10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6" name="AutoShape 12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8" name="AutoShape 14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0" name="AutoShape 16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4" name="그림 13" descr="D:\KingSso\2010\전프\Documents\user_menual\transaction_search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357298"/>
            <a:ext cx="5719445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그림 14" descr="D:\KingSso\2010\전프\Documents\user_menual\transaction_search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785926"/>
            <a:ext cx="3214710" cy="3250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57158" y="613843"/>
            <a:ext cx="8358246" cy="588699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87398" y="285728"/>
            <a:ext cx="8499444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 smtClean="0">
                <a:latin typeface="+mn-ea"/>
              </a:rPr>
              <a:t>How to find the specific transactions by the key word</a:t>
            </a:r>
          </a:p>
        </p:txBody>
      </p:sp>
      <p:sp>
        <p:nvSpPr>
          <p:cNvPr id="13" name="내용 개체 틀 4"/>
          <p:cNvSpPr txBox="1">
            <a:spLocks/>
          </p:cNvSpPr>
          <p:nvPr/>
        </p:nvSpPr>
        <p:spPr>
          <a:xfrm>
            <a:off x="642910" y="4572008"/>
            <a:ext cx="7643866" cy="9286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Write the key word in the text box.</a:t>
            </a:r>
          </a:p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Click the Search button, you can check the transaction on the right side.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929454" y="6429396"/>
            <a:ext cx="1716644" cy="365125"/>
          </a:xfrm>
        </p:spPr>
        <p:txBody>
          <a:bodyPr/>
          <a:lstStyle/>
          <a:p>
            <a:fld id="{98DA33F7-3A7A-4B05-870D-55014EDD204E}" type="slidenum">
              <a:rPr lang="ko-KR" altLang="en-US" smtClean="0"/>
              <a:pPr/>
              <a:t>21</a:t>
            </a:fld>
            <a:endParaRPr lang="ko-KR" altLang="en-US" dirty="0"/>
          </a:p>
        </p:txBody>
      </p:sp>
      <p:sp>
        <p:nvSpPr>
          <p:cNvPr id="1028" name="AutoShape 4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0" name="AutoShape 6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2" name="AutoShape 8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4" name="AutoShape 10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6" name="AutoShape 12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8" name="AutoShape 14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0" name="AutoShape 16" descr="https://mail.google.com/mail/?ui=2&amp;ik=167d456ea2&amp;view=att&amp;th=128bb91f5a77ea03&amp;attid=0.1&amp;disp=inline&amp;zw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6" name="그림 15" descr="D:\KingSso\2010\전프\Documents\user_menual\transaction_search_key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571612"/>
            <a:ext cx="6705105" cy="249397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14325" y="613843"/>
            <a:ext cx="8515350" cy="588699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How to manage the shortcuts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 – Add</a:t>
            </a:r>
            <a:endParaRPr lang="en-US" altLang="ko-KR" sz="16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98DA33F7-3A7A-4B05-870D-55014EDD204E}" type="slidenum">
              <a:rPr lang="ko-KR" altLang="en-US" smtClean="0"/>
              <a:pPr/>
              <a:t>22</a:t>
            </a:fld>
            <a:endParaRPr lang="ko-KR" altLang="en-US"/>
          </a:p>
        </p:txBody>
      </p:sp>
      <p:sp>
        <p:nvSpPr>
          <p:cNvPr id="16" name="내용 개체 틀 4"/>
          <p:cNvSpPr txBox="1">
            <a:spLocks/>
          </p:cNvSpPr>
          <p:nvPr/>
        </p:nvSpPr>
        <p:spPr>
          <a:xfrm>
            <a:off x="642910" y="4929198"/>
            <a:ext cx="7929618" cy="15001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If you want to add the shortcuts, click the Add button on the shortcut page.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You write the category, description, amount and count.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Click the ‘Complete’ button.</a:t>
            </a:r>
          </a:p>
        </p:txBody>
      </p:sp>
      <p:pic>
        <p:nvPicPr>
          <p:cNvPr id="7" name="그림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440" y="1071546"/>
            <a:ext cx="5731510" cy="347623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8" name="그림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9580" y="2500306"/>
            <a:ext cx="5731510" cy="2233209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14325" y="613843"/>
            <a:ext cx="8515350" cy="588699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How to manage the shortcuts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 – Edit</a:t>
            </a:r>
            <a:endParaRPr lang="en-US" altLang="ko-KR" sz="16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98DA33F7-3A7A-4B05-870D-55014EDD204E}" type="slidenum">
              <a:rPr lang="ko-KR" altLang="en-US" smtClean="0"/>
              <a:pPr/>
              <a:t>23</a:t>
            </a:fld>
            <a:endParaRPr lang="ko-KR" altLang="en-US"/>
          </a:p>
        </p:txBody>
      </p:sp>
      <p:sp>
        <p:nvSpPr>
          <p:cNvPr id="16" name="내용 개체 틀 4"/>
          <p:cNvSpPr txBox="1">
            <a:spLocks/>
          </p:cNvSpPr>
          <p:nvPr/>
        </p:nvSpPr>
        <p:spPr>
          <a:xfrm>
            <a:off x="642910" y="4929198"/>
            <a:ext cx="7929618" cy="15001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If you want to edit the shortcuts, click the Edit button on the shortcut page.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You edit the category, description, amount and count.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Click the ‘Complete’ button.</a:t>
            </a:r>
          </a:p>
        </p:txBody>
      </p:sp>
      <p:pic>
        <p:nvPicPr>
          <p:cNvPr id="10" name="그림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071546"/>
            <a:ext cx="5731510" cy="3468168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1" name="그림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071810"/>
            <a:ext cx="5731510" cy="163562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14325" y="613843"/>
            <a:ext cx="8515350" cy="588699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How to manage the shortcuts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 – Delete</a:t>
            </a:r>
            <a:endParaRPr lang="en-US" altLang="ko-KR" sz="16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98DA33F7-3A7A-4B05-870D-55014EDD204E}" type="slidenum">
              <a:rPr lang="ko-KR" altLang="en-US" smtClean="0"/>
              <a:pPr/>
              <a:t>24</a:t>
            </a:fld>
            <a:endParaRPr lang="ko-KR" altLang="en-US"/>
          </a:p>
        </p:txBody>
      </p:sp>
      <p:sp>
        <p:nvSpPr>
          <p:cNvPr id="16" name="내용 개체 틀 4"/>
          <p:cNvSpPr txBox="1">
            <a:spLocks/>
          </p:cNvSpPr>
          <p:nvPr/>
        </p:nvSpPr>
        <p:spPr>
          <a:xfrm>
            <a:off x="642910" y="4929198"/>
            <a:ext cx="7929618" cy="15001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If you want to delete the shortcuts, click the Delete button beside the shortcut which you want to delete.</a:t>
            </a:r>
          </a:p>
        </p:txBody>
      </p:sp>
      <p:pic>
        <p:nvPicPr>
          <p:cNvPr id="8" name="그림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6245" y="1214422"/>
            <a:ext cx="5731510" cy="347623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929066"/>
            <a:ext cx="9144000" cy="2928934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71472" y="4078436"/>
            <a:ext cx="56436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How to 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Read 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Reports </a:t>
            </a:r>
            <a:endParaRPr lang="ko-KR" alt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ea"/>
              <a:ea typeface="+mj-ea"/>
            </a:endParaRPr>
          </a:p>
          <a:p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7" name="그림 6" descr="logo.jpg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43768" y="214290"/>
            <a:ext cx="1747830" cy="6141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00792" y="6253483"/>
            <a:ext cx="3286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CS408B Computer Science Project</a:t>
            </a:r>
          </a:p>
          <a:p>
            <a:r>
              <a:rPr lang="en-US" altLang="ko-KR" sz="10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                  </a:t>
            </a:r>
            <a:r>
              <a:rPr lang="en-US" altLang="ko-KR" sz="8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</a:t>
            </a:r>
            <a:r>
              <a:rPr lang="en-US" altLang="ko-KR" sz="10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Prof. Moonzoo Kim |  TEAM 1 </a:t>
            </a:r>
            <a:endParaRPr lang="ko-KR" altLang="en-US" sz="1000" b="1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42930" y="756719"/>
            <a:ext cx="8515350" cy="574411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How to </a:t>
            </a: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read </a:t>
            </a: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the periodical report</a:t>
            </a:r>
            <a:endParaRPr lang="ko-KR" altLang="en-US" sz="1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8" name="슬라이드 번호 개체 틀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26</a:t>
            </a:fld>
            <a:endParaRPr lang="ko-KR" altLang="en-US"/>
          </a:p>
        </p:txBody>
      </p:sp>
      <p:pic>
        <p:nvPicPr>
          <p:cNvPr id="49" name="그림 48" descr="D:\KingSso\2010\전프\Documents\user_menual\periodi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214422"/>
            <a:ext cx="5976591" cy="378621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51" name="내용 개체 틀 4"/>
          <p:cNvSpPr txBox="1">
            <a:spLocks/>
          </p:cNvSpPr>
          <p:nvPr/>
        </p:nvSpPr>
        <p:spPr>
          <a:xfrm>
            <a:off x="642910" y="5214950"/>
            <a:ext cx="7929618" cy="15001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You can find the periodical report on Reports tab page.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Specify the month and click the Search button.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42930" y="756719"/>
            <a:ext cx="8515350" cy="574411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How to </a:t>
            </a: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read </a:t>
            </a: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the categorical report</a:t>
            </a:r>
            <a:endParaRPr lang="ko-KR" altLang="en-US" sz="1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8" name="슬라이드 번호 개체 틀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27</a:t>
            </a:fld>
            <a:endParaRPr lang="ko-KR" altLang="en-US"/>
          </a:p>
        </p:txBody>
      </p:sp>
      <p:sp>
        <p:nvSpPr>
          <p:cNvPr id="51" name="내용 개체 틀 4"/>
          <p:cNvSpPr txBox="1">
            <a:spLocks/>
          </p:cNvSpPr>
          <p:nvPr/>
        </p:nvSpPr>
        <p:spPr>
          <a:xfrm>
            <a:off x="642910" y="4857760"/>
            <a:ext cx="7929618" cy="15001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You can find the category report on Reports tab page.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Specify the month and click the Search button.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If you click the graph, you can find the percentage of usage of specific transaction. </a:t>
            </a:r>
          </a:p>
        </p:txBody>
      </p:sp>
      <p:pic>
        <p:nvPicPr>
          <p:cNvPr id="7" name="그림 6" descr="D:\KingSso\2010\전프\Documents\user_menual\categoric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071546"/>
            <a:ext cx="5719445" cy="362331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929066"/>
            <a:ext cx="9144000" cy="2928934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71472" y="4078436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How to Personalize the System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7" name="그림 6" descr="logo.jpg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43768" y="214290"/>
            <a:ext cx="1747830" cy="6141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00792" y="6253483"/>
            <a:ext cx="3286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CS408B Computer Science Project</a:t>
            </a:r>
          </a:p>
          <a:p>
            <a:r>
              <a:rPr lang="en-US" altLang="ko-KR" sz="10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                  </a:t>
            </a:r>
            <a:r>
              <a:rPr lang="en-US" altLang="ko-KR" sz="8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</a:t>
            </a:r>
            <a:r>
              <a:rPr lang="en-US" altLang="ko-KR" sz="10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Prof. Moonzoo Kim |  TEAM 1 </a:t>
            </a:r>
            <a:endParaRPr lang="ko-KR" altLang="en-US" sz="1000" b="1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42930" y="756719"/>
            <a:ext cx="8515350" cy="574411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How to modify the user information</a:t>
            </a:r>
            <a:endParaRPr lang="ko-KR" altLang="en-US" sz="1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8" name="슬라이드 번호 개체 틀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29</a:t>
            </a:fld>
            <a:endParaRPr lang="ko-KR" altLang="en-US"/>
          </a:p>
        </p:txBody>
      </p:sp>
      <p:sp>
        <p:nvSpPr>
          <p:cNvPr id="51" name="내용 개체 틀 4"/>
          <p:cNvSpPr txBox="1">
            <a:spLocks/>
          </p:cNvSpPr>
          <p:nvPr/>
        </p:nvSpPr>
        <p:spPr>
          <a:xfrm>
            <a:off x="642910" y="4643446"/>
            <a:ext cx="7929618" cy="15001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You can see your present information. 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After modifying your information then click confirm button 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Since, preventing from making mistakes, You have to input password twice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If the passwords are different, the error message will be shown.</a:t>
            </a:r>
          </a:p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Password should be longer than 4 and shorter than 12 words.</a:t>
            </a:r>
            <a:endParaRPr lang="ko-KR" altLang="ko-KR" sz="1600" dirty="0" smtClean="0"/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endParaRPr lang="en-US" altLang="ko-KR" sz="1600" dirty="0" smtClean="0">
              <a:latin typeface="+mn-ea"/>
            </a:endParaRPr>
          </a:p>
        </p:txBody>
      </p:sp>
      <p:pic>
        <p:nvPicPr>
          <p:cNvPr id="8" name="그림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3298" y="1083535"/>
            <a:ext cx="5144652" cy="3131283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0" name="그림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2982" y="2419994"/>
            <a:ext cx="3459480" cy="229489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-32" y="3929066"/>
            <a:ext cx="9144000" cy="2928934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71472" y="4078436"/>
            <a:ext cx="5643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INTRODUCTION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6" name="그림 5" descr="logo.jpg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43768" y="214290"/>
            <a:ext cx="1747830" cy="6141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00792" y="6253483"/>
            <a:ext cx="3286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CS408B Computer Science Project</a:t>
            </a:r>
          </a:p>
          <a:p>
            <a:r>
              <a:rPr lang="en-US" altLang="ko-KR" sz="10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                  </a:t>
            </a:r>
            <a:r>
              <a:rPr lang="en-US" altLang="ko-KR" sz="8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</a:t>
            </a:r>
            <a:r>
              <a:rPr lang="en-US" altLang="ko-KR" sz="10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Prof. Moonzoo Kim |  TEAM 1 </a:t>
            </a:r>
            <a:endParaRPr lang="ko-KR" altLang="en-US" sz="1000" b="1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42930" y="756719"/>
            <a:ext cx="8515350" cy="574411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How to terminate the user</a:t>
            </a:r>
            <a:endParaRPr lang="ko-KR" altLang="en-US" sz="1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8" name="슬라이드 번호 개체 틀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30</a:t>
            </a:fld>
            <a:endParaRPr lang="ko-KR" altLang="en-US"/>
          </a:p>
        </p:txBody>
      </p:sp>
      <p:sp>
        <p:nvSpPr>
          <p:cNvPr id="51" name="내용 개체 틀 4"/>
          <p:cNvSpPr txBox="1">
            <a:spLocks/>
          </p:cNvSpPr>
          <p:nvPr/>
        </p:nvSpPr>
        <p:spPr>
          <a:xfrm>
            <a:off x="642910" y="4786322"/>
            <a:ext cx="7929618" cy="15001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If you want to terminate the usage, click the Terminate the button.</a:t>
            </a:r>
            <a:endParaRPr lang="ko-KR" altLang="ko-KR" sz="1600" dirty="0" smtClean="0"/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endParaRPr lang="en-US" altLang="ko-KR" sz="1600" dirty="0" smtClean="0">
              <a:latin typeface="+mn-ea"/>
            </a:endParaRPr>
          </a:p>
        </p:txBody>
      </p:sp>
      <p:pic>
        <p:nvPicPr>
          <p:cNvPr id="8" name="그림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3298" y="1083535"/>
            <a:ext cx="5144652" cy="3131283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457710"/>
            <a:ext cx="3495678" cy="2095236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1" name="직사각형 10"/>
          <p:cNvSpPr/>
          <p:nvPr/>
        </p:nvSpPr>
        <p:spPr>
          <a:xfrm>
            <a:off x="5572132" y="4000504"/>
            <a:ext cx="1143008" cy="50006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42930" y="756719"/>
            <a:ext cx="8515350" cy="574411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How to add the category</a:t>
            </a:r>
            <a:endParaRPr lang="ko-KR" altLang="en-US" sz="1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8" name="슬라이드 번호 개체 틀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31</a:t>
            </a:fld>
            <a:endParaRPr lang="ko-KR" altLang="en-US"/>
          </a:p>
        </p:txBody>
      </p:sp>
      <p:sp>
        <p:nvSpPr>
          <p:cNvPr id="51" name="내용 개체 틀 4"/>
          <p:cNvSpPr txBox="1">
            <a:spLocks/>
          </p:cNvSpPr>
          <p:nvPr/>
        </p:nvSpPr>
        <p:spPr>
          <a:xfrm>
            <a:off x="642910" y="4643446"/>
            <a:ext cx="7929618" cy="15001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Click the Add button, you can see the pop up window.</a:t>
            </a:r>
          </a:p>
          <a:p>
            <a:pPr marL="342900" lvl="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/>
              <a:t>Input category name and click the Complete button.</a:t>
            </a:r>
            <a:endParaRPr lang="ko-KR" altLang="ko-KR" sz="1600" dirty="0" smtClean="0"/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endParaRPr lang="en-US" altLang="ko-KR" sz="1600" dirty="0" smtClean="0">
              <a:latin typeface="+mn-ea"/>
            </a:endParaRPr>
          </a:p>
        </p:txBody>
      </p:sp>
      <p:pic>
        <p:nvPicPr>
          <p:cNvPr id="11" name="그림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142985"/>
            <a:ext cx="4929222" cy="2993228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2" name="그림 1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593002"/>
            <a:ext cx="3643338" cy="1610059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42930" y="756719"/>
            <a:ext cx="8515350" cy="574411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How to delete the category</a:t>
            </a:r>
            <a:endParaRPr lang="ko-KR" altLang="en-US" sz="1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8" name="슬라이드 번호 개체 틀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32</a:t>
            </a:fld>
            <a:endParaRPr lang="ko-KR" altLang="en-US"/>
          </a:p>
        </p:txBody>
      </p:sp>
      <p:sp>
        <p:nvSpPr>
          <p:cNvPr id="51" name="내용 개체 틀 4"/>
          <p:cNvSpPr txBox="1">
            <a:spLocks/>
          </p:cNvSpPr>
          <p:nvPr/>
        </p:nvSpPr>
        <p:spPr>
          <a:xfrm>
            <a:off x="642910" y="5000636"/>
            <a:ext cx="7929618" cy="78581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Click the Del button beside the category which you want to delete.</a:t>
            </a:r>
          </a:p>
        </p:txBody>
      </p:sp>
      <p:pic>
        <p:nvPicPr>
          <p:cNvPr id="8" name="그림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357298"/>
            <a:ext cx="5286412" cy="3213709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0" name="그림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571744"/>
            <a:ext cx="4097655" cy="2105025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42930" y="756719"/>
            <a:ext cx="8515350" cy="574411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How to add the recognizing pattern</a:t>
            </a:r>
            <a:endParaRPr lang="ko-KR" altLang="en-US" sz="1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8" name="슬라이드 번호 개체 틀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33</a:t>
            </a:fld>
            <a:endParaRPr lang="ko-KR" altLang="en-US"/>
          </a:p>
        </p:txBody>
      </p:sp>
      <p:sp>
        <p:nvSpPr>
          <p:cNvPr id="51" name="내용 개체 틀 4"/>
          <p:cNvSpPr txBox="1">
            <a:spLocks/>
          </p:cNvSpPr>
          <p:nvPr/>
        </p:nvSpPr>
        <p:spPr>
          <a:xfrm>
            <a:off x="642910" y="4929198"/>
            <a:ext cx="7929618" cy="15001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Recognizing patterns are basically automatically updates by the system.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Click the Add button beside the category which you want to add the recognizing pattern.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Write the description and click the Complete button.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85860"/>
            <a:ext cx="5491608" cy="274796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500306"/>
            <a:ext cx="3781425" cy="234315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1" name="직사각형 10"/>
          <p:cNvSpPr/>
          <p:nvPr/>
        </p:nvSpPr>
        <p:spPr>
          <a:xfrm>
            <a:off x="4786314" y="2071678"/>
            <a:ext cx="571504" cy="28575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6715140" y="3357562"/>
            <a:ext cx="928694" cy="35719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42930" y="756719"/>
            <a:ext cx="8515350" cy="574411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How to manage the user</a:t>
            </a:r>
            <a:endParaRPr lang="ko-KR" altLang="en-US" sz="1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8" name="슬라이드 번호 개체 틀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34</a:t>
            </a:fld>
            <a:endParaRPr lang="ko-KR" altLang="en-US"/>
          </a:p>
        </p:txBody>
      </p:sp>
      <p:sp>
        <p:nvSpPr>
          <p:cNvPr id="51" name="내용 개체 틀 4"/>
          <p:cNvSpPr txBox="1">
            <a:spLocks/>
          </p:cNvSpPr>
          <p:nvPr/>
        </p:nvSpPr>
        <p:spPr>
          <a:xfrm>
            <a:off x="642910" y="4929198"/>
            <a:ext cx="7929618" cy="15001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This features are only for administrator of the system.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Click the Admin button.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If you click the Delete button beside the user, you can ban the user from the system.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14422"/>
            <a:ext cx="6929486" cy="3440286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3" name="직사각형 12"/>
          <p:cNvSpPr/>
          <p:nvPr/>
        </p:nvSpPr>
        <p:spPr>
          <a:xfrm>
            <a:off x="6357950" y="1142984"/>
            <a:ext cx="500066" cy="21431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3929066"/>
            <a:ext cx="9144000" cy="2928934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57158" y="4929198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Thank you!.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0792" y="6253483"/>
            <a:ext cx="3286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CS408B Computer Science Project</a:t>
            </a:r>
          </a:p>
          <a:p>
            <a:r>
              <a:rPr lang="en-US" altLang="ko-KR" sz="10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                  </a:t>
            </a:r>
            <a:r>
              <a:rPr lang="en-US" altLang="ko-KR" sz="8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</a:t>
            </a:r>
            <a:r>
              <a:rPr lang="en-US" altLang="ko-KR" sz="10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Prof. Moonzoo Kim |  TEAM 1 </a:t>
            </a:r>
            <a:endParaRPr lang="ko-KR" altLang="en-US" sz="1000" b="1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071810"/>
            <a:ext cx="2160000" cy="143270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071810"/>
            <a:ext cx="2160000" cy="1440000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26644" y="1507671"/>
            <a:ext cx="2160000" cy="1454694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69190" y="1500175"/>
            <a:ext cx="2160000" cy="1429173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5917" y="1500174"/>
            <a:ext cx="2160000" cy="1378492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3079307"/>
            <a:ext cx="3289901" cy="1440000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그림 19" descr="logo.jpg"/>
          <p:cNvPicPr>
            <a:picLocks noChangeAspect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43768" y="214290"/>
            <a:ext cx="1747830" cy="614102"/>
          </a:xfrm>
          <a:prstGeom prst="rect">
            <a:avLst/>
          </a:prstGeom>
        </p:spPr>
      </p:pic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35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14325" y="613843"/>
            <a:ext cx="8515350" cy="2958033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Introduction</a:t>
            </a:r>
            <a:endParaRPr lang="ko-KR" altLang="en-US" sz="1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내용 개체 틀 4"/>
          <p:cNvSpPr txBox="1">
            <a:spLocks/>
          </p:cNvSpPr>
          <p:nvPr/>
        </p:nvSpPr>
        <p:spPr>
          <a:xfrm>
            <a:off x="500034" y="1071546"/>
            <a:ext cx="8072494" cy="228601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This user manual is generally focus on how to use the system.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Main Purpose of the user manual:</a:t>
            </a:r>
          </a:p>
          <a:p>
            <a:pPr marL="800100" lvl="1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ko-KR" sz="1600" dirty="0" smtClean="0">
                <a:latin typeface="+mn-ea"/>
              </a:rPr>
              <a:t>Give the user the knowledge of the basic and also advanced features of the system.</a:t>
            </a:r>
          </a:p>
          <a:p>
            <a:pPr marL="800100" lvl="1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ko-KR" sz="1600" dirty="0" smtClean="0">
                <a:latin typeface="+mn-ea"/>
              </a:rPr>
              <a:t>Give the administrator of the system the knowledge about how to deal with the system. 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-32" y="3929066"/>
            <a:ext cx="9144000" cy="2928934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71472" y="4078436"/>
            <a:ext cx="5643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Before Usage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6" name="그림 5" descr="logo.jpg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43768" y="214290"/>
            <a:ext cx="1747830" cy="6141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00792" y="6253483"/>
            <a:ext cx="3286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CS408B Computer Science Project</a:t>
            </a:r>
          </a:p>
          <a:p>
            <a:r>
              <a:rPr lang="en-US" altLang="ko-KR" sz="10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                  </a:t>
            </a:r>
            <a:r>
              <a:rPr lang="en-US" altLang="ko-KR" sz="8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</a:t>
            </a:r>
            <a:r>
              <a:rPr lang="en-US" altLang="ko-KR" sz="10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Prof. Moonzoo Kim |  TEAM 1 </a:t>
            </a:r>
            <a:endParaRPr lang="ko-KR" altLang="en-US" sz="1000" b="1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314325" y="613843"/>
            <a:ext cx="8515350" cy="588699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Main Screen</a:t>
            </a:r>
            <a:endParaRPr lang="ko-KR" altLang="en-US" sz="1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내용 개체 틀 4"/>
          <p:cNvSpPr txBox="1">
            <a:spLocks/>
          </p:cNvSpPr>
          <p:nvPr/>
        </p:nvSpPr>
        <p:spPr>
          <a:xfrm>
            <a:off x="500034" y="4643446"/>
            <a:ext cx="8072494" cy="192882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This is main screen that appears you first.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6</a:t>
            </a:fld>
            <a:endParaRPr lang="ko-KR" altLang="en-US"/>
          </a:p>
        </p:txBody>
      </p:sp>
      <p:pic>
        <p:nvPicPr>
          <p:cNvPr id="6" name="그림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747" y="1142984"/>
            <a:ext cx="6911715" cy="307183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285720" y="571481"/>
            <a:ext cx="8515350" cy="242889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How to Sign Up - Step1</a:t>
            </a:r>
            <a:endParaRPr lang="ko-KR" altLang="en-US" sz="1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내용 개체 틀 4"/>
          <p:cNvSpPr txBox="1">
            <a:spLocks/>
          </p:cNvSpPr>
          <p:nvPr/>
        </p:nvSpPr>
        <p:spPr>
          <a:xfrm>
            <a:off x="2928926" y="1071546"/>
            <a:ext cx="5643602" cy="571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Click the sign-up button.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7</a:t>
            </a:fld>
            <a:endParaRPr lang="ko-KR" altLang="en-US"/>
          </a:p>
        </p:txBody>
      </p:sp>
      <p:pic>
        <p:nvPicPr>
          <p:cNvPr id="7" name="그림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00108"/>
            <a:ext cx="1888836" cy="1857388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8" name="직사각형 7"/>
          <p:cNvSpPr/>
          <p:nvPr/>
        </p:nvSpPr>
        <p:spPr>
          <a:xfrm>
            <a:off x="285720" y="3500438"/>
            <a:ext cx="8515350" cy="3071834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10" name="직사각형 9"/>
          <p:cNvSpPr/>
          <p:nvPr/>
        </p:nvSpPr>
        <p:spPr>
          <a:xfrm>
            <a:off x="214282" y="3214685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How to Sign Up – Step2</a:t>
            </a:r>
            <a:endParaRPr lang="ko-KR" altLang="en-US" sz="1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내용 개체 틀 4"/>
          <p:cNvSpPr txBox="1">
            <a:spLocks/>
          </p:cNvSpPr>
          <p:nvPr/>
        </p:nvSpPr>
        <p:spPr>
          <a:xfrm>
            <a:off x="5000628" y="4214818"/>
            <a:ext cx="3643338" cy="207170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You should agree the term of service. 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Write the appropriate information and click the conform button.</a:t>
            </a:r>
          </a:p>
        </p:txBody>
      </p:sp>
      <p:pic>
        <p:nvPicPr>
          <p:cNvPr id="14" name="그림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972051"/>
            <a:ext cx="3929090" cy="2385907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285720" y="571481"/>
            <a:ext cx="8515350" cy="242889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How to Sign Up – Step3</a:t>
            </a:r>
            <a:endParaRPr lang="ko-KR" altLang="en-US" sz="1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내용 개체 틀 4"/>
          <p:cNvSpPr txBox="1">
            <a:spLocks/>
          </p:cNvSpPr>
          <p:nvPr/>
        </p:nvSpPr>
        <p:spPr>
          <a:xfrm>
            <a:off x="3571868" y="1071546"/>
            <a:ext cx="5000660" cy="157163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If you success the sign-up then you can see the pop up message.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Welcome! You are ready to use the DOHN.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33F7-3A7A-4B05-870D-55014EDD204E}" type="slidenum">
              <a:rPr lang="ko-KR" altLang="en-US" smtClean="0"/>
              <a:pPr/>
              <a:t>8</a:t>
            </a:fld>
            <a:endParaRPr lang="ko-KR" altLang="en-US"/>
          </a:p>
        </p:txBody>
      </p:sp>
      <p:pic>
        <p:nvPicPr>
          <p:cNvPr id="12" name="그림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142984"/>
            <a:ext cx="2527300" cy="1535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285720" y="571481"/>
            <a:ext cx="8515350" cy="6143667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2" name="직사각형 1"/>
          <p:cNvSpPr/>
          <p:nvPr/>
        </p:nvSpPr>
        <p:spPr>
          <a:xfrm>
            <a:off x="214282" y="285728"/>
            <a:ext cx="8715436" cy="5715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dirty="0" smtClean="0">
                <a:latin typeface="HY견고딕" pitchFamily="18" charset="-127"/>
                <a:ea typeface="HY견고딕" pitchFamily="18" charset="-127"/>
              </a:rPr>
              <a:t>How to Sign In- Step1</a:t>
            </a:r>
            <a:endParaRPr lang="ko-KR" altLang="en-US" sz="1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내용 개체 틀 4"/>
          <p:cNvSpPr txBox="1">
            <a:spLocks/>
          </p:cNvSpPr>
          <p:nvPr/>
        </p:nvSpPr>
        <p:spPr>
          <a:xfrm>
            <a:off x="3786182" y="1071546"/>
            <a:ext cx="4786346" cy="228601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Write your ID and Password, then click Sign-in button.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If you success you can see the below picture which is the transaction page.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Otherwise error message will be popped up.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600" dirty="0" smtClean="0">
                <a:latin typeface="+mn-ea"/>
              </a:rPr>
              <a:t>DONE! You can use the DOHN now!</a:t>
            </a:r>
          </a:p>
        </p:txBody>
      </p:sp>
      <p:pic>
        <p:nvPicPr>
          <p:cNvPr id="12" name="그림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142984"/>
            <a:ext cx="2884367" cy="2674188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5" name="그림 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000504"/>
            <a:ext cx="4079963" cy="242889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accent3">
              <a:lumMod val="60000"/>
              <a:lumOff val="40000"/>
            </a:schemeClr>
          </a:solidFill>
        </a:ln>
      </a:spPr>
      <a:bodyPr wrap="square" rtlCol="0">
        <a:spAutoFit/>
      </a:bodyPr>
      <a:lstStyle>
        <a:defPPr>
          <a:defRPr sz="12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3420</TotalTime>
  <Words>1314</Words>
  <Application>Microsoft Office PowerPoint</Application>
  <PresentationFormat>화면 슬라이드 쇼(4:3)</PresentationFormat>
  <Paragraphs>183</Paragraphs>
  <Slides>35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35</vt:i4>
      </vt:variant>
    </vt:vector>
  </HeadingPairs>
  <TitlesOfParts>
    <vt:vector size="36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  <vt:lpstr>슬라이드 31</vt:lpstr>
      <vt:lpstr>슬라이드 32</vt:lpstr>
      <vt:lpstr>슬라이드 33</vt:lpstr>
      <vt:lpstr>슬라이드 34</vt:lpstr>
      <vt:lpstr>슬라이드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GMHop-a</dc:creator>
  <cp:lastModifiedBy>Cliet</cp:lastModifiedBy>
  <cp:revision>113</cp:revision>
  <dcterms:created xsi:type="dcterms:W3CDTF">2008-10-29T12:34:57Z</dcterms:created>
  <dcterms:modified xsi:type="dcterms:W3CDTF">2010-05-21T17:08:27Z</dcterms:modified>
</cp:coreProperties>
</file>